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302A4-A709-6729-CBAD-4BC1FD86A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911112-FF82-7FCC-C278-C6BB3708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18A4A-0A3D-FA3B-5ED0-D5482131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B7A27-4EA6-0FD4-1552-3CC122B0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092D5-773B-F52A-7916-9E527FBE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2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9E5EA-624B-D2D4-37F9-3A092C0D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203D52-1E5A-F8B8-3336-0304BE93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0A061-B918-AF35-5891-006F486C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297515-0E26-76B1-821A-4AA902B9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9C3C0-2282-4797-C383-9D6C633D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C2FFB5-5681-B251-A378-87E8F2DC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3EAB43-757C-F91C-4AB2-D5ACBDD5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DAEDC-585A-DE74-1906-644BEE1E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C9EDF-6BB2-1F7F-1670-BC2B6222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91336-F39E-DFF5-713C-C59272B4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0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AE021-D3DF-0525-1F1F-79ED17BD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EB342-6935-16CB-524C-8D857558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BC901-2783-F63C-F478-C2375C06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BAB634-2B4A-FD52-259A-D5A12A16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7B94D-AEBC-6D2E-984E-042808E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5BEF8-B744-35A6-F580-B8C7AFE8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7858F-C0EC-B2A2-DA93-964CB7987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234A7-A2AF-2B03-888C-667C8B9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52C78-9A6B-2BE6-455A-E783A94F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2649B-9D6B-8DF4-FB51-8C793FD7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3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B3D77-5A87-E9E4-53FB-215F57C7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51BAB-ED24-0EF9-CEFF-8A74972CE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41C79-3F3D-F8A7-E60F-E0CF65151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C5353-36E9-0664-AFA0-0C0216A4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A1F559-88E9-36D8-9A67-F79AE61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9702A-96AB-2472-698F-FA3B6440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66A37-2D1A-705E-0FD5-DBD331A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2D301-7C7C-9EAA-AFFF-00374975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6410D1-1637-1A6E-54D4-F061B77D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D3680A-0202-AC19-81A9-438FB9FF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586485-BF8C-35AA-1917-C23EE7D9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08E9B9-1A8A-3C94-6CDB-25F45734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2AA4E0-D8F2-7E1E-88AE-C1580247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2D048E-C8BE-FEFA-971A-AB39D02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6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C0D81-D443-0270-7686-FA994DF3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BDAD4C-8744-5B84-4BD8-442B9D98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FEBEAA-E56E-57AA-3B25-8E388E16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F19F7D-B542-FBB8-53E1-2C93342A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22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02CB99-EC2B-7C43-027F-9964A1A1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F9BC05-09E0-160B-D447-18A4CC15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2D7720-3143-25CF-8444-234120D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10314-24B2-45E7-9033-DDC2DDF3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0F30D-EDDB-1F33-446D-812C45B9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88BD1D-83FE-00A8-535A-C5C2A119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FFEDD-D1D8-1066-46F8-B520EBE1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89ED68-2B89-5C6D-3A19-DBF25A8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E0A48-22E5-27B7-DF04-1E4070DC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36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2BCDF-37FC-6E50-974B-852B9A44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D4764F-51A8-70AE-D27E-DE66CB5E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0738B-3B83-F22E-C06A-68441F28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D21DB8-E531-061C-C494-00D1F0CE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587444-C4F7-3F34-036F-EF45EF76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DCCD4-A94F-930E-281E-1B505D03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6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C14349-ADCD-701F-79D5-0937D01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FE8E71-223B-72D5-C25B-7A72304C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8A8B1-D893-0C2C-79D2-05643FC85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A5CA-594F-4ED9-8DC9-B992E8DFC48F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E2F90-65D1-619E-CFE5-3E1466927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67A5DB-8B01-783A-1674-ECC6CFFCD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9A32-79FC-4F70-B5F1-EE3019400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33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A3A9C6-0243-C34D-C849-43347E5EFC6B}"/>
              </a:ext>
            </a:extLst>
          </p:cNvPr>
          <p:cNvSpPr txBox="1"/>
          <p:nvPr/>
        </p:nvSpPr>
        <p:spPr>
          <a:xfrm>
            <a:off x="212521" y="197346"/>
            <a:ext cx="114174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Âge Moyen des joueurs:</a:t>
            </a:r>
          </a:p>
          <a:p>
            <a:r>
              <a:rPr lang="fr-FR" sz="1600" dirty="0"/>
              <a:t>under_40 = {"$match": {"</a:t>
            </a:r>
            <a:r>
              <a:rPr lang="fr-FR" sz="1600" dirty="0" err="1"/>
              <a:t>age</a:t>
            </a:r>
            <a:r>
              <a:rPr lang="fr-FR" sz="1600" dirty="0"/>
              <a:t>": {"$gt": 0, "$</a:t>
            </a:r>
            <a:r>
              <a:rPr lang="fr-FR" sz="1600" dirty="0" err="1"/>
              <a:t>lt</a:t>
            </a:r>
            <a:r>
              <a:rPr lang="fr-FR" sz="1600" dirty="0"/>
              <a:t>": 45}}}</a:t>
            </a:r>
          </a:p>
          <a:p>
            <a:r>
              <a:rPr lang="fr-FR" sz="1600" dirty="0" err="1"/>
              <a:t>avg_age</a:t>
            </a:r>
            <a:r>
              <a:rPr lang="fr-FR" sz="1600" dirty="0"/>
              <a:t> = {"$group": {"_id": "", "moyenne": {"$</a:t>
            </a:r>
            <a:r>
              <a:rPr lang="fr-FR" sz="1600" dirty="0" err="1"/>
              <a:t>avg</a:t>
            </a:r>
            <a:r>
              <a:rPr lang="fr-FR" sz="1600" dirty="0"/>
              <a:t>": "$</a:t>
            </a:r>
            <a:r>
              <a:rPr lang="fr-FR" sz="1600" dirty="0" err="1"/>
              <a:t>age</a:t>
            </a:r>
            <a:r>
              <a:rPr lang="fr-FR" sz="1600" dirty="0"/>
              <a:t>"}}}</a:t>
            </a:r>
          </a:p>
          <a:p>
            <a:r>
              <a:rPr lang="fr-FR" sz="1600" dirty="0"/>
              <a:t>avg_age_under_40 = </a:t>
            </a:r>
            <a:r>
              <a:rPr lang="fr-FR" sz="1600" dirty="0" err="1"/>
              <a:t>db.players.aggregate</a:t>
            </a:r>
            <a:r>
              <a:rPr lang="fr-FR" sz="1600" dirty="0"/>
              <a:t>([under_40, </a:t>
            </a:r>
            <a:r>
              <a:rPr lang="fr-FR" sz="1600" dirty="0" err="1"/>
              <a:t>avg_age</a:t>
            </a:r>
            <a:r>
              <a:rPr lang="fr-FR" sz="1600" dirty="0"/>
              <a:t>])</a:t>
            </a:r>
          </a:p>
          <a:p>
            <a:endParaRPr lang="fr-FR" sz="1600" dirty="0"/>
          </a:p>
          <a:p>
            <a:r>
              <a:rPr lang="fr-FR" sz="1600" dirty="0"/>
              <a:t>Âge maximum des joueurs (sans prendre les valeurs extrêmes):</a:t>
            </a:r>
          </a:p>
          <a:p>
            <a:r>
              <a:rPr lang="fr-FR" sz="1600" dirty="0"/>
              <a:t>under_40 = {"$match": {"</a:t>
            </a:r>
            <a:r>
              <a:rPr lang="fr-FR" sz="1600" dirty="0" err="1"/>
              <a:t>age</a:t>
            </a:r>
            <a:r>
              <a:rPr lang="fr-FR" sz="1600" dirty="0"/>
              <a:t>": {"$gt": 0, "$</a:t>
            </a:r>
            <a:r>
              <a:rPr lang="fr-FR" sz="1600" dirty="0" err="1"/>
              <a:t>lt</a:t>
            </a:r>
            <a:r>
              <a:rPr lang="fr-FR" sz="1600" dirty="0"/>
              <a:t>": 45}}}</a:t>
            </a:r>
          </a:p>
          <a:p>
            <a:r>
              <a:rPr lang="fr-FR" sz="1600" dirty="0" err="1"/>
              <a:t>max_age</a:t>
            </a:r>
            <a:r>
              <a:rPr lang="fr-FR" sz="1600" dirty="0"/>
              <a:t> = {"$group": {"_id": "", "max": {"$max": "$</a:t>
            </a:r>
            <a:r>
              <a:rPr lang="fr-FR" sz="1600" dirty="0" err="1"/>
              <a:t>age</a:t>
            </a:r>
            <a:r>
              <a:rPr lang="fr-FR" sz="1600" dirty="0"/>
              <a:t>"}}}</a:t>
            </a:r>
          </a:p>
          <a:p>
            <a:r>
              <a:rPr lang="fr-FR" sz="1600" dirty="0"/>
              <a:t>max_age_under_40 = </a:t>
            </a:r>
            <a:r>
              <a:rPr lang="fr-FR" sz="1600" dirty="0" err="1"/>
              <a:t>db.players.aggregate</a:t>
            </a:r>
            <a:r>
              <a:rPr lang="fr-FR" sz="1600" dirty="0"/>
              <a:t>([under_40, </a:t>
            </a:r>
            <a:r>
              <a:rPr lang="fr-FR" sz="1600" dirty="0" err="1"/>
              <a:t>max_age</a:t>
            </a:r>
            <a:r>
              <a:rPr lang="fr-FR" sz="1600" dirty="0"/>
              <a:t>])</a:t>
            </a:r>
          </a:p>
          <a:p>
            <a:endParaRPr lang="fr-FR" sz="1600" dirty="0"/>
          </a:p>
          <a:p>
            <a:r>
              <a:rPr lang="fr-FR" sz="1600" dirty="0"/>
              <a:t>Âge minimum des joueurs (sans prendre les valeurs extrêmes):</a:t>
            </a:r>
          </a:p>
          <a:p>
            <a:r>
              <a:rPr lang="fr-FR" sz="1600" dirty="0"/>
              <a:t>under_40 = {"$match": {"</a:t>
            </a:r>
            <a:r>
              <a:rPr lang="fr-FR" sz="1600" dirty="0" err="1"/>
              <a:t>age</a:t>
            </a:r>
            <a:r>
              <a:rPr lang="fr-FR" sz="1600" dirty="0"/>
              <a:t>": {"$gt": 0, "$</a:t>
            </a:r>
            <a:r>
              <a:rPr lang="fr-FR" sz="1600" dirty="0" err="1"/>
              <a:t>lt</a:t>
            </a:r>
            <a:r>
              <a:rPr lang="fr-FR" sz="1600" dirty="0"/>
              <a:t>": 45}}}</a:t>
            </a:r>
          </a:p>
          <a:p>
            <a:r>
              <a:rPr lang="fr-FR" sz="1600" dirty="0" err="1"/>
              <a:t>min_age</a:t>
            </a:r>
            <a:r>
              <a:rPr lang="fr-FR" sz="1600" dirty="0"/>
              <a:t> = {"$group": {"_id": "", "min": {"$min": "$</a:t>
            </a:r>
            <a:r>
              <a:rPr lang="fr-FR" sz="1600" dirty="0" err="1"/>
              <a:t>age</a:t>
            </a:r>
            <a:r>
              <a:rPr lang="fr-FR" sz="1600" dirty="0"/>
              <a:t>"}}}</a:t>
            </a:r>
          </a:p>
          <a:p>
            <a:r>
              <a:rPr lang="fr-FR" sz="1600" dirty="0"/>
              <a:t>min_age_under_40 = </a:t>
            </a:r>
            <a:r>
              <a:rPr lang="fr-FR" sz="1600" dirty="0" err="1"/>
              <a:t>db.players.aggregate</a:t>
            </a:r>
            <a:r>
              <a:rPr lang="fr-FR" sz="1600" dirty="0"/>
              <a:t>([under_40, </a:t>
            </a:r>
            <a:r>
              <a:rPr lang="fr-FR" sz="1600" dirty="0" err="1"/>
              <a:t>min_age</a:t>
            </a:r>
            <a:r>
              <a:rPr lang="fr-FR" sz="1600" dirty="0"/>
              <a:t>])</a:t>
            </a:r>
          </a:p>
          <a:p>
            <a:endParaRPr lang="fr-FR" sz="1600" dirty="0"/>
          </a:p>
          <a:p>
            <a:r>
              <a:rPr lang="fr-FR" sz="1600" dirty="0"/>
              <a:t>Pareille pour la taille et le poids</a:t>
            </a:r>
          </a:p>
          <a:p>
            <a:endParaRPr lang="fr-FR" sz="1600" dirty="0"/>
          </a:p>
          <a:p>
            <a:r>
              <a:rPr lang="fr-FR" sz="1600" dirty="0"/>
              <a:t>Compte du nombre de joueurs par position:</a:t>
            </a:r>
          </a:p>
          <a:p>
            <a:r>
              <a:rPr lang="en-US" sz="1600" dirty="0" err="1"/>
              <a:t>group_position</a:t>
            </a:r>
            <a:r>
              <a:rPr lang="en-US" sz="1600" dirty="0"/>
              <a:t> = {"$group":</a:t>
            </a:r>
          </a:p>
          <a:p>
            <a:r>
              <a:rPr lang="en-US" sz="1600" dirty="0"/>
              <a:t>                          {"_id": "$position",</a:t>
            </a:r>
          </a:p>
          <a:p>
            <a:r>
              <a:rPr lang="en-US" sz="1600" dirty="0"/>
              <a:t>                           "count": {"$sum": 1}</a:t>
            </a:r>
          </a:p>
          <a:p>
            <a:r>
              <a:rPr lang="en-US" sz="1600" dirty="0"/>
              <a:t>                           }}</a:t>
            </a:r>
            <a:endParaRPr lang="fr-FR" sz="1600" dirty="0"/>
          </a:p>
          <a:p>
            <a:r>
              <a:rPr lang="fr-FR" sz="1600" dirty="0" err="1"/>
              <a:t>db.players.aggregate</a:t>
            </a:r>
            <a:r>
              <a:rPr lang="fr-FR" sz="1600" dirty="0"/>
              <a:t>([</a:t>
            </a:r>
            <a:r>
              <a:rPr lang="fr-FR" sz="1600" dirty="0" err="1"/>
              <a:t>group_position</a:t>
            </a:r>
            <a:r>
              <a:rPr lang="fr-FR" sz="1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9123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6077EA-CBAC-C12B-9171-705880CB3CC3}"/>
              </a:ext>
            </a:extLst>
          </p:cNvPr>
          <p:cNvSpPr txBox="1"/>
          <p:nvPr/>
        </p:nvSpPr>
        <p:spPr>
          <a:xfrm>
            <a:off x="212521" y="197346"/>
            <a:ext cx="11417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Moyenne de la note générale:</a:t>
            </a:r>
          </a:p>
          <a:p>
            <a:r>
              <a:rPr lang="fr-FR" sz="1600" dirty="0" err="1"/>
              <a:t>true_mean</a:t>
            </a:r>
            <a:r>
              <a:rPr lang="fr-FR" sz="1600" dirty="0"/>
              <a:t> = {"$group":</a:t>
            </a:r>
          </a:p>
          <a:p>
            <a:r>
              <a:rPr lang="fr-FR" sz="1600" dirty="0"/>
              <a:t>                 {"_id": "",</a:t>
            </a:r>
          </a:p>
          <a:p>
            <a:r>
              <a:rPr lang="fr-FR" sz="1600" dirty="0"/>
              <a:t>                  "</a:t>
            </a:r>
            <a:r>
              <a:rPr lang="fr-FR" sz="1600" dirty="0" err="1"/>
              <a:t>given_mean</a:t>
            </a:r>
            <a:r>
              <a:rPr lang="fr-FR" sz="1600" dirty="0"/>
              <a:t>": {"$</a:t>
            </a:r>
            <a:r>
              <a:rPr lang="fr-FR" sz="1600" dirty="0" err="1"/>
              <a:t>avg</a:t>
            </a:r>
            <a:r>
              <a:rPr lang="fr-FR" sz="1600" dirty="0"/>
              <a:t>": "$rating"}</a:t>
            </a:r>
          </a:p>
          <a:p>
            <a:r>
              <a:rPr lang="fr-FR" sz="1600" dirty="0"/>
              <a:t>                  }</a:t>
            </a:r>
          </a:p>
          <a:p>
            <a:r>
              <a:rPr lang="fr-FR" sz="1600" dirty="0"/>
              <a:t>             }</a:t>
            </a:r>
          </a:p>
          <a:p>
            <a:endParaRPr lang="fr-FR" sz="1600" dirty="0"/>
          </a:p>
          <a:p>
            <a:r>
              <a:rPr lang="fr-FR" sz="1600" dirty="0" err="1"/>
              <a:t>given_moy</a:t>
            </a:r>
            <a:r>
              <a:rPr lang="fr-FR" sz="1600" dirty="0"/>
              <a:t> = </a:t>
            </a:r>
            <a:r>
              <a:rPr lang="fr-FR" sz="1600" dirty="0" err="1"/>
              <a:t>db.players.aggregate</a:t>
            </a:r>
            <a:r>
              <a:rPr lang="fr-FR" sz="1600" dirty="0"/>
              <a:t>([</a:t>
            </a:r>
            <a:r>
              <a:rPr lang="fr-FR" sz="1600" dirty="0" err="1"/>
              <a:t>true_mean</a:t>
            </a:r>
            <a:r>
              <a:rPr lang="fr-FR" sz="1600" dirty="0"/>
              <a:t>])</a:t>
            </a:r>
          </a:p>
          <a:p>
            <a:endParaRPr lang="fr-FR" sz="1600" dirty="0"/>
          </a:p>
          <a:p>
            <a:r>
              <a:rPr lang="fr-FR" sz="1600" dirty="0"/>
              <a:t>Récupération des 100 meilleurs joueurs:</a:t>
            </a:r>
          </a:p>
          <a:p>
            <a:r>
              <a:rPr lang="fr-FR" sz="1600" dirty="0"/>
              <a:t>sort = {'$sort': {'</a:t>
            </a:r>
            <a:r>
              <a:rPr lang="fr-FR" sz="1600" dirty="0" err="1"/>
              <a:t>uniqueCount</a:t>
            </a:r>
            <a:r>
              <a:rPr lang="fr-FR" sz="1600" dirty="0"/>
              <a:t>': -1}}</a:t>
            </a:r>
          </a:p>
          <a:p>
            <a:r>
              <a:rPr lang="fr-FR" sz="1600" dirty="0"/>
              <a:t>limitation = {'$</a:t>
            </a:r>
            <a:r>
              <a:rPr lang="fr-FR" sz="1600" dirty="0" err="1"/>
              <a:t>limit</a:t>
            </a:r>
            <a:r>
              <a:rPr lang="fr-FR" sz="1600" dirty="0"/>
              <a:t>': 100}</a:t>
            </a:r>
          </a:p>
          <a:p>
            <a:r>
              <a:rPr lang="fr-FR" sz="1600" dirty="0"/>
              <a:t>unique = {"$group": {"_id": "$</a:t>
            </a:r>
            <a:r>
              <a:rPr lang="fr-FR" sz="1600" dirty="0" err="1"/>
              <a:t>name</a:t>
            </a:r>
            <a:r>
              <a:rPr lang="fr-FR" sz="1600" dirty="0"/>
              <a:t>", "</a:t>
            </a:r>
            <a:r>
              <a:rPr lang="fr-FR" sz="1600" dirty="0" err="1"/>
              <a:t>uniqueCount</a:t>
            </a:r>
            <a:r>
              <a:rPr lang="fr-FR" sz="1600" dirty="0"/>
              <a:t>": {"$max": "$rating"}}}</a:t>
            </a:r>
          </a:p>
          <a:p>
            <a:r>
              <a:rPr lang="fr-FR" sz="1600" dirty="0"/>
              <a:t>l = </a:t>
            </a:r>
            <a:r>
              <a:rPr lang="fr-FR" sz="1600" dirty="0" err="1"/>
              <a:t>db.players.aggregate</a:t>
            </a:r>
            <a:r>
              <a:rPr lang="fr-FR" sz="1600" dirty="0"/>
              <a:t>([unique, sort, limitation])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26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6077EA-CBAC-C12B-9171-705880CB3CC3}"/>
              </a:ext>
            </a:extLst>
          </p:cNvPr>
          <p:cNvSpPr txBox="1"/>
          <p:nvPr/>
        </p:nvSpPr>
        <p:spPr>
          <a:xfrm>
            <a:off x="212521" y="197346"/>
            <a:ext cx="114174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Récupération des 11 meilleurs joueurs de </a:t>
            </a:r>
            <a:r>
              <a:rPr lang="fr-FR" sz="1600" dirty="0" err="1"/>
              <a:t>fifa</a:t>
            </a:r>
            <a:r>
              <a:rPr lang="fr-FR" sz="1600" dirty="0"/>
              <a:t> selon leur notes attribuées et selon leur moyenne </a:t>
            </a:r>
            <a:r>
              <a:rPr lang="fr-FR" sz="1600" dirty="0" err="1"/>
              <a:t>aggrégée</a:t>
            </a:r>
            <a:r>
              <a:rPr lang="fr-FR" sz="1600" dirty="0"/>
              <a:t> (en changeant seulement le sort):</a:t>
            </a:r>
          </a:p>
          <a:p>
            <a:r>
              <a:rPr lang="fr-FR" sz="1600" dirty="0"/>
              <a:t>sort = {'$sort': {'rating': -1}}</a:t>
            </a:r>
          </a:p>
          <a:p>
            <a:r>
              <a:rPr lang="fr-FR" sz="1600" dirty="0" err="1"/>
              <a:t>position_wanted</a:t>
            </a:r>
            <a:r>
              <a:rPr lang="fr-FR" sz="1600" dirty="0"/>
              <a:t> = ["GK", "CB", "RB", "LB", "CM", "CAM", "RW", "LW", "ST"]</a:t>
            </a:r>
          </a:p>
          <a:p>
            <a:r>
              <a:rPr lang="fr-FR" sz="1600" dirty="0"/>
              <a:t>projection = {"$</a:t>
            </a:r>
            <a:r>
              <a:rPr lang="fr-FR" sz="1600" dirty="0" err="1"/>
              <a:t>project</a:t>
            </a:r>
            <a:r>
              <a:rPr lang="fr-FR" sz="1600" dirty="0"/>
              <a:t>": {</a:t>
            </a:r>
          </a:p>
          <a:p>
            <a:r>
              <a:rPr lang="fr-FR" sz="1600" dirty="0"/>
              <a:t>    "_id": 0,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name</a:t>
            </a:r>
            <a:r>
              <a:rPr lang="fr-FR" sz="1600" dirty="0"/>
              <a:t>": 1,</a:t>
            </a:r>
          </a:p>
          <a:p>
            <a:r>
              <a:rPr lang="fr-FR" sz="1600" dirty="0"/>
              <a:t>    "rating": 1,</a:t>
            </a:r>
          </a:p>
          <a:p>
            <a:r>
              <a:rPr lang="fr-FR" sz="1600" dirty="0"/>
              <a:t>    "moyenne </a:t>
            </a:r>
            <a:r>
              <a:rPr lang="fr-FR" sz="1600" dirty="0" err="1"/>
              <a:t>aggrégée</a:t>
            </a:r>
            <a:r>
              <a:rPr lang="fr-FR" sz="1600" dirty="0"/>
              <a:t>": {"$</a:t>
            </a:r>
            <a:r>
              <a:rPr lang="fr-FR" sz="1600" dirty="0" err="1"/>
              <a:t>divide</a:t>
            </a:r>
            <a:r>
              <a:rPr lang="fr-FR" sz="1600" dirty="0"/>
              <a:t>": [{"$</a:t>
            </a:r>
            <a:r>
              <a:rPr lang="fr-FR" sz="1600" dirty="0" err="1"/>
              <a:t>add</a:t>
            </a:r>
            <a:r>
              <a:rPr lang="fr-FR" sz="1600" dirty="0"/>
              <a:t>": ["$</a:t>
            </a:r>
            <a:r>
              <a:rPr lang="fr-FR" sz="1600" dirty="0" err="1"/>
              <a:t>physicality</a:t>
            </a:r>
            <a:r>
              <a:rPr lang="fr-FR" sz="1600" dirty="0"/>
              <a:t>", "$passing", "$dribbling", "$pace", "$shooting", "$</a:t>
            </a:r>
            <a:r>
              <a:rPr lang="fr-FR" sz="1600" dirty="0" err="1"/>
              <a:t>defending</a:t>
            </a:r>
            <a:r>
              <a:rPr lang="fr-FR" sz="1600" dirty="0"/>
              <a:t>"]}, 6]},</a:t>
            </a:r>
          </a:p>
          <a:p>
            <a:r>
              <a:rPr lang="fr-FR" sz="1600" dirty="0"/>
              <a:t>    }</a:t>
            </a:r>
          </a:p>
          <a:p>
            <a:r>
              <a:rPr lang="fr-FR" sz="1600" dirty="0"/>
              <a:t>}</a:t>
            </a:r>
          </a:p>
          <a:p>
            <a:endParaRPr lang="fr-FR" sz="1600" dirty="0"/>
          </a:p>
          <a:p>
            <a:r>
              <a:rPr lang="fr-FR" sz="1600" dirty="0"/>
              <a:t>for position in </a:t>
            </a:r>
            <a:r>
              <a:rPr lang="fr-FR" sz="1600" dirty="0" err="1"/>
              <a:t>position_wanted</a:t>
            </a:r>
            <a:r>
              <a:rPr lang="fr-FR" sz="1600" dirty="0"/>
              <a:t>:</a:t>
            </a:r>
          </a:p>
          <a:p>
            <a:r>
              <a:rPr lang="fr-FR" sz="1600" dirty="0"/>
              <a:t>    if position in ["CB", "CM"]:</a:t>
            </a:r>
          </a:p>
          <a:p>
            <a:r>
              <a:rPr lang="fr-FR" sz="1600" dirty="0"/>
              <a:t>        limitation = {'$</a:t>
            </a:r>
            <a:r>
              <a:rPr lang="fr-FR" sz="1600" dirty="0" err="1"/>
              <a:t>limit</a:t>
            </a:r>
            <a:r>
              <a:rPr lang="fr-FR" sz="1600" dirty="0"/>
              <a:t>': 2}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else</a:t>
            </a:r>
            <a:r>
              <a:rPr lang="fr-FR" sz="1600" dirty="0"/>
              <a:t>:</a:t>
            </a:r>
          </a:p>
          <a:p>
            <a:r>
              <a:rPr lang="fr-FR" sz="1600" dirty="0"/>
              <a:t>        limitation = {'$</a:t>
            </a:r>
            <a:r>
              <a:rPr lang="fr-FR" sz="1600" dirty="0" err="1"/>
              <a:t>limit</a:t>
            </a:r>
            <a:r>
              <a:rPr lang="fr-FR" sz="1600" dirty="0"/>
              <a:t>': 1}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find_post</a:t>
            </a:r>
            <a:r>
              <a:rPr lang="fr-FR" sz="1600" dirty="0"/>
              <a:t> = {"$match": {"position": position}}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players</a:t>
            </a:r>
            <a:r>
              <a:rPr lang="fr-FR" sz="1600" dirty="0"/>
              <a:t> = </a:t>
            </a:r>
            <a:r>
              <a:rPr lang="fr-FR" sz="1600" dirty="0" err="1"/>
              <a:t>list</a:t>
            </a:r>
            <a:r>
              <a:rPr lang="fr-FR" sz="1600" dirty="0"/>
              <a:t>(</a:t>
            </a:r>
            <a:r>
              <a:rPr lang="fr-FR" sz="1600" dirty="0" err="1"/>
              <a:t>db.players.aggregate</a:t>
            </a:r>
            <a:r>
              <a:rPr lang="fr-FR" sz="1600" dirty="0"/>
              <a:t>([</a:t>
            </a:r>
            <a:r>
              <a:rPr lang="fr-FR" sz="1600" dirty="0" err="1"/>
              <a:t>find_post</a:t>
            </a:r>
            <a:r>
              <a:rPr lang="fr-FR" sz="1600" dirty="0"/>
              <a:t>, projection, sort, limitation]))</a:t>
            </a:r>
          </a:p>
          <a:p>
            <a:r>
              <a:rPr lang="fr-FR" sz="1600" dirty="0"/>
              <a:t>    for </a:t>
            </a:r>
            <a:r>
              <a:rPr lang="fr-FR" sz="1600" dirty="0" err="1"/>
              <a:t>player</a:t>
            </a:r>
            <a:r>
              <a:rPr lang="fr-FR" sz="1600" dirty="0"/>
              <a:t> in </a:t>
            </a:r>
            <a:r>
              <a:rPr lang="fr-FR" sz="1600" dirty="0" err="1"/>
              <a:t>players</a:t>
            </a:r>
            <a:r>
              <a:rPr lang="fr-FR" sz="1600" dirty="0"/>
              <a:t>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(f"{position}: {</a:t>
            </a:r>
            <a:r>
              <a:rPr lang="fr-FR" sz="1600" dirty="0" err="1"/>
              <a:t>player</a:t>
            </a:r>
            <a:r>
              <a:rPr lang="fr-FR" sz="1600" dirty="0"/>
              <a:t>['</a:t>
            </a:r>
            <a:r>
              <a:rPr lang="fr-FR" sz="1600" dirty="0" err="1"/>
              <a:t>name</a:t>
            </a:r>
            <a:r>
              <a:rPr lang="fr-FR" sz="1600" dirty="0"/>
              <a:t>']} {</a:t>
            </a:r>
            <a:r>
              <a:rPr lang="fr-FR" sz="1600" dirty="0" err="1"/>
              <a:t>player</a:t>
            </a:r>
            <a:r>
              <a:rPr lang="fr-FR" sz="1600" dirty="0"/>
              <a:t>['rating']} {</a:t>
            </a:r>
            <a:r>
              <a:rPr lang="fr-FR" sz="1600" dirty="0" err="1"/>
              <a:t>player</a:t>
            </a:r>
            <a:r>
              <a:rPr lang="fr-FR" sz="1600" dirty="0"/>
              <a:t>['moyenne </a:t>
            </a:r>
            <a:r>
              <a:rPr lang="fr-FR" sz="1600" dirty="0" err="1"/>
              <a:t>aggrégée</a:t>
            </a:r>
            <a:r>
              <a:rPr lang="fr-FR" sz="1600" dirty="0"/>
              <a:t>']}")</a:t>
            </a:r>
          </a:p>
        </p:txBody>
      </p:sp>
    </p:spTree>
    <p:extLst>
      <p:ext uri="{BB962C8B-B14F-4D97-AF65-F5344CB8AC3E}">
        <p14:creationId xmlns:p14="http://schemas.microsoft.com/office/powerpoint/2010/main" val="2130099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Grand écran</PresentationFormat>
  <Paragraphs>57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Ariel AZERAD</dc:creator>
  <cp:lastModifiedBy>Ariel Azerad</cp:lastModifiedBy>
  <cp:revision>1</cp:revision>
  <dcterms:created xsi:type="dcterms:W3CDTF">2022-07-17T20:07:49Z</dcterms:created>
  <dcterms:modified xsi:type="dcterms:W3CDTF">2022-07-18T08:20:26Z</dcterms:modified>
</cp:coreProperties>
</file>