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zerad" userId="dd4037b344c018e0" providerId="LiveId" clId="{72E6C746-8C52-4C33-8E82-58E544D99460}"/>
    <pc:docChg chg="addSld">
      <pc:chgData name="Ariel Azerad" userId="dd4037b344c018e0" providerId="LiveId" clId="{72E6C746-8C52-4C33-8E82-58E544D99460}" dt="2022-06-20T09:01:43.233" v="0" actId="680"/>
      <pc:docMkLst>
        <pc:docMk/>
      </pc:docMkLst>
      <pc:sldChg chg="new">
        <pc:chgData name="Ariel Azerad" userId="dd4037b344c018e0" providerId="LiveId" clId="{72E6C746-8C52-4C33-8E82-58E544D99460}" dt="2022-06-20T09:01:43.233" v="0" actId="680"/>
        <pc:sldMkLst>
          <pc:docMk/>
          <pc:sldMk cId="119178780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A30BD-A36B-231B-A0D0-949C713F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ECFEAE-B0FD-CA64-6136-6A9A0611F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D48D1-2ADF-8257-E4E0-628CC193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F8288-5DE2-BFCB-6138-FB8D102A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9C458-BC11-F85F-1EB8-C09ABA6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7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9D2E-CDBF-5178-2B1E-EF882A9A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A9CA7-1D8B-EC6C-3CC3-E9836076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D7794-E00C-4634-489D-2971ACC9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E7335-1C0E-2D39-5FB9-B4BEF316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81EB3-168B-D46C-A4B2-7B7F018B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71538D-3104-F2B6-587E-CF15E9B8F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3036F-D1CA-A1B7-58BA-E0A664E4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D58FE-F821-603C-359E-274EE3BA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2753AE-BD65-9BA2-10C0-CE85386F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69B77-B425-5894-13C3-899B93BA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65252-8AFD-3A36-1852-637BBFA6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71BA0-23AC-CCF4-E7D8-D13C62BB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D0C23-9048-2A19-384A-0A5AC9B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46D98-6542-9677-7CA3-83572D6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FF40C-F273-423C-BC74-B0E3BB31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E95F4-B4EF-98FA-CF4C-1CD49611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4799D7-4B59-1580-9218-6078E9C8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24572-3E7B-C20C-E7D0-B21EAA4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8B940-5BBB-4548-B171-0E51B633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F848F-3596-7D25-14D2-7FD5A19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9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D7118-09C0-E4D6-EDE9-6C25A59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14DDC-A156-0504-0136-BA61FAC99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786D0-322A-EC5E-F4FA-A87FD535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C8DDE-E96F-5B27-50CC-16E6C2E2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2AFEF-EBF9-062B-744C-046574F9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49C4E-F2CD-76FE-A763-B5028FF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66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D948E-31AC-73CD-3D50-B1CFDBE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DC238-1E75-11A4-9EF7-EE39C23D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4B6864-AF60-4233-3EA6-5270C438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68D27D-CEED-BED1-0410-5E3B39656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4BF2F5-2EE7-8D94-5FCD-12E61217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6405DF-E622-F8EE-5D8B-CB96607C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0A53F5-7258-87EF-9669-1F62D647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942531-6818-195C-327D-A6A907FE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7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BC0-221E-19E2-1C46-3B038AD9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A7DFE1-BAB5-CFE7-AB5B-D998AE31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19F92E-B5BA-ACD1-6A5F-8F398F61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6BDB-61BA-AEEC-18DC-F43AE12E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5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8A8D85-A885-EB8D-E95A-CD2713D0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63085-CCBB-A242-BC08-4CD1EE22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ADFF5E-679A-5FA8-8EE6-F0E11E92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4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58EB9-CE5C-749F-EB97-8D16FD2E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80C77-93F0-801B-FBA8-0E3093A7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794BA0-0183-E281-C962-D370057C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BFD3-A38D-5531-0F44-4B1C98F4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1134FD-912C-2EB2-997B-C4C1736D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4A5959-936B-7E72-B7EE-A4C8724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2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D7977-8974-03A1-D2E5-1BF3926F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20E569-9F9F-30BA-9E36-B200A8C21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0049C8-EB05-3350-D7ED-AD929167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824B42-A369-FC23-DE70-C3AC749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1C78C-20A4-CD9C-888F-AF4062A9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32962-B6B6-B6C8-43E9-C7CC37D5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4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C00DEE-B149-8C74-E038-7E4D927E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724624-5C0A-B581-A2E7-F7921197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571AF-FF87-2D3F-EF9D-1E7C3B6F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B0BF-27BC-4DF2-A498-F0126D2AF0D7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500B8-E6B9-5E4A-D112-FF2F1F05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9A4F3-BAA1-C0E6-2E61-81103B49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052A-D957-47F9-981F-5B6298DE7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2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F4F31-8CBE-B812-F680-39E94E488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Slide Titre</a:t>
            </a:r>
          </a:p>
        </p:txBody>
      </p:sp>
    </p:spTree>
    <p:extLst>
      <p:ext uri="{BB962C8B-B14F-4D97-AF65-F5344CB8AC3E}">
        <p14:creationId xmlns:p14="http://schemas.microsoft.com/office/powerpoint/2010/main" val="38847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FB9A82-5586-9C24-B862-6BE9882BA680}"/>
              </a:ext>
            </a:extLst>
          </p:cNvPr>
          <p:cNvSpPr txBox="1"/>
          <p:nvPr/>
        </p:nvSpPr>
        <p:spPr>
          <a:xfrm>
            <a:off x="746620" y="276837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Profil des joueurs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ED8D21-33DD-3B6C-AAF9-A86F891A9FB0}"/>
              </a:ext>
            </a:extLst>
          </p:cNvPr>
          <p:cNvSpPr txBox="1"/>
          <p:nvPr/>
        </p:nvSpPr>
        <p:spPr>
          <a:xfrm>
            <a:off x="717258" y="3280095"/>
            <a:ext cx="442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en barre sur les nationalités des joueurs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0A71FA-DE0D-5F18-11AD-E27D87E53B89}"/>
              </a:ext>
            </a:extLst>
          </p:cNvPr>
          <p:cNvSpPr txBox="1"/>
          <p:nvPr/>
        </p:nvSpPr>
        <p:spPr>
          <a:xfrm>
            <a:off x="7175383" y="3280095"/>
            <a:ext cx="44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Camembert sur les positions des joueurs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2075D8-1CF3-AEF8-3312-A2F1059D4D59}"/>
              </a:ext>
            </a:extLst>
          </p:cNvPr>
          <p:cNvSpPr txBox="1"/>
          <p:nvPr/>
        </p:nvSpPr>
        <p:spPr>
          <a:xfrm>
            <a:off x="1929467" y="1681884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Âge Moyen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871609-4B2C-B00A-405A-43E3AA68893F}"/>
              </a:ext>
            </a:extLst>
          </p:cNvPr>
          <p:cNvSpPr txBox="1"/>
          <p:nvPr/>
        </p:nvSpPr>
        <p:spPr>
          <a:xfrm>
            <a:off x="1077985" y="2111657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Âge Minimum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97AC0E-E36C-F23C-5FA0-E80ABDAFBE84}"/>
              </a:ext>
            </a:extLst>
          </p:cNvPr>
          <p:cNvSpPr txBox="1"/>
          <p:nvPr/>
        </p:nvSpPr>
        <p:spPr>
          <a:xfrm>
            <a:off x="2627152" y="2111657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Âge Maximum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5E892C-8F6C-4D98-7D9B-6174400DB844}"/>
              </a:ext>
            </a:extLst>
          </p:cNvPr>
          <p:cNvSpPr txBox="1"/>
          <p:nvPr/>
        </p:nvSpPr>
        <p:spPr>
          <a:xfrm>
            <a:off x="5202575" y="1683282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 Moyenne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5255FE-6392-6FB8-7DEA-FBCB2929E441}"/>
              </a:ext>
            </a:extLst>
          </p:cNvPr>
          <p:cNvSpPr txBox="1"/>
          <p:nvPr/>
        </p:nvSpPr>
        <p:spPr>
          <a:xfrm>
            <a:off x="4351093" y="2113055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 Minimum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2DC198-40B2-5A61-E958-74F214C221AA}"/>
              </a:ext>
            </a:extLst>
          </p:cNvPr>
          <p:cNvSpPr txBox="1"/>
          <p:nvPr/>
        </p:nvSpPr>
        <p:spPr>
          <a:xfrm>
            <a:off x="5900260" y="2113055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 Maximum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2183F6-4C16-09DD-A841-4FEC22E497B8}"/>
              </a:ext>
            </a:extLst>
          </p:cNvPr>
          <p:cNvSpPr txBox="1"/>
          <p:nvPr/>
        </p:nvSpPr>
        <p:spPr>
          <a:xfrm>
            <a:off x="8583342" y="167489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 Moyen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B95E85-4A0C-8B72-C1FC-FDC92DF41C7B}"/>
              </a:ext>
            </a:extLst>
          </p:cNvPr>
          <p:cNvSpPr txBox="1"/>
          <p:nvPr/>
        </p:nvSpPr>
        <p:spPr>
          <a:xfrm>
            <a:off x="7731860" y="2104666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 Minimum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3BBB84-AA51-B782-C295-A57AD402BCE9}"/>
              </a:ext>
            </a:extLst>
          </p:cNvPr>
          <p:cNvSpPr txBox="1"/>
          <p:nvPr/>
        </p:nvSpPr>
        <p:spPr>
          <a:xfrm>
            <a:off x="9281027" y="2104666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 Maximum</a:t>
            </a:r>
          </a:p>
        </p:txBody>
      </p:sp>
    </p:spTree>
    <p:extLst>
      <p:ext uri="{BB962C8B-B14F-4D97-AF65-F5344CB8AC3E}">
        <p14:creationId xmlns:p14="http://schemas.microsoft.com/office/powerpoint/2010/main" val="342159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FB9A82-5586-9C24-B862-6BE9882BA680}"/>
              </a:ext>
            </a:extLst>
          </p:cNvPr>
          <p:cNvSpPr txBox="1"/>
          <p:nvPr/>
        </p:nvSpPr>
        <p:spPr>
          <a:xfrm>
            <a:off x="746620" y="276837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Notation des joueurs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D057C5-70D4-881B-BEAC-DBCD1363F96C}"/>
              </a:ext>
            </a:extLst>
          </p:cNvPr>
          <p:cNvSpPr txBox="1"/>
          <p:nvPr/>
        </p:nvSpPr>
        <p:spPr>
          <a:xfrm>
            <a:off x="956345" y="3079083"/>
            <a:ext cx="38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Radar avec les notes moyennes des joueurs sans prendre les gardiens parce qu’ils ont 0 partout dans la </a:t>
            </a:r>
            <a:r>
              <a:rPr lang="fr-FR" dirty="0" err="1"/>
              <a:t>db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6C1A16-2C62-1CAA-F752-94DA05564D4F}"/>
              </a:ext>
            </a:extLst>
          </p:cNvPr>
          <p:cNvSpPr txBox="1"/>
          <p:nvPr/>
        </p:nvSpPr>
        <p:spPr>
          <a:xfrm>
            <a:off x="6737758" y="1620797"/>
            <a:ext cx="38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moyennes réels quand on calcule la vraie moyenne des joueurs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C10355-2BB6-0B69-D545-3A900FBBEBA6}"/>
              </a:ext>
            </a:extLst>
          </p:cNvPr>
          <p:cNvSpPr txBox="1"/>
          <p:nvPr/>
        </p:nvSpPr>
        <p:spPr>
          <a:xfrm>
            <a:off x="6737758" y="3283215"/>
            <a:ext cx="38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notes générales des joueurs</a:t>
            </a:r>
          </a:p>
        </p:txBody>
      </p:sp>
    </p:spTree>
    <p:extLst>
      <p:ext uri="{BB962C8B-B14F-4D97-AF65-F5344CB8AC3E}">
        <p14:creationId xmlns:p14="http://schemas.microsoft.com/office/powerpoint/2010/main" val="8808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FB9A82-5586-9C24-B862-6BE9882BA680}"/>
              </a:ext>
            </a:extLst>
          </p:cNvPr>
          <p:cNvSpPr txBox="1"/>
          <p:nvPr/>
        </p:nvSpPr>
        <p:spPr>
          <a:xfrm>
            <a:off x="746620" y="276837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Equipes Types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5F8327-9B05-377F-1B87-21A585C1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37" y="1493023"/>
            <a:ext cx="2844126" cy="46852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A98713-773D-A412-36AC-0B5A185474D6}"/>
              </a:ext>
            </a:extLst>
          </p:cNvPr>
          <p:cNvSpPr txBox="1"/>
          <p:nvPr/>
        </p:nvSpPr>
        <p:spPr>
          <a:xfrm>
            <a:off x="746620" y="721453"/>
            <a:ext cx="30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réel / Note calculé</a:t>
            </a:r>
          </a:p>
        </p:txBody>
      </p:sp>
    </p:spTree>
    <p:extLst>
      <p:ext uri="{BB962C8B-B14F-4D97-AF65-F5344CB8AC3E}">
        <p14:creationId xmlns:p14="http://schemas.microsoft.com/office/powerpoint/2010/main" val="6054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1F241-12EC-B316-6AF4-CABDEF0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E6188-952F-A029-3395-BF366C17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787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Slide Titre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Titre</dc:title>
  <dc:creator>Ariel Azerad</dc:creator>
  <cp:lastModifiedBy>Ariel Azerad</cp:lastModifiedBy>
  <cp:revision>1</cp:revision>
  <dcterms:created xsi:type="dcterms:W3CDTF">2022-06-16T19:36:19Z</dcterms:created>
  <dcterms:modified xsi:type="dcterms:W3CDTF">2022-06-20T09:02:53Z</dcterms:modified>
</cp:coreProperties>
</file>