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onzalez" initials="AG" lastIdx="1" clrIdx="0">
    <p:extLst>
      <p:ext uri="{19B8F6BF-5375-455C-9EA6-DF929625EA0E}">
        <p15:presenceInfo xmlns:p15="http://schemas.microsoft.com/office/powerpoint/2012/main" userId="df32f4b4e4a1a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1" autoAdjust="0"/>
    <p:restoredTop sz="94660"/>
  </p:normalViewPr>
  <p:slideViewPr>
    <p:cSldViewPr snapToGrid="0">
      <p:cViewPr varScale="1">
        <p:scale>
          <a:sx n="90" d="100"/>
          <a:sy n="90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BB19-5749-4AE2-A7D0-B6209922D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D6899E-54A8-490C-90F4-A1258FB4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4FB41-1AD6-4906-801F-B51DE5AC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F5C06-019B-41AD-ABE0-B19DC8E9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F0CF0-3924-43F7-824F-2283CF60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845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D0F4-8E06-4CA4-80EF-17DFBD7E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B78E9-D384-43F1-95EF-FDD08F76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E54E0-2121-4205-9FE6-0FD26B24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B6004-9C65-4EAA-8916-625A8046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E25270-378F-4BAA-ABF2-7EB5B6C4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374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CDCFF9-EBF5-4CB5-AC76-9B8698127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24006F-B7D2-4AE6-8ADC-B74F39403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451F6-23C9-4C57-8850-C6BA4FBA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A5B42-693F-4946-80F4-C8A0A138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4D8A1-11A5-4816-9ADB-2DD0D01C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9621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B87E6-9A37-4D16-AC44-FF8781BE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1C9FB-B031-4EB8-BD42-1832986F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12F40-7505-45F6-9D8E-7A7F891B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BB18A-AEAC-415A-93C2-4E869B24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527B1-A914-4DA5-BD64-FC816088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3796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49F11-916E-462C-A49E-D39A0D27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C21606-527D-4AEF-93EE-67B0D632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EB7B0-B1DE-4772-9C9D-49801AF0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32048-E0E2-4824-8C0E-6A8AD741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658FE-755E-4092-BC1A-3875987B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1479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93E2A-FA03-42EA-B40D-A1A60795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992F2-EA15-4538-9088-EB5CD50F7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742584-702D-485C-A510-671973AD5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B4CAA-E8A1-4E91-94ED-F14FBC03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91EC09-25F2-4D9E-91C6-29B38951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30B1A-911D-40F3-A8A4-667240E3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2122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B5583-9F6A-48A9-ACBC-68B1458F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43CDD-CABB-4DC5-A8A6-73600DA91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D8A3B9-9787-40FB-8909-CABDF24AE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DDCFCA-A80A-41EA-8837-1B16215FA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401CBB-1FC1-484B-B53C-8F9DAC6B6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0A987B9-80BC-43BC-B32B-2BB1AAB0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083E36-8C7E-4B14-A130-DB4DE1E2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366AA0-19FF-4328-A398-CF34A215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6626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92D53-4D9A-4A91-BBB9-84A9019E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70C77E-CF34-46B4-8D6B-929D8537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B58984-5DA7-465D-913C-3B6375C4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14D002-0D78-423E-991D-57D8A9D1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9730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D62BEB-274E-4C81-BFE0-73FCADA1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CCB49B-AAE3-4DD1-86CA-8A3FADBB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79FF5C-34F3-48A5-886C-657ACA05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5246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08D2-F4A4-48CB-BE1B-DCAAC1DA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3C2C7-38FB-4517-B6C9-AB9C076C8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CA92C-83B5-4AEB-92CC-DD56D00A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ADFDE-166E-4F1E-A79F-6A19B7D3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A1C8F7-8AA2-4BA4-8DB5-B9AC9B6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A18416-ACB1-496D-9E0C-F0E25963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171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F60B2-E4EC-44E9-8E78-2668EB76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748576-2896-4AFF-AB3F-E25449551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E71DFA-5924-4E1C-BB69-5FCD9A1DD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BD38DB-B3F5-4575-98E1-B496C798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05401F-CCD7-4CAF-9ECC-6D937983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2B8A79-2146-4064-92A3-D8890298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6400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BDC4CC-1F50-4E89-A603-EC4CA467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FB7E12-9651-4AEF-B771-BEAC3A36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78421-33D0-4582-9503-F141973F1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5C79F-2E3E-4F45-BFFD-84CC133900D2}" type="datetimeFigureOut">
              <a:rPr lang="es-PA" smtClean="0"/>
              <a:t>28/mar.2022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73983-D2C0-47B1-BBC8-C08F7E5F3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D8296B-43E6-4E63-9F60-7BE496ED9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735BC-8E60-4680-A0A7-1D22CD0D0098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490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187308" y="376518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DimDucto_temporal</a:t>
            </a:r>
            <a:endParaRPr lang="es-PA" sz="1200" dirty="0"/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B7FEF805-CE67-4B04-ADC7-083CFF291F2C}"/>
              </a:ext>
            </a:extLst>
          </p:cNvPr>
          <p:cNvSpPr/>
          <p:nvPr/>
        </p:nvSpPr>
        <p:spPr>
          <a:xfrm>
            <a:off x="1336861" y="2815590"/>
            <a:ext cx="1297866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Método:</a:t>
            </a:r>
          </a:p>
          <a:p>
            <a:pPr algn="ctr"/>
            <a:r>
              <a:rPr lang="es-PA" sz="1200" dirty="0"/>
              <a:t>Caudal-Perdida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829DBD48-77E2-4730-8614-170C4812E5A3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 rot="16200000" flipH="1">
            <a:off x="-1624" y="1783809"/>
            <a:ext cx="2131695" cy="545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822731" y="847098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Caso1</a:t>
            </a:r>
          </a:p>
        </p:txBody>
      </p:sp>
      <p:sp>
        <p:nvSpPr>
          <p:cNvPr id="62" name="Diagrama de flujo: preparación 61">
            <a:extLst>
              <a:ext uri="{FF2B5EF4-FFF2-40B4-BE49-F238E27FC236}">
                <a16:creationId xmlns:a16="http://schemas.microsoft.com/office/drawing/2014/main" id="{19B9F3B6-995C-4E26-BBBB-FF0F2442043E}"/>
              </a:ext>
            </a:extLst>
          </p:cNvPr>
          <p:cNvSpPr/>
          <p:nvPr/>
        </p:nvSpPr>
        <p:spPr>
          <a:xfrm>
            <a:off x="5456441" y="683268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D99DBBD-E68D-4A96-A74A-3BAC412FA4BB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4860956" y="1066173"/>
            <a:ext cx="59548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stCxn id="15" idx="3"/>
            <a:endCxn id="59" idx="1"/>
          </p:cNvCxnSpPr>
          <p:nvPr/>
        </p:nvCxnSpPr>
        <p:spPr>
          <a:xfrm flipV="1">
            <a:off x="2634727" y="1066173"/>
            <a:ext cx="1188004" cy="20561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7633076" y="803115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62" idx="3"/>
            <a:endCxn id="81" idx="1"/>
          </p:cNvCxnSpPr>
          <p:nvPr/>
        </p:nvCxnSpPr>
        <p:spPr>
          <a:xfrm flipV="1">
            <a:off x="7037591" y="1022190"/>
            <a:ext cx="595485" cy="439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9173485" y="803115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8593369" y="1022190"/>
            <a:ext cx="580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802772" y="2908935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Caso2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5" idx="3"/>
            <a:endCxn id="88" idx="1"/>
          </p:cNvCxnSpPr>
          <p:nvPr/>
        </p:nvCxnSpPr>
        <p:spPr>
          <a:xfrm>
            <a:off x="2634727" y="3122295"/>
            <a:ext cx="1168045" cy="5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5522034" y="2253615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interpolacionDiametroEqvMetodo2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stCxn id="88" idx="3"/>
            <a:endCxn id="92" idx="1"/>
          </p:cNvCxnSpPr>
          <p:nvPr/>
        </p:nvCxnSpPr>
        <p:spPr>
          <a:xfrm flipV="1">
            <a:off x="4840997" y="2636520"/>
            <a:ext cx="681037" cy="491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iagrama de flujo: preparación 94">
            <a:extLst>
              <a:ext uri="{FF2B5EF4-FFF2-40B4-BE49-F238E27FC236}">
                <a16:creationId xmlns:a16="http://schemas.microsoft.com/office/drawing/2014/main" id="{9A152F83-BDDA-4BF9-96E8-AD2EAEB7C170}"/>
              </a:ext>
            </a:extLst>
          </p:cNvPr>
          <p:cNvSpPr/>
          <p:nvPr/>
        </p:nvSpPr>
        <p:spPr>
          <a:xfrm>
            <a:off x="5522034" y="3292793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sp>
        <p:nvSpPr>
          <p:cNvPr id="100" name="Diagrama de flujo: proceso 99">
            <a:extLst>
              <a:ext uri="{FF2B5EF4-FFF2-40B4-BE49-F238E27FC236}">
                <a16:creationId xmlns:a16="http://schemas.microsoft.com/office/drawing/2014/main" id="{BEC3BF5F-8510-466F-96C7-F06E5062D365}"/>
              </a:ext>
            </a:extLst>
          </p:cNvPr>
          <p:cNvSpPr/>
          <p:nvPr/>
        </p:nvSpPr>
        <p:spPr>
          <a:xfrm>
            <a:off x="7641692" y="3391853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err="1"/>
              <a:t>OperacionesFinales</a:t>
            </a:r>
            <a:endParaRPr lang="es-PA" sz="1400" dirty="0"/>
          </a:p>
        </p:txBody>
      </p:sp>
      <p:sp>
        <p:nvSpPr>
          <p:cNvPr id="105" name="Diagrama de flujo: datos almacenados 104">
            <a:extLst>
              <a:ext uri="{FF2B5EF4-FFF2-40B4-BE49-F238E27FC236}">
                <a16:creationId xmlns:a16="http://schemas.microsoft.com/office/drawing/2014/main" id="{247901BC-A762-4D83-B3CE-94CF02940B72}"/>
              </a:ext>
            </a:extLst>
          </p:cNvPr>
          <p:cNvSpPr/>
          <p:nvPr/>
        </p:nvSpPr>
        <p:spPr>
          <a:xfrm>
            <a:off x="9222842" y="3456623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CE720B6C-12D5-462B-BB68-05DB0C090632}"/>
              </a:ext>
            </a:extLst>
          </p:cNvPr>
          <p:cNvCxnSpPr>
            <a:stCxn id="95" idx="3"/>
            <a:endCxn id="100" idx="1"/>
          </p:cNvCxnSpPr>
          <p:nvPr/>
        </p:nvCxnSpPr>
        <p:spPr>
          <a:xfrm flipV="1">
            <a:off x="7103184" y="3672841"/>
            <a:ext cx="53850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A882BCD8-D05E-4A4E-B396-4F81F2583410}"/>
              </a:ext>
            </a:extLst>
          </p:cNvPr>
          <p:cNvCxnSpPr>
            <a:stCxn id="100" idx="3"/>
            <a:endCxn id="105" idx="1"/>
          </p:cNvCxnSpPr>
          <p:nvPr/>
        </p:nvCxnSpPr>
        <p:spPr>
          <a:xfrm>
            <a:off x="8794044" y="3672841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iagrama de flujo: proceso 109">
            <a:extLst>
              <a:ext uri="{FF2B5EF4-FFF2-40B4-BE49-F238E27FC236}">
                <a16:creationId xmlns:a16="http://schemas.microsoft.com/office/drawing/2014/main" id="{D82228F1-C046-4C55-8679-330CEFF9ECF3}"/>
              </a:ext>
            </a:extLst>
          </p:cNvPr>
          <p:cNvSpPr/>
          <p:nvPr/>
        </p:nvSpPr>
        <p:spPr>
          <a:xfrm>
            <a:off x="10803992" y="3454382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2064BD60-B9E0-4BF1-B9EB-FD2F92AF1768}"/>
              </a:ext>
            </a:extLst>
          </p:cNvPr>
          <p:cNvCxnSpPr>
            <a:stCxn id="105" idx="3"/>
            <a:endCxn id="110" idx="1"/>
          </p:cNvCxnSpPr>
          <p:nvPr/>
        </p:nvCxnSpPr>
        <p:spPr>
          <a:xfrm flipV="1">
            <a:off x="10183135" y="3673457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5A23D127-9ED7-4E85-A107-BCFF34F98101}"/>
              </a:ext>
            </a:extLst>
          </p:cNvPr>
          <p:cNvSpPr/>
          <p:nvPr/>
        </p:nvSpPr>
        <p:spPr>
          <a:xfrm>
            <a:off x="3802772" y="5039690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Caso3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2868ABEC-8A0E-4570-8B73-AC9744A3B477}"/>
              </a:ext>
            </a:extLst>
          </p:cNvPr>
          <p:cNvCxnSpPr>
            <a:stCxn id="15" idx="3"/>
            <a:endCxn id="113" idx="1"/>
          </p:cNvCxnSpPr>
          <p:nvPr/>
        </p:nvCxnSpPr>
        <p:spPr>
          <a:xfrm>
            <a:off x="2634727" y="3122295"/>
            <a:ext cx="1168045" cy="21364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grama de flujo: preparación 124">
            <a:extLst>
              <a:ext uri="{FF2B5EF4-FFF2-40B4-BE49-F238E27FC236}">
                <a16:creationId xmlns:a16="http://schemas.microsoft.com/office/drawing/2014/main" id="{09049C69-F1DA-4802-BA74-192C46A0D622}"/>
              </a:ext>
            </a:extLst>
          </p:cNvPr>
          <p:cNvSpPr/>
          <p:nvPr/>
        </p:nvSpPr>
        <p:spPr>
          <a:xfrm>
            <a:off x="5522034" y="4612325"/>
            <a:ext cx="1729853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interpolacionDiametroEqv</a:t>
            </a:r>
            <a:endParaRPr lang="es-PA" sz="1200" dirty="0"/>
          </a:p>
        </p:txBody>
      </p: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8B50E9C-0A94-4FC4-8CC2-C3DB43FDA57B}"/>
              </a:ext>
            </a:extLst>
          </p:cNvPr>
          <p:cNvCxnSpPr>
            <a:stCxn id="113" idx="3"/>
            <a:endCxn id="125" idx="1"/>
          </p:cNvCxnSpPr>
          <p:nvPr/>
        </p:nvCxnSpPr>
        <p:spPr>
          <a:xfrm flipV="1">
            <a:off x="4840997" y="4900625"/>
            <a:ext cx="681037" cy="358140"/>
          </a:xfrm>
          <a:prstGeom prst="bentConnector3">
            <a:avLst>
              <a:gd name="adj1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preparación 127">
            <a:extLst>
              <a:ext uri="{FF2B5EF4-FFF2-40B4-BE49-F238E27FC236}">
                <a16:creationId xmlns:a16="http://schemas.microsoft.com/office/drawing/2014/main" id="{A0812387-809B-42AA-A37E-38F92625C9AE}"/>
              </a:ext>
            </a:extLst>
          </p:cNvPr>
          <p:cNvSpPr/>
          <p:nvPr/>
        </p:nvSpPr>
        <p:spPr>
          <a:xfrm>
            <a:off x="5548314" y="5498795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 err="1"/>
              <a:t>interpolacionVelocidad</a:t>
            </a:r>
            <a:endParaRPr lang="es-PA" sz="1200" dirty="0"/>
          </a:p>
        </p:txBody>
      </p:sp>
      <p:sp>
        <p:nvSpPr>
          <p:cNvPr id="145" name="Diagrama de flujo: proceso 144">
            <a:extLst>
              <a:ext uri="{FF2B5EF4-FFF2-40B4-BE49-F238E27FC236}">
                <a16:creationId xmlns:a16="http://schemas.microsoft.com/office/drawing/2014/main" id="{E476AA86-CA43-4F8D-941F-97CA6599BEAF}"/>
              </a:ext>
            </a:extLst>
          </p:cNvPr>
          <p:cNvSpPr/>
          <p:nvPr/>
        </p:nvSpPr>
        <p:spPr>
          <a:xfrm>
            <a:off x="7641692" y="5513419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err="1"/>
              <a:t>OperacionesFinales</a:t>
            </a:r>
            <a:endParaRPr lang="es-PA" sz="1400" dirty="0"/>
          </a:p>
        </p:txBody>
      </p:sp>
      <p:sp>
        <p:nvSpPr>
          <p:cNvPr id="146" name="Diagrama de flujo: datos almacenados 145">
            <a:extLst>
              <a:ext uri="{FF2B5EF4-FFF2-40B4-BE49-F238E27FC236}">
                <a16:creationId xmlns:a16="http://schemas.microsoft.com/office/drawing/2014/main" id="{C713034C-2BB1-4756-9DD2-93C3C258FAA7}"/>
              </a:ext>
            </a:extLst>
          </p:cNvPr>
          <p:cNvSpPr/>
          <p:nvPr/>
        </p:nvSpPr>
        <p:spPr>
          <a:xfrm>
            <a:off x="9222842" y="5578189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Cálculos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7EBB7F2D-0048-4847-8338-335EA851A82A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8794044" y="5794407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proceso 147">
            <a:extLst>
              <a:ext uri="{FF2B5EF4-FFF2-40B4-BE49-F238E27FC236}">
                <a16:creationId xmlns:a16="http://schemas.microsoft.com/office/drawing/2014/main" id="{3A39CCDE-BEAE-4BBC-B99C-AC2CB9807375}"/>
              </a:ext>
            </a:extLst>
          </p:cNvPr>
          <p:cNvSpPr/>
          <p:nvPr/>
        </p:nvSpPr>
        <p:spPr>
          <a:xfrm>
            <a:off x="10803992" y="5575948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Resultados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A3F77D1-1FE3-41DB-81DD-7D577F7CE31F}"/>
              </a:ext>
            </a:extLst>
          </p:cNvPr>
          <p:cNvCxnSpPr>
            <a:stCxn id="146" idx="3"/>
            <a:endCxn id="148" idx="1"/>
          </p:cNvCxnSpPr>
          <p:nvPr/>
        </p:nvCxnSpPr>
        <p:spPr>
          <a:xfrm flipV="1">
            <a:off x="10183135" y="5795023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024E0E0-1E32-4BDE-90B2-3BF2C98CD40B}"/>
              </a:ext>
            </a:extLst>
          </p:cNvPr>
          <p:cNvCxnSpPr>
            <a:stCxn id="128" idx="3"/>
            <a:endCxn id="145" idx="1"/>
          </p:cNvCxnSpPr>
          <p:nvPr/>
        </p:nvCxnSpPr>
        <p:spPr>
          <a:xfrm>
            <a:off x="7234239" y="5787095"/>
            <a:ext cx="407453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58B66C23-9EAD-4A5C-A53A-303E6637EAF6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>
            <a:off x="6386961" y="5188924"/>
            <a:ext cx="4316" cy="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5DC41AA1-217D-4655-AF3F-F8BDBC460823}"/>
              </a:ext>
            </a:extLst>
          </p:cNvPr>
          <p:cNvCxnSpPr>
            <a:stCxn id="92" idx="2"/>
            <a:endCxn id="95" idx="0"/>
          </p:cNvCxnSpPr>
          <p:nvPr/>
        </p:nvCxnSpPr>
        <p:spPr>
          <a:xfrm>
            <a:off x="6312609" y="3019425"/>
            <a:ext cx="0" cy="27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3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177089" y="379990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DimDucto_temporal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Diagrama de flujo: proceso alternativo 15">
            <a:extLst>
              <a:ext uri="{FF2B5EF4-FFF2-40B4-BE49-F238E27FC236}">
                <a16:creationId xmlns:a16="http://schemas.microsoft.com/office/drawing/2014/main" id="{7C9005A8-301D-42F7-8AC4-0C6B69DE921D}"/>
              </a:ext>
            </a:extLst>
          </p:cNvPr>
          <p:cNvSpPr/>
          <p:nvPr/>
        </p:nvSpPr>
        <p:spPr>
          <a:xfrm>
            <a:off x="1055058" y="3125767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Caudal-Velocidad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3248CF98-AB57-4E0B-AD54-354668E61AFE}"/>
              </a:ext>
            </a:extLst>
          </p:cNvPr>
          <p:cNvCxnSpPr>
            <a:stCxn id="14" idx="2"/>
            <a:endCxn id="16" idx="1"/>
          </p:cNvCxnSpPr>
          <p:nvPr/>
        </p:nvCxnSpPr>
        <p:spPr>
          <a:xfrm rot="16200000" flipH="1">
            <a:off x="-300988" y="2076426"/>
            <a:ext cx="2438400" cy="2736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148038" y="1103538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Caso4</a:t>
            </a:r>
          </a:p>
        </p:txBody>
      </p: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D99DBBD-E68D-4A96-A74A-3BAC412FA4BB}"/>
              </a:ext>
            </a:extLst>
          </p:cNvPr>
          <p:cNvCxnSpPr>
            <a:cxnSpLocks/>
            <a:stCxn id="59" idx="3"/>
            <a:endCxn id="57" idx="1"/>
          </p:cNvCxnSpPr>
          <p:nvPr/>
        </p:nvCxnSpPr>
        <p:spPr>
          <a:xfrm>
            <a:off x="4186263" y="1322613"/>
            <a:ext cx="595485" cy="3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 flipV="1">
            <a:off x="2455233" y="1322613"/>
            <a:ext cx="692805" cy="210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6770264" y="1104220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 flipV="1">
            <a:off x="5934100" y="1323295"/>
            <a:ext cx="836164" cy="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8353709" y="1103538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 flipV="1">
            <a:off x="7730557" y="1322613"/>
            <a:ext cx="623152" cy="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148038" y="3209922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Caso5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6" idx="3"/>
            <a:endCxn id="88" idx="1"/>
          </p:cNvCxnSpPr>
          <p:nvPr/>
        </p:nvCxnSpPr>
        <p:spPr>
          <a:xfrm flipV="1">
            <a:off x="2455233" y="3428997"/>
            <a:ext cx="692805" cy="34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4845334" y="3083857"/>
            <a:ext cx="1729854" cy="65532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4186263" y="3411517"/>
            <a:ext cx="659071" cy="17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grama de flujo: terminador 112">
            <a:extLst>
              <a:ext uri="{FF2B5EF4-FFF2-40B4-BE49-F238E27FC236}">
                <a16:creationId xmlns:a16="http://schemas.microsoft.com/office/drawing/2014/main" id="{5A23D127-9ED7-4E85-A107-BCFF34F98101}"/>
              </a:ext>
            </a:extLst>
          </p:cNvPr>
          <p:cNvSpPr/>
          <p:nvPr/>
        </p:nvSpPr>
        <p:spPr>
          <a:xfrm>
            <a:off x="3126072" y="5339666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Caso6</a:t>
            </a:r>
          </a:p>
        </p:txBody>
      </p: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2868ABEC-8A0E-4570-8B73-AC9744A3B477}"/>
              </a:ext>
            </a:extLst>
          </p:cNvPr>
          <p:cNvCxnSpPr>
            <a:cxnSpLocks/>
            <a:stCxn id="16" idx="3"/>
            <a:endCxn id="113" idx="1"/>
          </p:cNvCxnSpPr>
          <p:nvPr/>
        </p:nvCxnSpPr>
        <p:spPr>
          <a:xfrm>
            <a:off x="2455233" y="3432472"/>
            <a:ext cx="670839" cy="2126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Diagrama de flujo: preparación 124">
            <a:extLst>
              <a:ext uri="{FF2B5EF4-FFF2-40B4-BE49-F238E27FC236}">
                <a16:creationId xmlns:a16="http://schemas.microsoft.com/office/drawing/2014/main" id="{09049C69-F1DA-4802-BA74-192C46A0D622}"/>
              </a:ext>
            </a:extLst>
          </p:cNvPr>
          <p:cNvSpPr/>
          <p:nvPr/>
        </p:nvSpPr>
        <p:spPr>
          <a:xfrm>
            <a:off x="4845334" y="4912301"/>
            <a:ext cx="1729853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58B50E9C-0A94-4FC4-8CC2-C3DB43FDA57B}"/>
              </a:ext>
            </a:extLst>
          </p:cNvPr>
          <p:cNvCxnSpPr>
            <a:stCxn id="113" idx="3"/>
            <a:endCxn id="125" idx="1"/>
          </p:cNvCxnSpPr>
          <p:nvPr/>
        </p:nvCxnSpPr>
        <p:spPr>
          <a:xfrm flipV="1">
            <a:off x="4164297" y="5200601"/>
            <a:ext cx="681037" cy="358140"/>
          </a:xfrm>
          <a:prstGeom prst="bentConnector3">
            <a:avLst>
              <a:gd name="adj1" fmla="val 583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grama de flujo: preparación 127">
            <a:extLst>
              <a:ext uri="{FF2B5EF4-FFF2-40B4-BE49-F238E27FC236}">
                <a16:creationId xmlns:a16="http://schemas.microsoft.com/office/drawing/2014/main" id="{A0812387-809B-42AA-A37E-38F92625C9AE}"/>
              </a:ext>
            </a:extLst>
          </p:cNvPr>
          <p:cNvSpPr/>
          <p:nvPr/>
        </p:nvSpPr>
        <p:spPr>
          <a:xfrm>
            <a:off x="4867297" y="5798771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interpolacionVelocidad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Diagrama de flujo: proceso 144">
            <a:extLst>
              <a:ext uri="{FF2B5EF4-FFF2-40B4-BE49-F238E27FC236}">
                <a16:creationId xmlns:a16="http://schemas.microsoft.com/office/drawing/2014/main" id="{E476AA86-CA43-4F8D-941F-97CA6599BEAF}"/>
              </a:ext>
            </a:extLst>
          </p:cNvPr>
          <p:cNvSpPr/>
          <p:nvPr/>
        </p:nvSpPr>
        <p:spPr>
          <a:xfrm>
            <a:off x="6964992" y="5813395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Diagrama de flujo: datos almacenados 145">
            <a:extLst>
              <a:ext uri="{FF2B5EF4-FFF2-40B4-BE49-F238E27FC236}">
                <a16:creationId xmlns:a16="http://schemas.microsoft.com/office/drawing/2014/main" id="{C713034C-2BB1-4756-9DD2-93C3C258FAA7}"/>
              </a:ext>
            </a:extLst>
          </p:cNvPr>
          <p:cNvSpPr/>
          <p:nvPr/>
        </p:nvSpPr>
        <p:spPr>
          <a:xfrm>
            <a:off x="8546142" y="5878165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7EBB7F2D-0048-4847-8338-335EA851A82A}"/>
              </a:ext>
            </a:extLst>
          </p:cNvPr>
          <p:cNvCxnSpPr>
            <a:stCxn id="145" idx="3"/>
            <a:endCxn id="146" idx="1"/>
          </p:cNvCxnSpPr>
          <p:nvPr/>
        </p:nvCxnSpPr>
        <p:spPr>
          <a:xfrm>
            <a:off x="8117344" y="6094383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Diagrama de flujo: proceso 147">
            <a:extLst>
              <a:ext uri="{FF2B5EF4-FFF2-40B4-BE49-F238E27FC236}">
                <a16:creationId xmlns:a16="http://schemas.microsoft.com/office/drawing/2014/main" id="{3A39CCDE-BEAE-4BBC-B99C-AC2CB9807375}"/>
              </a:ext>
            </a:extLst>
          </p:cNvPr>
          <p:cNvSpPr/>
          <p:nvPr/>
        </p:nvSpPr>
        <p:spPr>
          <a:xfrm>
            <a:off x="10127292" y="5875924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149" name="Conector recto de flecha 148">
            <a:extLst>
              <a:ext uri="{FF2B5EF4-FFF2-40B4-BE49-F238E27FC236}">
                <a16:creationId xmlns:a16="http://schemas.microsoft.com/office/drawing/2014/main" id="{2A3F77D1-1FE3-41DB-81DD-7D577F7CE31F}"/>
              </a:ext>
            </a:extLst>
          </p:cNvPr>
          <p:cNvCxnSpPr>
            <a:stCxn id="146" idx="3"/>
            <a:endCxn id="148" idx="1"/>
          </p:cNvCxnSpPr>
          <p:nvPr/>
        </p:nvCxnSpPr>
        <p:spPr>
          <a:xfrm flipV="1">
            <a:off x="9506435" y="6094999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4024E0E0-1E32-4BDE-90B2-3BF2C98CD40B}"/>
              </a:ext>
            </a:extLst>
          </p:cNvPr>
          <p:cNvCxnSpPr>
            <a:stCxn id="128" idx="3"/>
            <a:endCxn id="145" idx="1"/>
          </p:cNvCxnSpPr>
          <p:nvPr/>
        </p:nvCxnSpPr>
        <p:spPr>
          <a:xfrm>
            <a:off x="6553222" y="6087071"/>
            <a:ext cx="411770" cy="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F71E7FCE-F8EF-4179-90EB-EAA72FB884F1}"/>
              </a:ext>
            </a:extLst>
          </p:cNvPr>
          <p:cNvSpPr/>
          <p:nvPr/>
        </p:nvSpPr>
        <p:spPr>
          <a:xfrm>
            <a:off x="4781748" y="1045210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33A85C31-CEC9-43F1-A710-3E919E1ED672}"/>
              </a:ext>
            </a:extLst>
          </p:cNvPr>
          <p:cNvSpPr/>
          <p:nvPr/>
        </p:nvSpPr>
        <p:spPr>
          <a:xfrm>
            <a:off x="6964992" y="3129074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Diagrama de flujo: datos almacenados 67">
            <a:extLst>
              <a:ext uri="{FF2B5EF4-FFF2-40B4-BE49-F238E27FC236}">
                <a16:creationId xmlns:a16="http://schemas.microsoft.com/office/drawing/2014/main" id="{E1ED197A-9BD2-47E1-8FB0-84D2D448D033}"/>
              </a:ext>
            </a:extLst>
          </p:cNvPr>
          <p:cNvSpPr/>
          <p:nvPr/>
        </p:nvSpPr>
        <p:spPr>
          <a:xfrm>
            <a:off x="8546142" y="3193844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F7D1CA8-5735-48FA-B500-3578C1B2FE3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8117344" y="3410062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grama de flujo: proceso 70">
            <a:extLst>
              <a:ext uri="{FF2B5EF4-FFF2-40B4-BE49-F238E27FC236}">
                <a16:creationId xmlns:a16="http://schemas.microsoft.com/office/drawing/2014/main" id="{33D2DE57-FD0A-4CE8-9EDA-BDAC161DA7A0}"/>
              </a:ext>
            </a:extLst>
          </p:cNvPr>
          <p:cNvSpPr/>
          <p:nvPr/>
        </p:nvSpPr>
        <p:spPr>
          <a:xfrm>
            <a:off x="10127292" y="3191603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B03B6F2-9B14-4000-A1D9-35F3DC93AE27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9506435" y="3410678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841BDA8-E46F-4BE0-99E4-720E52969609}"/>
              </a:ext>
            </a:extLst>
          </p:cNvPr>
          <p:cNvCxnSpPr>
            <a:stCxn id="92" idx="3"/>
            <a:endCxn id="67" idx="1"/>
          </p:cNvCxnSpPr>
          <p:nvPr/>
        </p:nvCxnSpPr>
        <p:spPr>
          <a:xfrm flipV="1">
            <a:off x="6575188" y="3410062"/>
            <a:ext cx="389804" cy="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189FD04-49DE-4C1B-BAA3-0FB5635C16EB}"/>
              </a:ext>
            </a:extLst>
          </p:cNvPr>
          <p:cNvCxnSpPr>
            <a:stCxn id="125" idx="2"/>
            <a:endCxn id="128" idx="0"/>
          </p:cNvCxnSpPr>
          <p:nvPr/>
        </p:nvCxnSpPr>
        <p:spPr>
          <a:xfrm flipH="1">
            <a:off x="5710260" y="5488900"/>
            <a:ext cx="1" cy="30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iagrama de flujo: proceso alternativo 13">
            <a:extLst>
              <a:ext uri="{FF2B5EF4-FFF2-40B4-BE49-F238E27FC236}">
                <a16:creationId xmlns:a16="http://schemas.microsoft.com/office/drawing/2014/main" id="{D3F6AF23-6803-4331-93AD-F318A24D59B1}"/>
              </a:ext>
            </a:extLst>
          </p:cNvPr>
          <p:cNvSpPr/>
          <p:nvPr/>
        </p:nvSpPr>
        <p:spPr>
          <a:xfrm>
            <a:off x="591670" y="376518"/>
            <a:ext cx="1208555" cy="6140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DimDucto_temporal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Diagrama de flujo: proceso alternativo 16">
            <a:extLst>
              <a:ext uri="{FF2B5EF4-FFF2-40B4-BE49-F238E27FC236}">
                <a16:creationId xmlns:a16="http://schemas.microsoft.com/office/drawing/2014/main" id="{A83D1748-2CC9-471D-8A30-B47AE8D78917}"/>
              </a:ext>
            </a:extLst>
          </p:cNvPr>
          <p:cNvSpPr/>
          <p:nvPr/>
        </p:nvSpPr>
        <p:spPr>
          <a:xfrm>
            <a:off x="1528147" y="1667827"/>
            <a:ext cx="1619250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Caudal-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DiametroEqv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iagrama de flujo: proceso alternativo 17">
            <a:extLst>
              <a:ext uri="{FF2B5EF4-FFF2-40B4-BE49-F238E27FC236}">
                <a16:creationId xmlns:a16="http://schemas.microsoft.com/office/drawing/2014/main" id="{ED2DBA00-55D5-4AE1-B3DE-8534944A54B6}"/>
              </a:ext>
            </a:extLst>
          </p:cNvPr>
          <p:cNvSpPr/>
          <p:nvPr/>
        </p:nvSpPr>
        <p:spPr>
          <a:xfrm>
            <a:off x="1547198" y="2871170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Perdida-Velocidad</a:t>
            </a:r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C5D463DF-1504-41B7-B5AC-B04355BEAD33}"/>
              </a:ext>
            </a:extLst>
          </p:cNvPr>
          <p:cNvSpPr/>
          <p:nvPr/>
        </p:nvSpPr>
        <p:spPr>
          <a:xfrm>
            <a:off x="1528148" y="3728420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Perdida-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23A54890-CA1A-4B14-BFB6-F0ADD4DC4CF2}"/>
              </a:ext>
            </a:extLst>
          </p:cNvPr>
          <p:cNvSpPr/>
          <p:nvPr/>
        </p:nvSpPr>
        <p:spPr>
          <a:xfrm>
            <a:off x="1528147" y="4585670"/>
            <a:ext cx="1400175" cy="61341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Velocidad-</a:t>
            </a: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DiaEqv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13D5688C-F6F1-40F1-AA7C-0378513C4DE0}"/>
              </a:ext>
            </a:extLst>
          </p:cNvPr>
          <p:cNvCxnSpPr>
            <a:stCxn id="14" idx="2"/>
            <a:endCxn id="19" idx="1"/>
          </p:cNvCxnSpPr>
          <p:nvPr/>
        </p:nvCxnSpPr>
        <p:spPr>
          <a:xfrm rot="16200000" flipH="1">
            <a:off x="-160214" y="2346762"/>
            <a:ext cx="3044525" cy="332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1029FC7B-5A30-45CD-9B44-AD3154A57D88}"/>
              </a:ext>
            </a:extLst>
          </p:cNvPr>
          <p:cNvCxnSpPr>
            <a:stCxn id="14" idx="2"/>
            <a:endCxn id="17" idx="1"/>
          </p:cNvCxnSpPr>
          <p:nvPr/>
        </p:nvCxnSpPr>
        <p:spPr>
          <a:xfrm rot="16200000" flipH="1">
            <a:off x="870081" y="1316466"/>
            <a:ext cx="983932" cy="332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AD15F849-197C-4A29-A037-4C297C4B47AC}"/>
              </a:ext>
            </a:extLst>
          </p:cNvPr>
          <p:cNvCxnSpPr>
            <a:stCxn id="14" idx="2"/>
            <a:endCxn id="18" idx="1"/>
          </p:cNvCxnSpPr>
          <p:nvPr/>
        </p:nvCxnSpPr>
        <p:spPr>
          <a:xfrm rot="16200000" flipH="1">
            <a:off x="277936" y="1908612"/>
            <a:ext cx="2187275" cy="351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D52F1FC8-5ECA-46BC-AB80-FE0FF160E8D2}"/>
              </a:ext>
            </a:extLst>
          </p:cNvPr>
          <p:cNvCxnSpPr>
            <a:stCxn id="14" idx="2"/>
            <a:endCxn id="20" idx="1"/>
          </p:cNvCxnSpPr>
          <p:nvPr/>
        </p:nvCxnSpPr>
        <p:spPr>
          <a:xfrm rot="16200000" flipH="1">
            <a:off x="-588840" y="2775387"/>
            <a:ext cx="3901775" cy="332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grama de flujo: terminador 58">
            <a:extLst>
              <a:ext uri="{FF2B5EF4-FFF2-40B4-BE49-F238E27FC236}">
                <a16:creationId xmlns:a16="http://schemas.microsoft.com/office/drawing/2014/main" id="{C2584215-FEDA-4108-B1D7-3B0352013C6C}"/>
              </a:ext>
            </a:extLst>
          </p:cNvPr>
          <p:cNvSpPr/>
          <p:nvPr/>
        </p:nvSpPr>
        <p:spPr>
          <a:xfrm>
            <a:off x="3802771" y="245409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Caso7</a:t>
            </a: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344524FA-9591-4ACF-BE06-60DC3317BCDE}"/>
              </a:ext>
            </a:extLst>
          </p:cNvPr>
          <p:cNvCxnSpPr>
            <a:cxnSpLocks/>
            <a:stCxn id="17" idx="3"/>
            <a:endCxn id="59" idx="1"/>
          </p:cNvCxnSpPr>
          <p:nvPr/>
        </p:nvCxnSpPr>
        <p:spPr>
          <a:xfrm flipV="1">
            <a:off x="3147397" y="464484"/>
            <a:ext cx="655374" cy="1510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agrama de flujo: datos almacenados 80">
            <a:extLst>
              <a:ext uri="{FF2B5EF4-FFF2-40B4-BE49-F238E27FC236}">
                <a16:creationId xmlns:a16="http://schemas.microsoft.com/office/drawing/2014/main" id="{B8A58885-3BD9-44CE-9552-DBF4B52CF517}"/>
              </a:ext>
            </a:extLst>
          </p:cNvPr>
          <p:cNvSpPr/>
          <p:nvPr/>
        </p:nvSpPr>
        <p:spPr>
          <a:xfrm>
            <a:off x="8863631" y="246311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3D1627C3-8ABB-41E2-83AC-531C52B1F544}"/>
              </a:ext>
            </a:extLst>
          </p:cNvPr>
          <p:cNvCxnSpPr>
            <a:cxnSpLocks/>
            <a:stCxn id="57" idx="3"/>
            <a:endCxn id="81" idx="1"/>
          </p:cNvCxnSpPr>
          <p:nvPr/>
        </p:nvCxnSpPr>
        <p:spPr>
          <a:xfrm flipV="1">
            <a:off x="8382273" y="465386"/>
            <a:ext cx="481358" cy="2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grama de flujo: proceso 84">
            <a:extLst>
              <a:ext uri="{FF2B5EF4-FFF2-40B4-BE49-F238E27FC236}">
                <a16:creationId xmlns:a16="http://schemas.microsoft.com/office/drawing/2014/main" id="{D1BC6EFB-9EEC-4763-97D2-C3AAB4202E5F}"/>
              </a:ext>
            </a:extLst>
          </p:cNvPr>
          <p:cNvSpPr/>
          <p:nvPr/>
        </p:nvSpPr>
        <p:spPr>
          <a:xfrm>
            <a:off x="10590680" y="240710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FD0AEC97-CBB5-4065-BC6A-513C4A371A5B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 flipV="1">
            <a:off x="9823924" y="459785"/>
            <a:ext cx="766756" cy="5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02F388F2-8DAB-488E-9AE1-A0EB1C8B8629}"/>
              </a:ext>
            </a:extLst>
          </p:cNvPr>
          <p:cNvSpPr/>
          <p:nvPr/>
        </p:nvSpPr>
        <p:spPr>
          <a:xfrm>
            <a:off x="3802771" y="1252340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Caso8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2535D422-3B52-4728-AD97-A8374E3B0BA7}"/>
              </a:ext>
            </a:extLst>
          </p:cNvPr>
          <p:cNvCxnSpPr>
            <a:cxnSpLocks/>
            <a:stCxn id="17" idx="3"/>
            <a:endCxn id="88" idx="1"/>
          </p:cNvCxnSpPr>
          <p:nvPr/>
        </p:nvCxnSpPr>
        <p:spPr>
          <a:xfrm flipV="1">
            <a:off x="3147397" y="1471415"/>
            <a:ext cx="655374" cy="503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iagrama de flujo: preparación 91">
            <a:extLst>
              <a:ext uri="{FF2B5EF4-FFF2-40B4-BE49-F238E27FC236}">
                <a16:creationId xmlns:a16="http://schemas.microsoft.com/office/drawing/2014/main" id="{76342A37-76C8-4C81-9F13-A418EDEA72BD}"/>
              </a:ext>
            </a:extLst>
          </p:cNvPr>
          <p:cNvSpPr/>
          <p:nvPr/>
        </p:nvSpPr>
        <p:spPr>
          <a:xfrm>
            <a:off x="5244883" y="1139690"/>
            <a:ext cx="1729854" cy="65532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interpolacionPerdida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77462546-0C2F-4945-9F78-F47E6F1E0737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4840996" y="1467350"/>
            <a:ext cx="403887" cy="4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iagrama de flujo: proceso 56">
            <a:extLst>
              <a:ext uri="{FF2B5EF4-FFF2-40B4-BE49-F238E27FC236}">
                <a16:creationId xmlns:a16="http://schemas.microsoft.com/office/drawing/2014/main" id="{F71E7FCE-F8EF-4179-90EB-EAA72FB884F1}"/>
              </a:ext>
            </a:extLst>
          </p:cNvPr>
          <p:cNvSpPr/>
          <p:nvPr/>
        </p:nvSpPr>
        <p:spPr>
          <a:xfrm>
            <a:off x="7229921" y="187301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id="{33A85C31-CEC9-43F1-A710-3E919E1ED672}"/>
              </a:ext>
            </a:extLst>
          </p:cNvPr>
          <p:cNvSpPr/>
          <p:nvPr/>
        </p:nvSpPr>
        <p:spPr>
          <a:xfrm>
            <a:off x="7236876" y="2162343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Diagrama de flujo: datos almacenados 67">
            <a:extLst>
              <a:ext uri="{FF2B5EF4-FFF2-40B4-BE49-F238E27FC236}">
                <a16:creationId xmlns:a16="http://schemas.microsoft.com/office/drawing/2014/main" id="{E1ED197A-9BD2-47E1-8FB0-84D2D448D033}"/>
              </a:ext>
            </a:extLst>
          </p:cNvPr>
          <p:cNvSpPr/>
          <p:nvPr/>
        </p:nvSpPr>
        <p:spPr>
          <a:xfrm>
            <a:off x="8818026" y="2227113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3F7D1CA8-5735-48FA-B500-3578C1B2FE3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8389228" y="2443331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grama de flujo: proceso 70">
            <a:extLst>
              <a:ext uri="{FF2B5EF4-FFF2-40B4-BE49-F238E27FC236}">
                <a16:creationId xmlns:a16="http://schemas.microsoft.com/office/drawing/2014/main" id="{33D2DE57-FD0A-4CE8-9EDA-BDAC161DA7A0}"/>
              </a:ext>
            </a:extLst>
          </p:cNvPr>
          <p:cNvSpPr/>
          <p:nvPr/>
        </p:nvSpPr>
        <p:spPr>
          <a:xfrm>
            <a:off x="10399176" y="2224872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1B03B6F2-9B14-4000-A1D9-35F3DC93AE27}"/>
              </a:ext>
            </a:extLst>
          </p:cNvPr>
          <p:cNvCxnSpPr>
            <a:stCxn id="68" idx="3"/>
            <a:endCxn id="71" idx="1"/>
          </p:cNvCxnSpPr>
          <p:nvPr/>
        </p:nvCxnSpPr>
        <p:spPr>
          <a:xfrm flipV="1">
            <a:off x="9778319" y="2443947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grama de flujo: preparación 42">
            <a:extLst>
              <a:ext uri="{FF2B5EF4-FFF2-40B4-BE49-F238E27FC236}">
                <a16:creationId xmlns:a16="http://schemas.microsoft.com/office/drawing/2014/main" id="{B5BE8293-1A44-40C0-8C34-9059D15C8AF4}"/>
              </a:ext>
            </a:extLst>
          </p:cNvPr>
          <p:cNvSpPr/>
          <p:nvPr/>
        </p:nvSpPr>
        <p:spPr>
          <a:xfrm>
            <a:off x="5244883" y="76880"/>
            <a:ext cx="1581150" cy="76581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200" dirty="0"/>
              <a:t>interpolacionVelocidadMetodo2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D535E6B-F4DF-4DAF-954D-04A0B4A94789}"/>
              </a:ext>
            </a:extLst>
          </p:cNvPr>
          <p:cNvCxnSpPr>
            <a:stCxn id="59" idx="3"/>
            <a:endCxn id="43" idx="1"/>
          </p:cNvCxnSpPr>
          <p:nvPr/>
        </p:nvCxnSpPr>
        <p:spPr>
          <a:xfrm flipV="1">
            <a:off x="4840996" y="459785"/>
            <a:ext cx="403887" cy="4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EAB8525-F1AD-457A-900C-B6E2E350AFDA}"/>
              </a:ext>
            </a:extLst>
          </p:cNvPr>
          <p:cNvCxnSpPr>
            <a:stCxn id="43" idx="3"/>
            <a:endCxn id="57" idx="1"/>
          </p:cNvCxnSpPr>
          <p:nvPr/>
        </p:nvCxnSpPr>
        <p:spPr>
          <a:xfrm>
            <a:off x="6826033" y="459785"/>
            <a:ext cx="403888" cy="8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grama de flujo: preparación 43">
            <a:extLst>
              <a:ext uri="{FF2B5EF4-FFF2-40B4-BE49-F238E27FC236}">
                <a16:creationId xmlns:a16="http://schemas.microsoft.com/office/drawing/2014/main" id="{C17921E5-D31C-43AA-B9D3-DFADBBA6A847}"/>
              </a:ext>
            </a:extLst>
          </p:cNvPr>
          <p:cNvSpPr/>
          <p:nvPr/>
        </p:nvSpPr>
        <p:spPr>
          <a:xfrm>
            <a:off x="5253037" y="2159104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interpolacionVelocidad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C6558D3-F647-456F-8B10-94AED3D3E4AD}"/>
              </a:ext>
            </a:extLst>
          </p:cNvPr>
          <p:cNvCxnSpPr>
            <a:stCxn id="44" idx="3"/>
            <a:endCxn id="67" idx="1"/>
          </p:cNvCxnSpPr>
          <p:nvPr/>
        </p:nvCxnSpPr>
        <p:spPr>
          <a:xfrm flipV="1">
            <a:off x="6938962" y="2443331"/>
            <a:ext cx="297914" cy="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B80D5DD-007C-4082-AE0F-B3E95C149740}"/>
              </a:ext>
            </a:extLst>
          </p:cNvPr>
          <p:cNvCxnSpPr>
            <a:stCxn id="92" idx="2"/>
            <a:endCxn id="44" idx="0"/>
          </p:cNvCxnSpPr>
          <p:nvPr/>
        </p:nvCxnSpPr>
        <p:spPr>
          <a:xfrm flipH="1">
            <a:off x="6096000" y="1795010"/>
            <a:ext cx="13810" cy="36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grama de flujo: terminador 63">
            <a:extLst>
              <a:ext uri="{FF2B5EF4-FFF2-40B4-BE49-F238E27FC236}">
                <a16:creationId xmlns:a16="http://schemas.microsoft.com/office/drawing/2014/main" id="{EB0CFC74-198A-4691-B649-924C06FBDC73}"/>
              </a:ext>
            </a:extLst>
          </p:cNvPr>
          <p:cNvSpPr/>
          <p:nvPr/>
        </p:nvSpPr>
        <p:spPr>
          <a:xfrm>
            <a:off x="3802771" y="3298109"/>
            <a:ext cx="1038225" cy="438150"/>
          </a:xfrm>
          <a:prstGeom prst="flowChartTermina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Caso9</a:t>
            </a:r>
          </a:p>
        </p:txBody>
      </p:sp>
      <p:sp>
        <p:nvSpPr>
          <p:cNvPr id="65" name="Diagrama de flujo: preparación 64">
            <a:extLst>
              <a:ext uri="{FF2B5EF4-FFF2-40B4-BE49-F238E27FC236}">
                <a16:creationId xmlns:a16="http://schemas.microsoft.com/office/drawing/2014/main" id="{430602B2-048C-4CCB-A9CA-B8A3CB0348EA}"/>
              </a:ext>
            </a:extLst>
          </p:cNvPr>
          <p:cNvSpPr/>
          <p:nvPr/>
        </p:nvSpPr>
        <p:spPr>
          <a:xfrm>
            <a:off x="5244883" y="3185459"/>
            <a:ext cx="1729854" cy="655320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interpolacionPerdida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30D06586-01E1-4CF8-B157-04F698E9142D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4840996" y="3513119"/>
            <a:ext cx="403887" cy="4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grama de flujo: proceso 68">
            <a:extLst>
              <a:ext uri="{FF2B5EF4-FFF2-40B4-BE49-F238E27FC236}">
                <a16:creationId xmlns:a16="http://schemas.microsoft.com/office/drawing/2014/main" id="{0881FDDB-9645-4A98-A594-E77B5F44E714}"/>
              </a:ext>
            </a:extLst>
          </p:cNvPr>
          <p:cNvSpPr/>
          <p:nvPr/>
        </p:nvSpPr>
        <p:spPr>
          <a:xfrm>
            <a:off x="7236876" y="4208112"/>
            <a:ext cx="1152352" cy="561975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OperacionesFinales</a:t>
            </a:r>
            <a:endParaRPr kumimoji="0" lang="es-PA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Diagrama de flujo: datos almacenados 72">
            <a:extLst>
              <a:ext uri="{FF2B5EF4-FFF2-40B4-BE49-F238E27FC236}">
                <a16:creationId xmlns:a16="http://schemas.microsoft.com/office/drawing/2014/main" id="{6399DFA8-ACE9-4E28-9689-20D4A5D984D6}"/>
              </a:ext>
            </a:extLst>
          </p:cNvPr>
          <p:cNvSpPr/>
          <p:nvPr/>
        </p:nvSpPr>
        <p:spPr>
          <a:xfrm>
            <a:off x="8818026" y="4272882"/>
            <a:ext cx="1152352" cy="438150"/>
          </a:xfrm>
          <a:prstGeom prst="flowChartOnlineStorag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Cálculos</a:t>
            </a:r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DF05590F-AC75-48AD-8831-72A115A2E0F7}"/>
              </a:ext>
            </a:extLst>
          </p:cNvPr>
          <p:cNvCxnSpPr>
            <a:stCxn id="69" idx="3"/>
            <a:endCxn id="73" idx="1"/>
          </p:cNvCxnSpPr>
          <p:nvPr/>
        </p:nvCxnSpPr>
        <p:spPr>
          <a:xfrm>
            <a:off x="8389228" y="4489100"/>
            <a:ext cx="428798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iagrama de flujo: proceso 75">
            <a:extLst>
              <a:ext uri="{FF2B5EF4-FFF2-40B4-BE49-F238E27FC236}">
                <a16:creationId xmlns:a16="http://schemas.microsoft.com/office/drawing/2014/main" id="{FFB97ABF-6F38-4047-8F93-64817BD2008F}"/>
              </a:ext>
            </a:extLst>
          </p:cNvPr>
          <p:cNvSpPr/>
          <p:nvPr/>
        </p:nvSpPr>
        <p:spPr>
          <a:xfrm>
            <a:off x="10399176" y="4270641"/>
            <a:ext cx="1009650" cy="438150"/>
          </a:xfrm>
          <a:prstGeom prst="flowChartProcess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194FA317-B5A9-4373-B4EC-FB61DCD1F9C1}"/>
              </a:ext>
            </a:extLst>
          </p:cNvPr>
          <p:cNvCxnSpPr>
            <a:stCxn id="73" idx="3"/>
            <a:endCxn id="76" idx="1"/>
          </p:cNvCxnSpPr>
          <p:nvPr/>
        </p:nvCxnSpPr>
        <p:spPr>
          <a:xfrm flipV="1">
            <a:off x="9778319" y="4489716"/>
            <a:ext cx="620857" cy="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Diagrama de flujo: preparación 77">
            <a:extLst>
              <a:ext uri="{FF2B5EF4-FFF2-40B4-BE49-F238E27FC236}">
                <a16:creationId xmlns:a16="http://schemas.microsoft.com/office/drawing/2014/main" id="{5D17B319-48D0-4A02-B7DB-326D851A9A09}"/>
              </a:ext>
            </a:extLst>
          </p:cNvPr>
          <p:cNvSpPr/>
          <p:nvPr/>
        </p:nvSpPr>
        <p:spPr>
          <a:xfrm>
            <a:off x="5253037" y="4204873"/>
            <a:ext cx="1685925" cy="576599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interpolacionVelocidad</a:t>
            </a:r>
            <a:endParaRPr kumimoji="0" lang="es-PA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5100549-F1FB-4694-BC67-359911A450E0}"/>
              </a:ext>
            </a:extLst>
          </p:cNvPr>
          <p:cNvCxnSpPr>
            <a:stCxn id="78" idx="3"/>
            <a:endCxn id="69" idx="1"/>
          </p:cNvCxnSpPr>
          <p:nvPr/>
        </p:nvCxnSpPr>
        <p:spPr>
          <a:xfrm flipV="1">
            <a:off x="6938962" y="4489100"/>
            <a:ext cx="297914" cy="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43FF16F7-9DF1-4F94-A7CB-B3692FAEEC12}"/>
              </a:ext>
            </a:extLst>
          </p:cNvPr>
          <p:cNvCxnSpPr>
            <a:stCxn id="65" idx="2"/>
            <a:endCxn id="78" idx="0"/>
          </p:cNvCxnSpPr>
          <p:nvPr/>
        </p:nvCxnSpPr>
        <p:spPr>
          <a:xfrm flipH="1">
            <a:off x="6096000" y="3840779"/>
            <a:ext cx="13810" cy="36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E4F6BE54-427E-4663-902D-37194C97A0BA}"/>
              </a:ext>
            </a:extLst>
          </p:cNvPr>
          <p:cNvCxnSpPr>
            <a:stCxn id="17" idx="3"/>
            <a:endCxn id="64" idx="1"/>
          </p:cNvCxnSpPr>
          <p:nvPr/>
        </p:nvCxnSpPr>
        <p:spPr>
          <a:xfrm>
            <a:off x="3147397" y="1974532"/>
            <a:ext cx="655374" cy="15426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75</Words>
  <Application>Microsoft Office PowerPoint</Application>
  <PresentationFormat>Panorámica</PresentationFormat>
  <Paragraphs>63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 Gonzalez</dc:creator>
  <cp:lastModifiedBy>Ariel Gonzalez</cp:lastModifiedBy>
  <cp:revision>16</cp:revision>
  <dcterms:created xsi:type="dcterms:W3CDTF">2022-03-04T16:44:41Z</dcterms:created>
  <dcterms:modified xsi:type="dcterms:W3CDTF">2022-03-28T22:49:57Z</dcterms:modified>
</cp:coreProperties>
</file>