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F094-7D90-51F6-2B23-251F55C64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45899-106F-F246-AA1A-83BBF2973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CED0-47AC-4916-F1AA-8AF60110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56-B4E9-A593-8A55-37A2E587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FB03-CA66-09CA-DBEE-31AE2E7F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86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BDA9-5D72-C3D8-5047-9865A17B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F4DF-8756-0594-4506-6D2B9157F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044D8-EAF4-1CE8-A8E9-E7AF0DFA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8A1A-92AA-E7D9-BA9A-93F887BE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7487-4088-113A-784A-9E07BFB5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267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7D7C0-4203-30F7-6F2A-23BD3E6C4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03618-8DC2-F866-FE89-0EDAB71BC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7129B-3F1C-FE8F-82D8-43A1636A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503B-D475-596A-63E6-F9AE0C5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4BB3F-F4B1-4CFE-E4C0-29B16A7A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738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E087-4EE6-7A88-DE0F-D4D4EBEA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C6BC-936F-77C2-6460-69474AD7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BFC8-552E-925D-8D8C-E72ED49F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74B5-56C0-F9AD-BBAA-94DBFB1F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6EA01-22A8-AFDF-F919-850D5B22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7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42E6-DF4D-4648-2685-D784DE80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B24F-23BE-8F2C-33B4-A65D46224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729C-48C8-AC06-206F-53C79D18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E2ED-C8FA-FAA2-28B9-9CA9DD2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AF87-5D20-99C2-5C53-E171E00C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77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EE02-1740-63B7-01FF-B19C160A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33AC-C25F-2619-632D-7104B5234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5E1EA-7244-4154-87A2-A1804CE10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2D877-DA01-1DB3-5FCE-EEEA989E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134BB-196C-CE19-920E-CFCFE432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1785A-41FE-AAB2-06B4-39945D98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044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6C4D-A2EB-FE37-F692-5030C790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A611-FE6B-3C64-AACA-F62B93C4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4AA0B-EFE8-60A9-4EB2-EBA891CC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B2845-2642-260C-DAE1-AB2B0C7D5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05B8F-609F-8339-06DF-8684CB327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83039-698A-8A72-2B81-51B2E063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E0528-80B3-9E19-F9C4-DCF24872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07843-21B1-805D-9057-D515CB11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20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425D-9DF9-51C0-A108-66742839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8733-6004-D247-1D60-D4A650C1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4FCD5-3E4F-EAEB-7AD9-2DE1AE2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2F36F-1613-273A-9E54-82AF4351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38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DF5B3-9476-2656-2B16-E42FA907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F66DD-35B5-3ED1-6C52-86652F2D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0903F-45A0-15E5-991C-B327F228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97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4481-A2B6-2D13-A32A-13452A27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F501-EDA6-5C68-216C-6D3D31EF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C65F-147B-77FA-54F3-F25D328A2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C0179-9EEB-CF45-EF64-776271CE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DDADE-AA75-C07C-AFD7-1A8CAB2A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DFFD5-2F52-D249-FEC4-F39C8FCA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06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1B11-DDF3-95F7-2F3C-EDC38DB3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F174F-2C4F-9240-5185-97AA90E20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3B42F-E28A-3FDA-76B7-292391261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0344B-5B27-C749-47D0-6975ED7A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75909-CEC7-7B2C-D53E-37B3EEF0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EBE5B-0E5D-A681-3293-BAAE9108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19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3EB9C-7A9A-37B9-3BC0-DC8AD3B8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7C2A-D9E3-478D-384F-3A3EA909C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AC32-2BE7-A0FA-7CD9-826B7096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1B0BD-4939-4E9B-B34C-5188898CE0B7}" type="datetimeFigureOut">
              <a:rPr lang="en-SG" smtClean="0"/>
              <a:t>15/5/2025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1002-2D0F-3AEB-58C4-6D3A4D05D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6447-B4B9-123F-0043-673C49CE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B8975-CFBB-4433-8DD3-331D6D7F44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501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DBE-CE1A-9EF6-5B49-34E5E2BB9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A21-A10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26923-85BA-D872-1D72-53E148F3A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Bonded at 375C, 40N 15 mins</a:t>
            </a:r>
          </a:p>
          <a:p>
            <a:r>
              <a:rPr lang="en-SG" dirty="0"/>
              <a:t>Failed at 2N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710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8A90C1-0802-804F-665C-5C2F52912A68}"/>
              </a:ext>
            </a:extLst>
          </p:cNvPr>
          <p:cNvSpPr txBox="1"/>
          <p:nvPr/>
        </p:nvSpPr>
        <p:spPr>
          <a:xfrm>
            <a:off x="265176" y="201775"/>
            <a:ext cx="1877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A21 (Front)</a:t>
            </a:r>
          </a:p>
          <a:p>
            <a:r>
              <a:rPr lang="en-SG" sz="1600" dirty="0"/>
              <a:t>Post Pull Test</a:t>
            </a:r>
          </a:p>
        </p:txBody>
      </p:sp>
      <p:pic>
        <p:nvPicPr>
          <p:cNvPr id="3" name="Picture 2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F283C532-A092-9DA5-08C5-1F95CE6B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b="22143"/>
          <a:stretch/>
        </p:blipFill>
        <p:spPr>
          <a:xfrm rot="10800000">
            <a:off x="2609850" y="295275"/>
            <a:ext cx="8572500" cy="3238500"/>
          </a:xfrm>
          <a:prstGeom prst="rect">
            <a:avLst/>
          </a:prstGeom>
        </p:spPr>
      </p:pic>
      <p:pic>
        <p:nvPicPr>
          <p:cNvPr id="5" name="Picture 4" descr="A close-up of several round yellow dots&#10;&#10;AI-generated content may be incorrect.">
            <a:extLst>
              <a:ext uri="{FF2B5EF4-FFF2-40B4-BE49-F238E27FC236}">
                <a16:creationId xmlns:a16="http://schemas.microsoft.com/office/drawing/2014/main" id="{2EA62E8C-CEF9-46E9-B66F-796A5A40F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1" t="25998" r="1228" b="25391"/>
          <a:stretch/>
        </p:blipFill>
        <p:spPr>
          <a:xfrm rot="10800000">
            <a:off x="3086099" y="3581401"/>
            <a:ext cx="7800975" cy="33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0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9E4A-16EC-BA45-C516-6EBA2652D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B2C41CE6-65B4-3FD0-B822-2C93FCB8C3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t="3358" r="16900" b="37686"/>
          <a:stretch/>
        </p:blipFill>
        <p:spPr>
          <a:xfrm rot="150995">
            <a:off x="3470118" y="34069"/>
            <a:ext cx="7765542" cy="3989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4B4E9E-4DF5-E49B-049D-7BC681DCF010}"/>
              </a:ext>
            </a:extLst>
          </p:cNvPr>
          <p:cNvSpPr txBox="1"/>
          <p:nvPr/>
        </p:nvSpPr>
        <p:spPr>
          <a:xfrm>
            <a:off x="265176" y="201775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A21 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293D5EF0-8F36-BE0D-0E66-4DAF8F26EB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3" t="13411" r="14844" b="34241"/>
          <a:stretch/>
        </p:blipFill>
        <p:spPr>
          <a:xfrm rot="168272">
            <a:off x="3168350" y="3618738"/>
            <a:ext cx="8131494" cy="35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1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EE92-43A3-B689-1664-12CB996B9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912002-6A51-3182-D3DF-B8AECDE6F683}"/>
              </a:ext>
            </a:extLst>
          </p:cNvPr>
          <p:cNvSpPr txBox="1"/>
          <p:nvPr/>
        </p:nvSpPr>
        <p:spPr>
          <a:xfrm>
            <a:off x="265176" y="201775"/>
            <a:ext cx="18773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A10 (Front)</a:t>
            </a:r>
          </a:p>
          <a:p>
            <a:r>
              <a:rPr lang="en-SG" sz="1600" dirty="0"/>
              <a:t>Post Pull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59F74-62AF-61BB-ACB8-5C1513D0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78" y="3429000"/>
            <a:ext cx="399153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5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3ECA-FDBD-C1D9-0BEA-57E58C0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861C-22AA-D3FA-C33B-0463BFCD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Good bonding occurs on all pads</a:t>
            </a:r>
          </a:p>
          <a:p>
            <a:r>
              <a:rPr lang="en-SG" dirty="0"/>
              <a:t>Quite Clearly failure is occurring at titanium-gold layer, and removing portions of PECVD with it</a:t>
            </a:r>
          </a:p>
          <a:p>
            <a:r>
              <a:rPr lang="en-SG" dirty="0"/>
              <a:t>On Pad 9, gold-gold interface is the strongest, while failure occurs at the titanium-gold layer.</a:t>
            </a:r>
          </a:p>
          <a:p>
            <a:r>
              <a:rPr lang="en-SG" dirty="0"/>
              <a:t>Uniform bonding seen  across all pads – very similar modes of failure.</a:t>
            </a:r>
          </a:p>
        </p:txBody>
      </p:sp>
    </p:spTree>
    <p:extLst>
      <p:ext uri="{BB962C8B-B14F-4D97-AF65-F5344CB8AC3E}">
        <p14:creationId xmlns:p14="http://schemas.microsoft.com/office/powerpoint/2010/main" val="195400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A21-A10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Ang, Ariel E R</dc:creator>
  <cp:lastModifiedBy>Ang, Ariel E R</cp:lastModifiedBy>
  <cp:revision>10</cp:revision>
  <dcterms:created xsi:type="dcterms:W3CDTF">2025-05-15T10:12:35Z</dcterms:created>
  <dcterms:modified xsi:type="dcterms:W3CDTF">2025-05-15T14:02:00Z</dcterms:modified>
</cp:coreProperties>
</file>