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8749D-ED29-468F-A32A-05CB2279367D}" v="667" dt="2020-09-15T16:42:18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0548749D-ED29-468F-A32A-05CB2279367D}"/>
    <pc:docChg chg="undo custSel mod addSld delSld modSld sldOrd">
      <pc:chgData name="Ariel Avshalom" userId="ad20b999a1aae67d" providerId="LiveId" clId="{0548749D-ED29-468F-A32A-05CB2279367D}" dt="2020-09-15T16:46:19.167" v="3192" actId="26606"/>
      <pc:docMkLst>
        <pc:docMk/>
      </pc:docMkLst>
      <pc:sldChg chg="addSp modSp mod setBg modAnim">
        <pc:chgData name="Ariel Avshalom" userId="ad20b999a1aae67d" providerId="LiveId" clId="{0548749D-ED29-468F-A32A-05CB2279367D}" dt="2020-09-08T15:49:34.226" v="302"/>
        <pc:sldMkLst>
          <pc:docMk/>
          <pc:sldMk cId="3201072125" sldId="257"/>
        </pc:sldMkLst>
        <pc:spChg chg="mod">
          <ac:chgData name="Ariel Avshalom" userId="ad20b999a1aae67d" providerId="LiveId" clId="{0548749D-ED29-468F-A32A-05CB2279367D}" dt="2020-09-08T15:49:25.020" v="299" actId="26606"/>
          <ac:spMkLst>
            <pc:docMk/>
            <pc:sldMk cId="3201072125" sldId="257"/>
            <ac:spMk id="2" creationId="{863C0A34-72A8-4F68-ABEA-5C786ACA31A2}"/>
          </ac:spMkLst>
        </pc:spChg>
        <pc:spChg chg="mod ord">
          <ac:chgData name="Ariel Avshalom" userId="ad20b999a1aae67d" providerId="LiveId" clId="{0548749D-ED29-468F-A32A-05CB2279367D}" dt="2020-09-08T15:49:25.020" v="299" actId="26606"/>
          <ac:spMkLst>
            <pc:docMk/>
            <pc:sldMk cId="3201072125" sldId="257"/>
            <ac:spMk id="3" creationId="{71F42096-E515-44A8-B5F7-2A81DFAA147F}"/>
          </ac:spMkLst>
        </pc:spChg>
        <pc:spChg chg="add">
          <ac:chgData name="Ariel Avshalom" userId="ad20b999a1aae67d" providerId="LiveId" clId="{0548749D-ED29-468F-A32A-05CB2279367D}" dt="2020-09-08T15:49:25.020" v="299" actId="26606"/>
          <ac:spMkLst>
            <pc:docMk/>
            <pc:sldMk cId="3201072125" sldId="257"/>
            <ac:spMk id="71" creationId="{EBF87945-A001-489F-9D9B-7D9435F0B9CA}"/>
          </ac:spMkLst>
        </pc:spChg>
        <pc:picChg chg="add mod">
          <ac:chgData name="Ariel Avshalom" userId="ad20b999a1aae67d" providerId="LiveId" clId="{0548749D-ED29-468F-A32A-05CB2279367D}" dt="2020-09-08T15:49:25.020" v="299" actId="26606"/>
          <ac:picMkLst>
            <pc:docMk/>
            <pc:sldMk cId="3201072125" sldId="257"/>
            <ac:picMk id="1026" creationId="{9D4C2490-D737-49D4-9DAC-564F7213FD9B}"/>
          </ac:picMkLst>
        </pc:picChg>
      </pc:sldChg>
      <pc:sldChg chg="addSp modSp new mod setBg modAnim">
        <pc:chgData name="Ariel Avshalom" userId="ad20b999a1aae67d" providerId="LiveId" clId="{0548749D-ED29-468F-A32A-05CB2279367D}" dt="2020-09-08T15:57:37.056" v="758" actId="20577"/>
        <pc:sldMkLst>
          <pc:docMk/>
          <pc:sldMk cId="2342365011" sldId="258"/>
        </pc:sldMkLst>
        <pc:spChg chg="mod">
          <ac:chgData name="Ariel Avshalom" userId="ad20b999a1aae67d" providerId="LiveId" clId="{0548749D-ED29-468F-A32A-05CB2279367D}" dt="2020-09-08T15:51:24.214" v="554" actId="26606"/>
          <ac:spMkLst>
            <pc:docMk/>
            <pc:sldMk cId="2342365011" sldId="258"/>
            <ac:spMk id="2" creationId="{035834EA-850F-4018-802A-27553BB8F81D}"/>
          </ac:spMkLst>
        </pc:spChg>
        <pc:spChg chg="mod">
          <ac:chgData name="Ariel Avshalom" userId="ad20b999a1aae67d" providerId="LiveId" clId="{0548749D-ED29-468F-A32A-05CB2279367D}" dt="2020-09-08T15:57:37.056" v="758" actId="20577"/>
          <ac:spMkLst>
            <pc:docMk/>
            <pc:sldMk cId="2342365011" sldId="258"/>
            <ac:spMk id="3" creationId="{00ED2B61-6BC8-420F-A870-817E408F17DE}"/>
          </ac:spMkLst>
        </pc:spChg>
        <pc:spChg chg="add">
          <ac:chgData name="Ariel Avshalom" userId="ad20b999a1aae67d" providerId="LiveId" clId="{0548749D-ED29-468F-A32A-05CB2279367D}" dt="2020-09-08T15:51:24.214" v="554" actId="26606"/>
          <ac:spMkLst>
            <pc:docMk/>
            <pc:sldMk cId="2342365011" sldId="258"/>
            <ac:spMk id="71" creationId="{81AEB8A9-B768-4E30-BA55-D919E6687343}"/>
          </ac:spMkLst>
        </pc:spChg>
        <pc:picChg chg="add mod">
          <ac:chgData name="Ariel Avshalom" userId="ad20b999a1aae67d" providerId="LiveId" clId="{0548749D-ED29-468F-A32A-05CB2279367D}" dt="2020-09-08T15:51:24.214" v="554" actId="26606"/>
          <ac:picMkLst>
            <pc:docMk/>
            <pc:sldMk cId="2342365011" sldId="258"/>
            <ac:picMk id="2050" creationId="{797FEB55-D3E0-448C-998E-6D641495119B}"/>
          </ac:picMkLst>
        </pc:picChg>
      </pc:sldChg>
      <pc:sldChg chg="addSp delSp modSp new mod setBg">
        <pc:chgData name="Ariel Avshalom" userId="ad20b999a1aae67d" providerId="LiveId" clId="{0548749D-ED29-468F-A32A-05CB2279367D}" dt="2020-09-08T15:54:49.349" v="632" actId="26606"/>
        <pc:sldMkLst>
          <pc:docMk/>
          <pc:sldMk cId="2056038742" sldId="259"/>
        </pc:sldMkLst>
        <pc:spChg chg="mod">
          <ac:chgData name="Ariel Avshalom" userId="ad20b999a1aae67d" providerId="LiveId" clId="{0548749D-ED29-468F-A32A-05CB2279367D}" dt="2020-09-08T15:54:49.349" v="632" actId="26606"/>
          <ac:spMkLst>
            <pc:docMk/>
            <pc:sldMk cId="2056038742" sldId="259"/>
            <ac:spMk id="2" creationId="{DC99E493-7232-4FC9-A4EF-0307DCDB0C05}"/>
          </ac:spMkLst>
        </pc:spChg>
        <pc:spChg chg="del">
          <ac:chgData name="Ariel Avshalom" userId="ad20b999a1aae67d" providerId="LiveId" clId="{0548749D-ED29-468F-A32A-05CB2279367D}" dt="2020-09-08T15:54:47.185" v="631"/>
          <ac:spMkLst>
            <pc:docMk/>
            <pc:sldMk cId="2056038742" sldId="259"/>
            <ac:spMk id="3" creationId="{EDD8E20E-5F92-49A8-B633-04C38CC460C0}"/>
          </ac:spMkLst>
        </pc:spChg>
        <pc:spChg chg="add">
          <ac:chgData name="Ariel Avshalom" userId="ad20b999a1aae67d" providerId="LiveId" clId="{0548749D-ED29-468F-A32A-05CB2279367D}" dt="2020-09-08T15:54:49.349" v="632" actId="26606"/>
          <ac:spMkLst>
            <pc:docMk/>
            <pc:sldMk cId="2056038742" sldId="259"/>
            <ac:spMk id="71" creationId="{A4AC5506-6312-4701-8D3C-40187889A947}"/>
          </ac:spMkLst>
        </pc:spChg>
        <pc:picChg chg="add mod">
          <ac:chgData name="Ariel Avshalom" userId="ad20b999a1aae67d" providerId="LiveId" clId="{0548749D-ED29-468F-A32A-05CB2279367D}" dt="2020-09-08T15:54:49.349" v="632" actId="26606"/>
          <ac:picMkLst>
            <pc:docMk/>
            <pc:sldMk cId="2056038742" sldId="259"/>
            <ac:picMk id="3074" creationId="{BF2ABA4A-15BF-4D22-96E2-93373BD36D91}"/>
          </ac:picMkLst>
        </pc:picChg>
      </pc:sldChg>
      <pc:sldChg chg="addSp delSp modSp new mod setBg modAnim setClrOvrMap">
        <pc:chgData name="Ariel Avshalom" userId="ad20b999a1aae67d" providerId="LiveId" clId="{0548749D-ED29-468F-A32A-05CB2279367D}" dt="2020-09-08T16:04:51.110" v="1370"/>
        <pc:sldMkLst>
          <pc:docMk/>
          <pc:sldMk cId="339992098" sldId="260"/>
        </pc:sldMkLst>
        <pc:spChg chg="mod">
          <ac:chgData name="Ariel Avshalom" userId="ad20b999a1aae67d" providerId="LiveId" clId="{0548749D-ED29-468F-A32A-05CB2279367D}" dt="2020-09-08T16:04:10.256" v="1358" actId="26606"/>
          <ac:spMkLst>
            <pc:docMk/>
            <pc:sldMk cId="339992098" sldId="260"/>
            <ac:spMk id="2" creationId="{A6D23EC7-3C9D-411F-98E8-C3077338DDA7}"/>
          </ac:spMkLst>
        </pc:spChg>
        <pc:spChg chg="mod">
          <ac:chgData name="Ariel Avshalom" userId="ad20b999a1aae67d" providerId="LiveId" clId="{0548749D-ED29-468F-A32A-05CB2279367D}" dt="2020-09-08T16:04:10.256" v="1358" actId="26606"/>
          <ac:spMkLst>
            <pc:docMk/>
            <pc:sldMk cId="339992098" sldId="260"/>
            <ac:spMk id="3" creationId="{5D443CE8-F954-4886-A792-2F26C8015B29}"/>
          </ac:spMkLst>
        </pc:spChg>
        <pc:spChg chg="add del mod">
          <ac:chgData name="Ariel Avshalom" userId="ad20b999a1aae67d" providerId="LiveId" clId="{0548749D-ED29-468F-A32A-05CB2279367D}" dt="2020-09-08T15:56:39.549" v="681" actId="478"/>
          <ac:spMkLst>
            <pc:docMk/>
            <pc:sldMk cId="339992098" sldId="260"/>
            <ac:spMk id="4" creationId="{E947882B-F790-467C-BD4A-8E0F463B5EDE}"/>
          </ac:spMkLst>
        </pc:spChg>
        <pc:spChg chg="add mod">
          <ac:chgData name="Ariel Avshalom" userId="ad20b999a1aae67d" providerId="LiveId" clId="{0548749D-ED29-468F-A32A-05CB2279367D}" dt="2020-09-08T16:04:22.574" v="1362" actId="1076"/>
          <ac:spMkLst>
            <pc:docMk/>
            <pc:sldMk cId="339992098" sldId="260"/>
            <ac:spMk id="5" creationId="{5FD903BE-C868-4FFF-BD01-612954A6E219}"/>
          </ac:spMkLst>
        </pc:spChg>
        <pc:spChg chg="add">
          <ac:chgData name="Ariel Avshalom" userId="ad20b999a1aae67d" providerId="LiveId" clId="{0548749D-ED29-468F-A32A-05CB2279367D}" dt="2020-09-08T16:04:10.256" v="1358" actId="26606"/>
          <ac:spMkLst>
            <pc:docMk/>
            <pc:sldMk cId="339992098" sldId="260"/>
            <ac:spMk id="10" creationId="{1E214AA7-F028-4A0D-8698-61AEC754D1BC}"/>
          </ac:spMkLst>
        </pc:spChg>
        <pc:cxnChg chg="add">
          <ac:chgData name="Ariel Avshalom" userId="ad20b999a1aae67d" providerId="LiveId" clId="{0548749D-ED29-468F-A32A-05CB2279367D}" dt="2020-09-08T16:04:10.256" v="1358" actId="26606"/>
          <ac:cxnSpMkLst>
            <pc:docMk/>
            <pc:sldMk cId="339992098" sldId="260"/>
            <ac:cxnSpMk id="12" creationId="{D6206FDC-2777-4D7F-AF9C-73413DA664C9}"/>
          </ac:cxnSpMkLst>
        </pc:cxnChg>
      </pc:sldChg>
      <pc:sldChg chg="addSp delSp modSp new mod setBg setClrOvrMap">
        <pc:chgData name="Ariel Avshalom" userId="ad20b999a1aae67d" providerId="LiveId" clId="{0548749D-ED29-468F-A32A-05CB2279367D}" dt="2020-09-08T16:17:14.002" v="1781" actId="20577"/>
        <pc:sldMkLst>
          <pc:docMk/>
          <pc:sldMk cId="1591144692" sldId="261"/>
        </pc:sldMkLst>
        <pc:spChg chg="mod">
          <ac:chgData name="Ariel Avshalom" userId="ad20b999a1aae67d" providerId="LiveId" clId="{0548749D-ED29-468F-A32A-05CB2279367D}" dt="2020-09-08T16:17:04.966" v="1775" actId="26606"/>
          <ac:spMkLst>
            <pc:docMk/>
            <pc:sldMk cId="1591144692" sldId="261"/>
            <ac:spMk id="2" creationId="{8579E636-FE57-4227-9BC6-77CB9B1F168C}"/>
          </ac:spMkLst>
        </pc:spChg>
        <pc:spChg chg="del">
          <ac:chgData name="Ariel Avshalom" userId="ad20b999a1aae67d" providerId="LiveId" clId="{0548749D-ED29-468F-A32A-05CB2279367D}" dt="2020-09-08T16:10:01.489" v="1406" actId="22"/>
          <ac:spMkLst>
            <pc:docMk/>
            <pc:sldMk cId="1591144692" sldId="261"/>
            <ac:spMk id="3" creationId="{35E761F1-65F1-46DA-B493-C3C4C1A9E6E4}"/>
          </ac:spMkLst>
        </pc:spChg>
        <pc:spChg chg="add mod">
          <ac:chgData name="Ariel Avshalom" userId="ad20b999a1aae67d" providerId="LiveId" clId="{0548749D-ED29-468F-A32A-05CB2279367D}" dt="2020-09-08T16:17:14.002" v="1781" actId="20577"/>
          <ac:spMkLst>
            <pc:docMk/>
            <pc:sldMk cId="1591144692" sldId="261"/>
            <ac:spMk id="6" creationId="{97D0233D-9860-4695-A059-720878225D29}"/>
          </ac:spMkLst>
        </pc:spChg>
        <pc:spChg chg="add del">
          <ac:chgData name="Ariel Avshalom" userId="ad20b999a1aae67d" providerId="LiveId" clId="{0548749D-ED29-468F-A32A-05CB2279367D}" dt="2020-09-08T16:17:04.966" v="1775" actId="26606"/>
          <ac:spMkLst>
            <pc:docMk/>
            <pc:sldMk cId="1591144692" sldId="261"/>
            <ac:spMk id="10" creationId="{7CA0DAA6-33B8-4A25-810D-2F4D816FB40E}"/>
          </ac:spMkLst>
        </pc:spChg>
        <pc:spChg chg="add">
          <ac:chgData name="Ariel Avshalom" userId="ad20b999a1aae67d" providerId="LiveId" clId="{0548749D-ED29-468F-A32A-05CB2279367D}" dt="2020-09-08T16:17:04.966" v="1775" actId="26606"/>
          <ac:spMkLst>
            <pc:docMk/>
            <pc:sldMk cId="1591144692" sldId="261"/>
            <ac:spMk id="15" creationId="{F2B38F72-8FC4-4001-8C67-FA6B86DEC767}"/>
          </ac:spMkLst>
        </pc:spChg>
        <pc:picChg chg="add mod ord">
          <ac:chgData name="Ariel Avshalom" userId="ad20b999a1aae67d" providerId="LiveId" clId="{0548749D-ED29-468F-A32A-05CB2279367D}" dt="2020-09-08T16:17:04.966" v="1775" actId="26606"/>
          <ac:picMkLst>
            <pc:docMk/>
            <pc:sldMk cId="1591144692" sldId="261"/>
            <ac:picMk id="5" creationId="{313337B3-FC00-4114-AC42-AFB8CF40CDED}"/>
          </ac:picMkLst>
        </pc:picChg>
      </pc:sldChg>
      <pc:sldChg chg="addSp delSp modSp add del">
        <pc:chgData name="Ariel Avshalom" userId="ad20b999a1aae67d" providerId="LiveId" clId="{0548749D-ED29-468F-A32A-05CB2279367D}" dt="2020-09-08T15:59:09.480" v="762" actId="2696"/>
        <pc:sldMkLst>
          <pc:docMk/>
          <pc:sldMk cId="3277522262" sldId="261"/>
        </pc:sldMkLst>
        <pc:spChg chg="add del mod">
          <ac:chgData name="Ariel Avshalom" userId="ad20b999a1aae67d" providerId="LiveId" clId="{0548749D-ED29-468F-A32A-05CB2279367D}" dt="2020-09-08T15:58:38.987" v="761"/>
          <ac:spMkLst>
            <pc:docMk/>
            <pc:sldMk cId="3277522262" sldId="261"/>
            <ac:spMk id="3" creationId="{205FD7C9-F534-4D16-A261-68FF9EFD59C6}"/>
          </ac:spMkLst>
        </pc:spChg>
        <pc:picChg chg="del">
          <ac:chgData name="Ariel Avshalom" userId="ad20b999a1aae67d" providerId="LiveId" clId="{0548749D-ED29-468F-A32A-05CB2279367D}" dt="2020-09-08T15:58:31.652" v="760" actId="478"/>
          <ac:picMkLst>
            <pc:docMk/>
            <pc:sldMk cId="3277522262" sldId="261"/>
            <ac:picMk id="3074" creationId="{BF2ABA4A-15BF-4D22-96E2-93373BD36D91}"/>
          </ac:picMkLst>
        </pc:picChg>
        <pc:picChg chg="add mod">
          <ac:chgData name="Ariel Avshalom" userId="ad20b999a1aae67d" providerId="LiveId" clId="{0548749D-ED29-468F-A32A-05CB2279367D}" dt="2020-09-08T15:58:38.987" v="761"/>
          <ac:picMkLst>
            <pc:docMk/>
            <pc:sldMk cId="3277522262" sldId="261"/>
            <ac:picMk id="4098" creationId="{7628B40B-06EB-4364-8746-D9DF45BE1C62}"/>
          </ac:picMkLst>
        </pc:picChg>
      </pc:sldChg>
      <pc:sldChg chg="addSp delSp modSp new mod setBg modAnim">
        <pc:chgData name="Ariel Avshalom" userId="ad20b999a1aae67d" providerId="LiveId" clId="{0548749D-ED29-468F-A32A-05CB2279367D}" dt="2020-09-08T16:18:33.603" v="1785" actId="20577"/>
        <pc:sldMkLst>
          <pc:docMk/>
          <pc:sldMk cId="1293110333" sldId="262"/>
        </pc:sldMkLst>
        <pc:spChg chg="mod">
          <ac:chgData name="Ariel Avshalom" userId="ad20b999a1aae67d" providerId="LiveId" clId="{0548749D-ED29-468F-A32A-05CB2279367D}" dt="2020-09-08T16:18:33.603" v="1785" actId="20577"/>
          <ac:spMkLst>
            <pc:docMk/>
            <pc:sldMk cId="1293110333" sldId="262"/>
            <ac:spMk id="2" creationId="{E3AAA354-3A45-4688-849A-3AC55ACF7308}"/>
          </ac:spMkLst>
        </pc:spChg>
        <pc:spChg chg="add del mod">
          <ac:chgData name="Ariel Avshalom" userId="ad20b999a1aae67d" providerId="LiveId" clId="{0548749D-ED29-468F-A32A-05CB2279367D}" dt="2020-09-08T16:14:26.295" v="1645" actId="21"/>
          <ac:spMkLst>
            <pc:docMk/>
            <pc:sldMk cId="1293110333" sldId="262"/>
            <ac:spMk id="3" creationId="{9B0D7694-5745-4D74-9BBC-1A560B3E948B}"/>
          </ac:spMkLst>
        </pc:spChg>
        <pc:spChg chg="add del mod">
          <ac:chgData name="Ariel Avshalom" userId="ad20b999a1aae67d" providerId="LiveId" clId="{0548749D-ED29-468F-A32A-05CB2279367D}" dt="2020-09-08T16:14:25.173" v="1644" actId="21"/>
          <ac:spMkLst>
            <pc:docMk/>
            <pc:sldMk cId="1293110333" sldId="262"/>
            <ac:spMk id="5" creationId="{53D50846-ACF5-4F2B-B76F-9EB2093CE055}"/>
          </ac:spMkLst>
        </pc:spChg>
        <pc:spChg chg="add del mod">
          <ac:chgData name="Ariel Avshalom" userId="ad20b999a1aae67d" providerId="LiveId" clId="{0548749D-ED29-468F-A32A-05CB2279367D}" dt="2020-09-08T16:14:37.203" v="1646" actId="26606"/>
          <ac:spMkLst>
            <pc:docMk/>
            <pc:sldMk cId="1293110333" sldId="262"/>
            <ac:spMk id="7" creationId="{40CE6C4D-BCA6-40D6-9670-ADF1292AE201}"/>
          </ac:spMkLst>
        </pc:spChg>
        <pc:spChg chg="add">
          <ac:chgData name="Ariel Avshalom" userId="ad20b999a1aae67d" providerId="LiveId" clId="{0548749D-ED29-468F-A32A-05CB2279367D}" dt="2020-09-08T16:14:37.203" v="1646" actId="26606"/>
          <ac:spMkLst>
            <pc:docMk/>
            <pc:sldMk cId="1293110333" sldId="262"/>
            <ac:spMk id="12" creationId="{5A292AEA-2528-46C0-B426-95822B6141FB}"/>
          </ac:spMkLst>
        </pc:spChg>
        <pc:spChg chg="add">
          <ac:chgData name="Ariel Avshalom" userId="ad20b999a1aae67d" providerId="LiveId" clId="{0548749D-ED29-468F-A32A-05CB2279367D}" dt="2020-09-08T16:14:37.203" v="1646" actId="26606"/>
          <ac:spMkLst>
            <pc:docMk/>
            <pc:sldMk cId="1293110333" sldId="262"/>
            <ac:spMk id="14" creationId="{D8B7B198-E4DF-43CD-AD8C-199884323745}"/>
          </ac:spMkLst>
        </pc:spChg>
        <pc:spChg chg="add">
          <ac:chgData name="Ariel Avshalom" userId="ad20b999a1aae67d" providerId="LiveId" clId="{0548749D-ED29-468F-A32A-05CB2279367D}" dt="2020-09-08T16:14:37.203" v="1646" actId="26606"/>
          <ac:spMkLst>
            <pc:docMk/>
            <pc:sldMk cId="1293110333" sldId="262"/>
            <ac:spMk id="16" creationId="{2BE67753-EA0E-4819-8D22-0B6600CF7231}"/>
          </ac:spMkLst>
        </pc:spChg>
        <pc:grpChg chg="add">
          <ac:chgData name="Ariel Avshalom" userId="ad20b999a1aae67d" providerId="LiveId" clId="{0548749D-ED29-468F-A32A-05CB2279367D}" dt="2020-09-08T16:14:37.203" v="1646" actId="26606"/>
          <ac:grpSpMkLst>
            <pc:docMk/>
            <pc:sldMk cId="1293110333" sldId="262"/>
            <ac:grpSpMk id="18" creationId="{D76D63AC-0421-45EC-B383-E79A61A78C6B}"/>
          </ac:grpSpMkLst>
        </pc:grpChg>
        <pc:grpChg chg="add">
          <ac:chgData name="Ariel Avshalom" userId="ad20b999a1aae67d" providerId="LiveId" clId="{0548749D-ED29-468F-A32A-05CB2279367D}" dt="2020-09-08T16:14:37.203" v="1646" actId="26606"/>
          <ac:grpSpMkLst>
            <pc:docMk/>
            <pc:sldMk cId="1293110333" sldId="262"/>
            <ac:grpSpMk id="27" creationId="{87F87F1B-42BA-4AC7-A4E2-41544DDB2CE3}"/>
          </ac:grpSpMkLst>
        </pc:grpChg>
        <pc:grpChg chg="add">
          <ac:chgData name="Ariel Avshalom" userId="ad20b999a1aae67d" providerId="LiveId" clId="{0548749D-ED29-468F-A32A-05CB2279367D}" dt="2020-09-08T16:14:37.203" v="1646" actId="26606"/>
          <ac:grpSpMkLst>
            <pc:docMk/>
            <pc:sldMk cId="1293110333" sldId="262"/>
            <ac:grpSpMk id="33" creationId="{967346A5-7569-4F15-AB5D-BE3DADF192C0}"/>
          </ac:grpSpMkLst>
        </pc:grpChg>
      </pc:sldChg>
      <pc:sldChg chg="addSp delSp modSp new mod setBg modAnim">
        <pc:chgData name="Ariel Avshalom" userId="ad20b999a1aae67d" providerId="LiveId" clId="{0548749D-ED29-468F-A32A-05CB2279367D}" dt="2020-09-08T16:15:45.928" v="1663"/>
        <pc:sldMkLst>
          <pc:docMk/>
          <pc:sldMk cId="3833140119" sldId="263"/>
        </pc:sldMkLst>
        <pc:spChg chg="del">
          <ac:chgData name="Ariel Avshalom" userId="ad20b999a1aae67d" providerId="LiveId" clId="{0548749D-ED29-468F-A32A-05CB2279367D}" dt="2020-09-08T16:14:43.883" v="1649" actId="478"/>
          <ac:spMkLst>
            <pc:docMk/>
            <pc:sldMk cId="3833140119" sldId="263"/>
            <ac:spMk id="2" creationId="{2465BF5D-0F27-48F0-8E45-E0F4A5309A5F}"/>
          </ac:spMkLst>
        </pc:spChg>
        <pc:spChg chg="del">
          <ac:chgData name="Ariel Avshalom" userId="ad20b999a1aae67d" providerId="LiveId" clId="{0548749D-ED29-468F-A32A-05CB2279367D}" dt="2020-09-08T16:14:41.142" v="1648"/>
          <ac:spMkLst>
            <pc:docMk/>
            <pc:sldMk cId="3833140119" sldId="263"/>
            <ac:spMk id="3" creationId="{2F79FAF5-480B-47CA-9FCE-4305F4B9E332}"/>
          </ac:spMkLst>
        </pc:spChg>
        <pc:spChg chg="add del mod">
          <ac:chgData name="Ariel Avshalom" userId="ad20b999a1aae67d" providerId="LiveId" clId="{0548749D-ED29-468F-A32A-05CB2279367D}" dt="2020-09-08T16:14:54.346" v="1652" actId="26606"/>
          <ac:spMkLst>
            <pc:docMk/>
            <pc:sldMk cId="3833140119" sldId="263"/>
            <ac:spMk id="4" creationId="{71491599-FC17-404A-BBA4-12AA47AEEC71}"/>
          </ac:spMkLst>
        </pc:spChg>
        <pc:spChg chg="add del">
          <ac:chgData name="Ariel Avshalom" userId="ad20b999a1aae67d" providerId="LiveId" clId="{0548749D-ED29-468F-A32A-05CB2279367D}" dt="2020-09-08T16:14:54.315" v="1651" actId="26606"/>
          <ac:spMkLst>
            <pc:docMk/>
            <pc:sldMk cId="3833140119" sldId="263"/>
            <ac:spMk id="9" creationId="{B164D969-46F1-44FC-B488-3FA68C67756D}"/>
          </ac:spMkLst>
        </pc:spChg>
        <pc:spChg chg="add">
          <ac:chgData name="Ariel Avshalom" userId="ad20b999a1aae67d" providerId="LiveId" clId="{0548749D-ED29-468F-A32A-05CB2279367D}" dt="2020-09-08T16:14:54.346" v="1652" actId="26606"/>
          <ac:spMkLst>
            <pc:docMk/>
            <pc:sldMk cId="3833140119" sldId="263"/>
            <ac:spMk id="10" creationId="{53B021B3-DE93-4AB7-8A18-CF5F1CED88B8}"/>
          </ac:spMkLst>
        </pc:spChg>
        <pc:spChg chg="add">
          <ac:chgData name="Ariel Avshalom" userId="ad20b999a1aae67d" providerId="LiveId" clId="{0548749D-ED29-468F-A32A-05CB2279367D}" dt="2020-09-08T16:14:54.346" v="1652" actId="26606"/>
          <ac:spMkLst>
            <pc:docMk/>
            <pc:sldMk cId="3833140119" sldId="263"/>
            <ac:spMk id="12" creationId="{52D502E5-F6B4-4D58-B4AE-FC466FF15EE8}"/>
          </ac:spMkLst>
        </pc:spChg>
        <pc:spChg chg="add">
          <ac:chgData name="Ariel Avshalom" userId="ad20b999a1aae67d" providerId="LiveId" clId="{0548749D-ED29-468F-A32A-05CB2279367D}" dt="2020-09-08T16:14:54.346" v="1652" actId="26606"/>
          <ac:spMkLst>
            <pc:docMk/>
            <pc:sldMk cId="3833140119" sldId="263"/>
            <ac:spMk id="14" creationId="{9DECDBF4-02B6-4BB4-B65B-B8107AD6A9E8}"/>
          </ac:spMkLst>
        </pc:spChg>
        <pc:spChg chg="add del">
          <ac:chgData name="Ariel Avshalom" userId="ad20b999a1aae67d" providerId="LiveId" clId="{0548749D-ED29-468F-A32A-05CB2279367D}" dt="2020-09-08T16:14:54.315" v="1651" actId="26606"/>
          <ac:spMkLst>
            <pc:docMk/>
            <pc:sldMk cId="3833140119" sldId="263"/>
            <ac:spMk id="15" creationId="{9E0A01E6-95B9-424D-93AE-19F4928DFD40}"/>
          </ac:spMkLst>
        </pc:spChg>
        <pc:graphicFrameChg chg="add mod">
          <ac:chgData name="Ariel Avshalom" userId="ad20b999a1aae67d" providerId="LiveId" clId="{0548749D-ED29-468F-A32A-05CB2279367D}" dt="2020-09-08T16:15:04.138" v="1657" actId="404"/>
          <ac:graphicFrameMkLst>
            <pc:docMk/>
            <pc:sldMk cId="3833140119" sldId="263"/>
            <ac:graphicFrameMk id="6" creationId="{394E4B6C-8BA2-4DFF-83AA-82A07BF6EF5B}"/>
          </ac:graphicFrameMkLst>
        </pc:graphicFrameChg>
        <pc:picChg chg="add del">
          <ac:chgData name="Ariel Avshalom" userId="ad20b999a1aae67d" providerId="LiveId" clId="{0548749D-ED29-468F-A32A-05CB2279367D}" dt="2020-09-08T16:14:54.315" v="1651" actId="26606"/>
          <ac:picMkLst>
            <pc:docMk/>
            <pc:sldMk cId="3833140119" sldId="263"/>
            <ac:picMk id="11" creationId="{F3003D4E-E9FF-4669-90E7-7CED081587F1}"/>
          </ac:picMkLst>
        </pc:picChg>
        <pc:picChg chg="add del">
          <ac:chgData name="Ariel Avshalom" userId="ad20b999a1aae67d" providerId="LiveId" clId="{0548749D-ED29-468F-A32A-05CB2279367D}" dt="2020-09-08T16:14:54.315" v="1651" actId="26606"/>
          <ac:picMkLst>
            <pc:docMk/>
            <pc:sldMk cId="3833140119" sldId="263"/>
            <ac:picMk id="13" creationId="{A7D98261-3895-4FB5-B9CE-26FAF635730F}"/>
          </ac:picMkLst>
        </pc:picChg>
      </pc:sldChg>
      <pc:sldChg chg="addSp delSp modSp new mod setBg">
        <pc:chgData name="Ariel Avshalom" userId="ad20b999a1aae67d" providerId="LiveId" clId="{0548749D-ED29-468F-A32A-05CB2279367D}" dt="2020-09-08T16:30:32.637" v="1835" actId="26606"/>
        <pc:sldMkLst>
          <pc:docMk/>
          <pc:sldMk cId="2139621324" sldId="264"/>
        </pc:sldMkLst>
        <pc:spChg chg="mod">
          <ac:chgData name="Ariel Avshalom" userId="ad20b999a1aae67d" providerId="LiveId" clId="{0548749D-ED29-468F-A32A-05CB2279367D}" dt="2020-09-08T16:30:32.637" v="1835" actId="26606"/>
          <ac:spMkLst>
            <pc:docMk/>
            <pc:sldMk cId="2139621324" sldId="264"/>
            <ac:spMk id="2" creationId="{3A5E74CD-837C-4C12-8634-7DF0E71C31AE}"/>
          </ac:spMkLst>
        </pc:spChg>
        <pc:spChg chg="del">
          <ac:chgData name="Ariel Avshalom" userId="ad20b999a1aae67d" providerId="LiveId" clId="{0548749D-ED29-468F-A32A-05CB2279367D}" dt="2020-09-08T16:29:29.765" v="1787" actId="22"/>
          <ac:spMkLst>
            <pc:docMk/>
            <pc:sldMk cId="2139621324" sldId="264"/>
            <ac:spMk id="3" creationId="{57169193-2AE3-4215-A9AF-52D0577BF88C}"/>
          </ac:spMkLst>
        </pc:spChg>
        <pc:spChg chg="add del">
          <ac:chgData name="Ariel Avshalom" userId="ad20b999a1aae67d" providerId="LiveId" clId="{0548749D-ED29-468F-A32A-05CB2279367D}" dt="2020-09-08T16:30:32.637" v="1835" actId="26606"/>
          <ac:spMkLst>
            <pc:docMk/>
            <pc:sldMk cId="2139621324" sldId="264"/>
            <ac:spMk id="10" creationId="{53F29798-D584-4792-9B62-3F5F5C36D619}"/>
          </ac:spMkLst>
        </pc:spChg>
        <pc:picChg chg="add mod ord">
          <ac:chgData name="Ariel Avshalom" userId="ad20b999a1aae67d" providerId="LiveId" clId="{0548749D-ED29-468F-A32A-05CB2279367D}" dt="2020-09-08T16:30:32.637" v="1835" actId="26606"/>
          <ac:picMkLst>
            <pc:docMk/>
            <pc:sldMk cId="2139621324" sldId="264"/>
            <ac:picMk id="5" creationId="{93F0BB68-0008-440A-A16E-98D5063B1AFD}"/>
          </ac:picMkLst>
        </pc:picChg>
      </pc:sldChg>
      <pc:sldChg chg="addSp modSp new mod setBg modAnim">
        <pc:chgData name="Ariel Avshalom" userId="ad20b999a1aae67d" providerId="LiveId" clId="{0548749D-ED29-468F-A32A-05CB2279367D}" dt="2020-09-11T16:37:55.020" v="2154"/>
        <pc:sldMkLst>
          <pc:docMk/>
          <pc:sldMk cId="1192360800" sldId="265"/>
        </pc:sldMkLst>
        <pc:spChg chg="mod">
          <ac:chgData name="Ariel Avshalom" userId="ad20b999a1aae67d" providerId="LiveId" clId="{0548749D-ED29-468F-A32A-05CB2279367D}" dt="2020-09-11T16:35:34.731" v="2020" actId="26606"/>
          <ac:spMkLst>
            <pc:docMk/>
            <pc:sldMk cId="1192360800" sldId="265"/>
            <ac:spMk id="2" creationId="{AC6B049D-EE20-491C-8FF6-3CA09B4A74DB}"/>
          </ac:spMkLst>
        </pc:spChg>
        <pc:spChg chg="mod">
          <ac:chgData name="Ariel Avshalom" userId="ad20b999a1aae67d" providerId="LiveId" clId="{0548749D-ED29-468F-A32A-05CB2279367D}" dt="2020-09-11T16:35:34.731" v="2020" actId="26606"/>
          <ac:spMkLst>
            <pc:docMk/>
            <pc:sldMk cId="1192360800" sldId="265"/>
            <ac:spMk id="3" creationId="{AA4CDE94-1CB5-4D5C-83AC-5B6A76235DB5}"/>
          </ac:spMkLst>
        </pc:spChg>
        <pc:spChg chg="add">
          <ac:chgData name="Ariel Avshalom" userId="ad20b999a1aae67d" providerId="LiveId" clId="{0548749D-ED29-468F-A32A-05CB2279367D}" dt="2020-09-11T16:35:34.731" v="2020" actId="26606"/>
          <ac:spMkLst>
            <pc:docMk/>
            <pc:sldMk cId="1192360800" sldId="265"/>
            <ac:spMk id="8" creationId="{907EF6B7-1338-4443-8C46-6A318D952DFD}"/>
          </ac:spMkLst>
        </pc:spChg>
        <pc:spChg chg="add">
          <ac:chgData name="Ariel Avshalom" userId="ad20b999a1aae67d" providerId="LiveId" clId="{0548749D-ED29-468F-A32A-05CB2279367D}" dt="2020-09-11T16:35:34.731" v="2020" actId="26606"/>
          <ac:spMkLst>
            <pc:docMk/>
            <pc:sldMk cId="1192360800" sldId="265"/>
            <ac:spMk id="10" creationId="{DAAE4CDD-124C-4DCF-9584-B6033B545DD5}"/>
          </ac:spMkLst>
        </pc:spChg>
        <pc:spChg chg="add">
          <ac:chgData name="Ariel Avshalom" userId="ad20b999a1aae67d" providerId="LiveId" clId="{0548749D-ED29-468F-A32A-05CB2279367D}" dt="2020-09-11T16:35:34.731" v="2020" actId="26606"/>
          <ac:spMkLst>
            <pc:docMk/>
            <pc:sldMk cId="1192360800" sldId="265"/>
            <ac:spMk id="12" creationId="{081E4A58-353D-44AE-B2FC-2A74E2E400F7}"/>
          </ac:spMkLst>
        </pc:spChg>
      </pc:sldChg>
      <pc:sldChg chg="addSp delSp modSp new mod setBg modAnim">
        <pc:chgData name="Ariel Avshalom" userId="ad20b999a1aae67d" providerId="LiveId" clId="{0548749D-ED29-468F-A32A-05CB2279367D}" dt="2020-09-15T16:23:05.819" v="2848"/>
        <pc:sldMkLst>
          <pc:docMk/>
          <pc:sldMk cId="2895405967" sldId="266"/>
        </pc:sldMkLst>
        <pc:spChg chg="mod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2" creationId="{49A8C347-E019-4A7A-A6FD-2CCE4B4A4FF0}"/>
          </ac:spMkLst>
        </pc:spChg>
        <pc:spChg chg="del mod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3" creationId="{A975E9AF-31D1-46B9-A21A-3691C3AB55D4}"/>
          </ac:spMkLst>
        </pc:spChg>
        <pc:spChg chg="add del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8" creationId="{76EFD3D9-44F0-4267-BCC1-1613E79D8274}"/>
          </ac:spMkLst>
        </pc:spChg>
        <pc:spChg chg="add del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10" creationId="{A779A851-95D6-41AF-937A-B0E4B7F6FA8D}"/>
          </ac:spMkLst>
        </pc:spChg>
        <pc:spChg chg="add del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12" creationId="{953FB2E7-B6CB-429C-81EB-D9516D6D5C8D}"/>
          </ac:spMkLst>
        </pc:spChg>
        <pc:spChg chg="add del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14" creationId="{2EC40DB1-B719-4A13-9A4D-0966B4B27866}"/>
          </ac:spMkLst>
        </pc:spChg>
        <pc:spChg chg="add del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16" creationId="{82211336-CFF3-412D-868A-6679C1004C45}"/>
          </ac:spMkLst>
        </pc:spChg>
        <pc:spChg chg="add">
          <ac:chgData name="Ariel Avshalom" userId="ad20b999a1aae67d" providerId="LiveId" clId="{0548749D-ED29-468F-A32A-05CB2279367D}" dt="2020-09-11T16:36:58.825" v="2153" actId="26606"/>
          <ac:spMkLst>
            <pc:docMk/>
            <pc:sldMk cId="2895405967" sldId="266"/>
            <ac:spMk id="22" creationId="{42285737-90EE-47DC-AC80-8AE156B11969}"/>
          </ac:spMkLst>
        </pc:spChg>
        <pc:grpChg chg="add">
          <ac:chgData name="Ariel Avshalom" userId="ad20b999a1aae67d" providerId="LiveId" clId="{0548749D-ED29-468F-A32A-05CB2279367D}" dt="2020-09-11T16:36:58.825" v="2153" actId="26606"/>
          <ac:grpSpMkLst>
            <pc:docMk/>
            <pc:sldMk cId="2895405967" sldId="266"/>
            <ac:grpSpMk id="24" creationId="{B57BDC17-F1B3-455F-BBF1-680AA1F25C06}"/>
          </ac:grpSpMkLst>
        </pc:grpChg>
        <pc:graphicFrameChg chg="add mod">
          <ac:chgData name="Ariel Avshalom" userId="ad20b999a1aae67d" providerId="LiveId" clId="{0548749D-ED29-468F-A32A-05CB2279367D}" dt="2020-09-15T16:23:05.819" v="2848"/>
          <ac:graphicFrameMkLst>
            <pc:docMk/>
            <pc:sldMk cId="2895405967" sldId="266"/>
            <ac:graphicFrameMk id="18" creationId="{34BA9E61-ED4D-4E55-B1D3-F263C12AE5A4}"/>
          </ac:graphicFrameMkLst>
        </pc:graphicFrameChg>
      </pc:sldChg>
      <pc:sldChg chg="addSp delSp modSp new mod setBg">
        <pc:chgData name="Ariel Avshalom" userId="ad20b999a1aae67d" providerId="LiveId" clId="{0548749D-ED29-468F-A32A-05CB2279367D}" dt="2020-09-11T16:43:46.029" v="2510" actId="26606"/>
        <pc:sldMkLst>
          <pc:docMk/>
          <pc:sldMk cId="2999497677" sldId="267"/>
        </pc:sldMkLst>
        <pc:spChg chg="mod">
          <ac:chgData name="Ariel Avshalom" userId="ad20b999a1aae67d" providerId="LiveId" clId="{0548749D-ED29-468F-A32A-05CB2279367D}" dt="2020-09-11T16:43:46.029" v="2510" actId="26606"/>
          <ac:spMkLst>
            <pc:docMk/>
            <pc:sldMk cId="2999497677" sldId="267"/>
            <ac:spMk id="2" creationId="{33299391-369E-4195-8659-B4CD75E72221}"/>
          </ac:spMkLst>
        </pc:spChg>
        <pc:spChg chg="del mod">
          <ac:chgData name="Ariel Avshalom" userId="ad20b999a1aae67d" providerId="LiveId" clId="{0548749D-ED29-468F-A32A-05CB2279367D}" dt="2020-09-11T16:43:46.029" v="2510" actId="26606"/>
          <ac:spMkLst>
            <pc:docMk/>
            <pc:sldMk cId="2999497677" sldId="267"/>
            <ac:spMk id="3" creationId="{9E9BF74E-733D-4A9C-967D-6CF70E078658}"/>
          </ac:spMkLst>
        </pc:spChg>
        <pc:spChg chg="add">
          <ac:chgData name="Ariel Avshalom" userId="ad20b999a1aae67d" providerId="LiveId" clId="{0548749D-ED29-468F-A32A-05CB2279367D}" dt="2020-09-11T16:43:46.029" v="2510" actId="26606"/>
          <ac:spMkLst>
            <pc:docMk/>
            <pc:sldMk cId="2999497677" sldId="267"/>
            <ac:spMk id="9" creationId="{2F56F8EA-3356-4455-9899-320874F6E465}"/>
          </ac:spMkLst>
        </pc:spChg>
        <pc:graphicFrameChg chg="add">
          <ac:chgData name="Ariel Avshalom" userId="ad20b999a1aae67d" providerId="LiveId" clId="{0548749D-ED29-468F-A32A-05CB2279367D}" dt="2020-09-11T16:43:46.029" v="2510" actId="26606"/>
          <ac:graphicFrameMkLst>
            <pc:docMk/>
            <pc:sldMk cId="2999497677" sldId="267"/>
            <ac:graphicFrameMk id="5" creationId="{895F0A13-6272-4C24-8A34-F41732CAC0A6}"/>
          </ac:graphicFrameMkLst>
        </pc:graphicFrameChg>
        <pc:picChg chg="add del">
          <ac:chgData name="Ariel Avshalom" userId="ad20b999a1aae67d" providerId="LiveId" clId="{0548749D-ED29-468F-A32A-05CB2279367D}" dt="2020-09-11T16:40:44.667" v="2279" actId="478"/>
          <ac:picMkLst>
            <pc:docMk/>
            <pc:sldMk cId="2999497677" sldId="267"/>
            <ac:picMk id="1026" creationId="{0D136E6A-3C7E-45D3-8300-AE8065128BC1}"/>
          </ac:picMkLst>
        </pc:picChg>
      </pc:sldChg>
      <pc:sldChg chg="addSp modSp new mod setBg">
        <pc:chgData name="Ariel Avshalom" userId="ad20b999a1aae67d" providerId="LiveId" clId="{0548749D-ED29-468F-A32A-05CB2279367D}" dt="2020-09-11T16:43:53.564" v="2511" actId="26606"/>
        <pc:sldMkLst>
          <pc:docMk/>
          <pc:sldMk cId="4175858360" sldId="268"/>
        </pc:sldMkLst>
        <pc:spChg chg="mod">
          <ac:chgData name="Ariel Avshalom" userId="ad20b999a1aae67d" providerId="LiveId" clId="{0548749D-ED29-468F-A32A-05CB2279367D}" dt="2020-09-11T16:43:53.564" v="2511" actId="26606"/>
          <ac:spMkLst>
            <pc:docMk/>
            <pc:sldMk cId="4175858360" sldId="268"/>
            <ac:spMk id="2" creationId="{C1FF309C-02A9-4E84-B494-4892DF708462}"/>
          </ac:spMkLst>
        </pc:spChg>
        <pc:spChg chg="mod">
          <ac:chgData name="Ariel Avshalom" userId="ad20b999a1aae67d" providerId="LiveId" clId="{0548749D-ED29-468F-A32A-05CB2279367D}" dt="2020-09-11T16:43:53.564" v="2511" actId="26606"/>
          <ac:spMkLst>
            <pc:docMk/>
            <pc:sldMk cId="4175858360" sldId="268"/>
            <ac:spMk id="3" creationId="{0490CE5E-809D-408E-8C2B-4BDB8C1275C4}"/>
          </ac:spMkLst>
        </pc:spChg>
        <pc:spChg chg="add">
          <ac:chgData name="Ariel Avshalom" userId="ad20b999a1aae67d" providerId="LiveId" clId="{0548749D-ED29-468F-A32A-05CB2279367D}" dt="2020-09-11T16:43:53.564" v="2511" actId="26606"/>
          <ac:spMkLst>
            <pc:docMk/>
            <pc:sldMk cId="4175858360" sldId="268"/>
            <ac:spMk id="8" creationId="{907EF6B7-1338-4443-8C46-6A318D952DFD}"/>
          </ac:spMkLst>
        </pc:spChg>
        <pc:spChg chg="add">
          <ac:chgData name="Ariel Avshalom" userId="ad20b999a1aae67d" providerId="LiveId" clId="{0548749D-ED29-468F-A32A-05CB2279367D}" dt="2020-09-11T16:43:53.564" v="2511" actId="26606"/>
          <ac:spMkLst>
            <pc:docMk/>
            <pc:sldMk cId="4175858360" sldId="268"/>
            <ac:spMk id="10" creationId="{DAAE4CDD-124C-4DCF-9584-B6033B545DD5}"/>
          </ac:spMkLst>
        </pc:spChg>
        <pc:spChg chg="add">
          <ac:chgData name="Ariel Avshalom" userId="ad20b999a1aae67d" providerId="LiveId" clId="{0548749D-ED29-468F-A32A-05CB2279367D}" dt="2020-09-11T16:43:53.564" v="2511" actId="26606"/>
          <ac:spMkLst>
            <pc:docMk/>
            <pc:sldMk cId="4175858360" sldId="268"/>
            <ac:spMk id="12" creationId="{081E4A58-353D-44AE-B2FC-2A74E2E400F7}"/>
          </ac:spMkLst>
        </pc:spChg>
      </pc:sldChg>
      <pc:sldChg chg="addSp delSp modSp new mod setBg">
        <pc:chgData name="Ariel Avshalom" userId="ad20b999a1aae67d" providerId="LiveId" clId="{0548749D-ED29-468F-A32A-05CB2279367D}" dt="2020-09-11T16:43:56.841" v="2512" actId="26606"/>
        <pc:sldMkLst>
          <pc:docMk/>
          <pc:sldMk cId="3795389383" sldId="269"/>
        </pc:sldMkLst>
        <pc:spChg chg="mod">
          <ac:chgData name="Ariel Avshalom" userId="ad20b999a1aae67d" providerId="LiveId" clId="{0548749D-ED29-468F-A32A-05CB2279367D}" dt="2020-09-11T16:43:56.841" v="2512" actId="26606"/>
          <ac:spMkLst>
            <pc:docMk/>
            <pc:sldMk cId="3795389383" sldId="269"/>
            <ac:spMk id="2" creationId="{E1CD4036-0494-4C94-BDB5-F7F0DE669A1E}"/>
          </ac:spMkLst>
        </pc:spChg>
        <pc:spChg chg="del mod">
          <ac:chgData name="Ariel Avshalom" userId="ad20b999a1aae67d" providerId="LiveId" clId="{0548749D-ED29-468F-A32A-05CB2279367D}" dt="2020-09-11T16:43:56.841" v="2512" actId="26606"/>
          <ac:spMkLst>
            <pc:docMk/>
            <pc:sldMk cId="3795389383" sldId="269"/>
            <ac:spMk id="3" creationId="{03E56FCC-456A-4AD2-AA9F-6D52FC336BF4}"/>
          </ac:spMkLst>
        </pc:spChg>
        <pc:spChg chg="add">
          <ac:chgData name="Ariel Avshalom" userId="ad20b999a1aae67d" providerId="LiveId" clId="{0548749D-ED29-468F-A32A-05CB2279367D}" dt="2020-09-11T16:43:56.841" v="2512" actId="26606"/>
          <ac:spMkLst>
            <pc:docMk/>
            <pc:sldMk cId="3795389383" sldId="269"/>
            <ac:spMk id="9" creationId="{2F56F8EA-3356-4455-9899-320874F6E465}"/>
          </ac:spMkLst>
        </pc:spChg>
        <pc:graphicFrameChg chg="add">
          <ac:chgData name="Ariel Avshalom" userId="ad20b999a1aae67d" providerId="LiveId" clId="{0548749D-ED29-468F-A32A-05CB2279367D}" dt="2020-09-11T16:43:56.841" v="2512" actId="26606"/>
          <ac:graphicFrameMkLst>
            <pc:docMk/>
            <pc:sldMk cId="3795389383" sldId="269"/>
            <ac:graphicFrameMk id="5" creationId="{D857E345-7433-43DA-950A-F9F9EF7CE3A6}"/>
          </ac:graphicFrameMkLst>
        </pc:graphicFrameChg>
      </pc:sldChg>
      <pc:sldChg chg="addSp delSp new del mod">
        <pc:chgData name="Ariel Avshalom" userId="ad20b999a1aae67d" providerId="LiveId" clId="{0548749D-ED29-468F-A32A-05CB2279367D}" dt="2020-09-15T16:23:22.581" v="2850" actId="2696"/>
        <pc:sldMkLst>
          <pc:docMk/>
          <pc:sldMk cId="862260695" sldId="270"/>
        </pc:sldMkLst>
        <pc:picChg chg="add del">
          <ac:chgData name="Ariel Avshalom" userId="ad20b999a1aae67d" providerId="LiveId" clId="{0548749D-ED29-468F-A32A-05CB2279367D}" dt="2020-09-15T16:23:19.633" v="2849" actId="478"/>
          <ac:picMkLst>
            <pc:docMk/>
            <pc:sldMk cId="862260695" sldId="270"/>
            <ac:picMk id="6" creationId="{6F27A569-2D94-4C01-9815-DD939C21E011}"/>
          </ac:picMkLst>
        </pc:picChg>
      </pc:sldChg>
      <pc:sldChg chg="addSp modSp new mod setBg modAnim">
        <pc:chgData name="Ariel Avshalom" userId="ad20b999a1aae67d" providerId="LiveId" clId="{0548749D-ED29-468F-A32A-05CB2279367D}" dt="2020-09-15T16:21:32.217" v="2819"/>
        <pc:sldMkLst>
          <pc:docMk/>
          <pc:sldMk cId="4047104045" sldId="271"/>
        </pc:sldMkLst>
        <pc:spChg chg="mod">
          <ac:chgData name="Ariel Avshalom" userId="ad20b999a1aae67d" providerId="LiveId" clId="{0548749D-ED29-468F-A32A-05CB2279367D}" dt="2020-09-15T16:21:21.664" v="2817" actId="26606"/>
          <ac:spMkLst>
            <pc:docMk/>
            <pc:sldMk cId="4047104045" sldId="271"/>
            <ac:spMk id="2" creationId="{CE1BE878-51DC-4ADA-8FE2-04231A554F21}"/>
          </ac:spMkLst>
        </pc:spChg>
        <pc:spChg chg="mod ord">
          <ac:chgData name="Ariel Avshalom" userId="ad20b999a1aae67d" providerId="LiveId" clId="{0548749D-ED29-468F-A32A-05CB2279367D}" dt="2020-09-15T16:21:21.664" v="2817" actId="26606"/>
          <ac:spMkLst>
            <pc:docMk/>
            <pc:sldMk cId="4047104045" sldId="271"/>
            <ac:spMk id="3" creationId="{B3A67821-370C-4FA6-AC15-F28E9260A491}"/>
          </ac:spMkLst>
        </pc:spChg>
        <pc:spChg chg="add">
          <ac:chgData name="Ariel Avshalom" userId="ad20b999a1aae67d" providerId="LiveId" clId="{0548749D-ED29-468F-A32A-05CB2279367D}" dt="2020-09-15T16:21:21.664" v="2817" actId="26606"/>
          <ac:spMkLst>
            <pc:docMk/>
            <pc:sldMk cId="4047104045" sldId="271"/>
            <ac:spMk id="71" creationId="{F56F5174-31D9-4DBB-AAB7-A1FD7BDB1352}"/>
          </ac:spMkLst>
        </pc:spChg>
        <pc:spChg chg="add">
          <ac:chgData name="Ariel Avshalom" userId="ad20b999a1aae67d" providerId="LiveId" clId="{0548749D-ED29-468F-A32A-05CB2279367D}" dt="2020-09-15T16:21:21.664" v="2817" actId="26606"/>
          <ac:spMkLst>
            <pc:docMk/>
            <pc:sldMk cId="4047104045" sldId="271"/>
            <ac:spMk id="75" creationId="{F9A95BEE-6BB1-4A28-A8E6-A34B2E42EF87}"/>
          </ac:spMkLst>
        </pc:spChg>
        <pc:picChg chg="add">
          <ac:chgData name="Ariel Avshalom" userId="ad20b999a1aae67d" providerId="LiveId" clId="{0548749D-ED29-468F-A32A-05CB2279367D}" dt="2020-09-15T16:21:21.664" v="2817" actId="26606"/>
          <ac:picMkLst>
            <pc:docMk/>
            <pc:sldMk cId="4047104045" sldId="271"/>
            <ac:picMk id="73" creationId="{AE113210-7872-481A-ADE6-3A05CCAF5EB2}"/>
          </ac:picMkLst>
        </pc:picChg>
        <pc:picChg chg="add mod">
          <ac:chgData name="Ariel Avshalom" userId="ad20b999a1aae67d" providerId="LiveId" clId="{0548749D-ED29-468F-A32A-05CB2279367D}" dt="2020-09-15T16:21:21.664" v="2817" actId="26606"/>
          <ac:picMkLst>
            <pc:docMk/>
            <pc:sldMk cId="4047104045" sldId="271"/>
            <ac:picMk id="1026" creationId="{8018A8D2-60FE-43A4-B438-59F4E4B14B02}"/>
          </ac:picMkLst>
        </pc:picChg>
      </pc:sldChg>
      <pc:sldChg chg="addSp delSp modSp new mod ord setBg">
        <pc:chgData name="Ariel Avshalom" userId="ad20b999a1aae67d" providerId="LiveId" clId="{0548749D-ED29-468F-A32A-05CB2279367D}" dt="2020-09-15T16:44:10.782" v="2983"/>
        <pc:sldMkLst>
          <pc:docMk/>
          <pc:sldMk cId="4289438526" sldId="272"/>
        </pc:sldMkLst>
        <pc:spChg chg="mod ord">
          <ac:chgData name="Ariel Avshalom" userId="ad20b999a1aae67d" providerId="LiveId" clId="{0548749D-ED29-468F-A32A-05CB2279367D}" dt="2020-09-15T16:22:07.823" v="2842" actId="26606"/>
          <ac:spMkLst>
            <pc:docMk/>
            <pc:sldMk cId="4289438526" sldId="272"/>
            <ac:spMk id="2" creationId="{A929F2A7-DF87-421E-9937-E8C9CF2F7BC7}"/>
          </ac:spMkLst>
        </pc:spChg>
        <pc:spChg chg="add del">
          <ac:chgData name="Ariel Avshalom" userId="ad20b999a1aae67d" providerId="LiveId" clId="{0548749D-ED29-468F-A32A-05CB2279367D}" dt="2020-09-15T16:22:05.293" v="2841"/>
          <ac:spMkLst>
            <pc:docMk/>
            <pc:sldMk cId="4289438526" sldId="272"/>
            <ac:spMk id="3" creationId="{FCE7EB88-DCDB-4AA9-A353-B89C0246C963}"/>
          </ac:spMkLst>
        </pc:spChg>
        <pc:spChg chg="add del">
          <ac:chgData name="Ariel Avshalom" userId="ad20b999a1aae67d" providerId="LiveId" clId="{0548749D-ED29-468F-A32A-05CB2279367D}" dt="2020-09-15T16:21:59.480" v="2835" actId="26606"/>
          <ac:spMkLst>
            <pc:docMk/>
            <pc:sldMk cId="4289438526" sldId="272"/>
            <ac:spMk id="71" creationId="{C7D023E4-8DE1-436E-9847-ED6A4B4B04FD}"/>
          </ac:spMkLst>
        </pc:spChg>
        <pc:spChg chg="add">
          <ac:chgData name="Ariel Avshalom" userId="ad20b999a1aae67d" providerId="LiveId" clId="{0548749D-ED29-468F-A32A-05CB2279367D}" dt="2020-09-15T16:22:07.823" v="2842" actId="26606"/>
          <ac:spMkLst>
            <pc:docMk/>
            <pc:sldMk cId="4289438526" sldId="272"/>
            <ac:spMk id="75" creationId="{19C9EAEA-39D0-4B0E-A0EB-51E7B26740B1}"/>
          </ac:spMkLst>
        </pc:spChg>
        <pc:spChg chg="add del">
          <ac:chgData name="Ariel Avshalom" userId="ad20b999a1aae67d" providerId="LiveId" clId="{0548749D-ED29-468F-A32A-05CB2279367D}" dt="2020-09-15T16:22:02.521" v="2837" actId="26606"/>
          <ac:spMkLst>
            <pc:docMk/>
            <pc:sldMk cId="4289438526" sldId="272"/>
            <ac:spMk id="2052" creationId="{C0DB9C61-90E0-484F-8602-02F49EDC1B70}"/>
          </ac:spMkLst>
        </pc:spChg>
        <pc:spChg chg="add del">
          <ac:chgData name="Ariel Avshalom" userId="ad20b999a1aae67d" providerId="LiveId" clId="{0548749D-ED29-468F-A32A-05CB2279367D}" dt="2020-09-15T16:22:02.521" v="2837" actId="26606"/>
          <ac:spMkLst>
            <pc:docMk/>
            <pc:sldMk cId="4289438526" sldId="272"/>
            <ac:spMk id="2053" creationId="{3F7ED563-E5DB-4937-BF78-7893C4DC92A0}"/>
          </ac:spMkLst>
        </pc:spChg>
        <pc:spChg chg="add del">
          <ac:chgData name="Ariel Avshalom" userId="ad20b999a1aae67d" providerId="LiveId" clId="{0548749D-ED29-468F-A32A-05CB2279367D}" dt="2020-09-15T16:22:02.521" v="2837" actId="26606"/>
          <ac:spMkLst>
            <pc:docMk/>
            <pc:sldMk cId="4289438526" sldId="272"/>
            <ac:spMk id="2054" creationId="{93F915DC-2B19-44B5-85AB-CA53A53B8389}"/>
          </ac:spMkLst>
        </pc:spChg>
        <pc:spChg chg="add del">
          <ac:chgData name="Ariel Avshalom" userId="ad20b999a1aae67d" providerId="LiveId" clId="{0548749D-ED29-468F-A32A-05CB2279367D}" dt="2020-09-15T16:22:02.521" v="2837" actId="26606"/>
          <ac:spMkLst>
            <pc:docMk/>
            <pc:sldMk cId="4289438526" sldId="272"/>
            <ac:spMk id="2055" creationId="{2306B647-FE95-4550-8350-3D2180C62211}"/>
          </ac:spMkLst>
        </pc:spChg>
        <pc:spChg chg="add">
          <ac:chgData name="Ariel Avshalom" userId="ad20b999a1aae67d" providerId="LiveId" clId="{0548749D-ED29-468F-A32A-05CB2279367D}" dt="2020-09-15T16:22:07.823" v="2842" actId="26606"/>
          <ac:spMkLst>
            <pc:docMk/>
            <pc:sldMk cId="4289438526" sldId="272"/>
            <ac:spMk id="2056" creationId="{62542EEC-4F7C-4AE2-933E-EAC8EB3FA378}"/>
          </ac:spMkLst>
        </pc:spChg>
        <pc:spChg chg="add del">
          <ac:chgData name="Ariel Avshalom" userId="ad20b999a1aae67d" providerId="LiveId" clId="{0548749D-ED29-468F-A32A-05CB2279367D}" dt="2020-09-15T16:22:03.555" v="2839" actId="26606"/>
          <ac:spMkLst>
            <pc:docMk/>
            <pc:sldMk cId="4289438526" sldId="272"/>
            <ac:spMk id="2057" creationId="{CEF6118E-44FB-4509-B4D9-129052E4C6EE}"/>
          </ac:spMkLst>
        </pc:spChg>
        <pc:spChg chg="add del">
          <ac:chgData name="Ariel Avshalom" userId="ad20b999a1aae67d" providerId="LiveId" clId="{0548749D-ED29-468F-A32A-05CB2279367D}" dt="2020-09-15T16:22:03.555" v="2839" actId="26606"/>
          <ac:spMkLst>
            <pc:docMk/>
            <pc:sldMk cId="4289438526" sldId="272"/>
            <ac:spMk id="2058" creationId="{C50A7787-C5A7-4CA4-A7AA-6EDF54B0C9ED}"/>
          </ac:spMkLst>
        </pc:spChg>
        <pc:spChg chg="add">
          <ac:chgData name="Ariel Avshalom" userId="ad20b999a1aae67d" providerId="LiveId" clId="{0548749D-ED29-468F-A32A-05CB2279367D}" dt="2020-09-15T16:22:07.823" v="2842" actId="26606"/>
          <ac:spMkLst>
            <pc:docMk/>
            <pc:sldMk cId="4289438526" sldId="272"/>
            <ac:spMk id="2059" creationId="{B81933D1-5615-42C7-9C0B-4EB7105CCE2D}"/>
          </ac:spMkLst>
        </pc:spChg>
        <pc:grpChg chg="add del">
          <ac:chgData name="Ariel Avshalom" userId="ad20b999a1aae67d" providerId="LiveId" clId="{0548749D-ED29-468F-A32A-05CB2279367D}" dt="2020-09-15T16:21:59.480" v="2835" actId="26606"/>
          <ac:grpSpMkLst>
            <pc:docMk/>
            <pc:sldMk cId="4289438526" sldId="272"/>
            <ac:grpSpMk id="73" creationId="{4D5934AA-9F35-4DC2-BDEF-C88AEF973FA0}"/>
          </ac:grpSpMkLst>
        </pc:grpChg>
        <pc:grpChg chg="add del">
          <ac:chgData name="Ariel Avshalom" userId="ad20b999a1aae67d" providerId="LiveId" clId="{0548749D-ED29-468F-A32A-05CB2279367D}" dt="2020-09-15T16:21:59.480" v="2835" actId="26606"/>
          <ac:grpSpMkLst>
            <pc:docMk/>
            <pc:sldMk cId="4289438526" sldId="272"/>
            <ac:grpSpMk id="77" creationId="{D95590E9-5E18-4877-8515-94EBE05E1F2C}"/>
          </ac:grpSpMkLst>
        </pc:grpChg>
        <pc:grpChg chg="add del">
          <ac:chgData name="Ariel Avshalom" userId="ad20b999a1aae67d" providerId="LiveId" clId="{0548749D-ED29-468F-A32A-05CB2279367D}" dt="2020-09-15T16:21:59.480" v="2835" actId="26606"/>
          <ac:grpSpMkLst>
            <pc:docMk/>
            <pc:sldMk cId="4289438526" sldId="272"/>
            <ac:grpSpMk id="81" creationId="{5CA0097F-05D8-41AA-ABF9-33C69879113D}"/>
          </ac:grpSpMkLst>
        </pc:grpChg>
        <pc:grpChg chg="add">
          <ac:chgData name="Ariel Avshalom" userId="ad20b999a1aae67d" providerId="LiveId" clId="{0548749D-ED29-468F-A32A-05CB2279367D}" dt="2020-09-15T16:22:07.823" v="2842" actId="26606"/>
          <ac:grpSpMkLst>
            <pc:docMk/>
            <pc:sldMk cId="4289438526" sldId="272"/>
            <ac:grpSpMk id="2060" creationId="{032D8612-31EB-44CF-A1D0-14FD4C705424}"/>
          </ac:grpSpMkLst>
        </pc:grpChg>
        <pc:picChg chg="add del mod">
          <ac:chgData name="Ariel Avshalom" userId="ad20b999a1aae67d" providerId="LiveId" clId="{0548749D-ED29-468F-A32A-05CB2279367D}" dt="2020-09-15T16:22:24.572" v="2844" actId="732"/>
          <ac:picMkLst>
            <pc:docMk/>
            <pc:sldMk cId="4289438526" sldId="272"/>
            <ac:picMk id="2050" creationId="{93E5FFBD-3BD7-48A8-9D14-758401E5F62D}"/>
          </ac:picMkLst>
        </pc:picChg>
      </pc:sldChg>
      <pc:sldChg chg="addSp modSp new mod setBg">
        <pc:chgData name="Ariel Avshalom" userId="ad20b999a1aae67d" providerId="LiveId" clId="{0548749D-ED29-468F-A32A-05CB2279367D}" dt="2020-09-15T16:43:49.065" v="2981" actId="26606"/>
        <pc:sldMkLst>
          <pc:docMk/>
          <pc:sldMk cId="4093619873" sldId="273"/>
        </pc:sldMkLst>
        <pc:spChg chg="mod">
          <ac:chgData name="Ariel Avshalom" userId="ad20b999a1aae67d" providerId="LiveId" clId="{0548749D-ED29-468F-A32A-05CB2279367D}" dt="2020-09-15T16:43:49.065" v="2981" actId="26606"/>
          <ac:spMkLst>
            <pc:docMk/>
            <pc:sldMk cId="4093619873" sldId="273"/>
            <ac:spMk id="2" creationId="{93CC66BD-8D74-4A33-BCE8-D1006415DB01}"/>
          </ac:spMkLst>
        </pc:spChg>
        <pc:spChg chg="mod">
          <ac:chgData name="Ariel Avshalom" userId="ad20b999a1aae67d" providerId="LiveId" clId="{0548749D-ED29-468F-A32A-05CB2279367D}" dt="2020-09-15T16:43:49.065" v="2981" actId="26606"/>
          <ac:spMkLst>
            <pc:docMk/>
            <pc:sldMk cId="4093619873" sldId="273"/>
            <ac:spMk id="3" creationId="{05EEF50A-71B9-44FE-875D-153580A1B718}"/>
          </ac:spMkLst>
        </pc:spChg>
        <pc:spChg chg="add">
          <ac:chgData name="Ariel Avshalom" userId="ad20b999a1aae67d" providerId="LiveId" clId="{0548749D-ED29-468F-A32A-05CB2279367D}" dt="2020-09-15T16:43:49.065" v="2981" actId="26606"/>
          <ac:spMkLst>
            <pc:docMk/>
            <pc:sldMk cId="4093619873" sldId="273"/>
            <ac:spMk id="8" creationId="{081EA652-8C6A-4E69-BEB9-170809474553}"/>
          </ac:spMkLst>
        </pc:spChg>
        <pc:spChg chg="add">
          <ac:chgData name="Ariel Avshalom" userId="ad20b999a1aae67d" providerId="LiveId" clId="{0548749D-ED29-468F-A32A-05CB2279367D}" dt="2020-09-15T16:43:49.065" v="2981" actId="26606"/>
          <ac:spMkLst>
            <pc:docMk/>
            <pc:sldMk cId="4093619873" sldId="273"/>
            <ac:spMk id="10" creationId="{5298780A-33B9-4EA2-8F67-DE68AD62841B}"/>
          </ac:spMkLst>
        </pc:spChg>
        <pc:spChg chg="add">
          <ac:chgData name="Ariel Avshalom" userId="ad20b999a1aae67d" providerId="LiveId" clId="{0548749D-ED29-468F-A32A-05CB2279367D}" dt="2020-09-15T16:43:49.065" v="2981" actId="26606"/>
          <ac:spMkLst>
            <pc:docMk/>
            <pc:sldMk cId="4093619873" sldId="273"/>
            <ac:spMk id="12" creationId="{7F488E8B-4E1E-4402-8935-D4E6C02615C7}"/>
          </ac:spMkLst>
        </pc:spChg>
        <pc:cxnChg chg="add">
          <ac:chgData name="Ariel Avshalom" userId="ad20b999a1aae67d" providerId="LiveId" clId="{0548749D-ED29-468F-A32A-05CB2279367D}" dt="2020-09-15T16:43:49.065" v="2981" actId="26606"/>
          <ac:cxnSpMkLst>
            <pc:docMk/>
            <pc:sldMk cId="4093619873" sldId="273"/>
            <ac:cxnSpMk id="14" creationId="{23AAC9B5-8015-485C-ACF9-A750390E9A56}"/>
          </ac:cxnSpMkLst>
        </pc:cxnChg>
      </pc:sldChg>
      <pc:sldChg chg="addSp delSp modSp new mod setBg">
        <pc:chgData name="Ariel Avshalom" userId="ad20b999a1aae67d" providerId="LiveId" clId="{0548749D-ED29-468F-A32A-05CB2279367D}" dt="2020-09-15T16:46:19.167" v="3192" actId="26606"/>
        <pc:sldMkLst>
          <pc:docMk/>
          <pc:sldMk cId="3244329631" sldId="274"/>
        </pc:sldMkLst>
        <pc:spChg chg="mod">
          <ac:chgData name="Ariel Avshalom" userId="ad20b999a1aae67d" providerId="LiveId" clId="{0548749D-ED29-468F-A32A-05CB2279367D}" dt="2020-09-15T16:46:19.167" v="3192" actId="26606"/>
          <ac:spMkLst>
            <pc:docMk/>
            <pc:sldMk cId="3244329631" sldId="274"/>
            <ac:spMk id="2" creationId="{60C26FE4-09D8-4DC5-8D8E-56CB7C6DF209}"/>
          </ac:spMkLst>
        </pc:spChg>
        <pc:spChg chg="del mod">
          <ac:chgData name="Ariel Avshalom" userId="ad20b999a1aae67d" providerId="LiveId" clId="{0548749D-ED29-468F-A32A-05CB2279367D}" dt="2020-09-15T16:46:19.167" v="3192" actId="26606"/>
          <ac:spMkLst>
            <pc:docMk/>
            <pc:sldMk cId="3244329631" sldId="274"/>
            <ac:spMk id="3" creationId="{9E8F3816-9F91-456E-8050-9599ACE3553E}"/>
          </ac:spMkLst>
        </pc:spChg>
        <pc:spChg chg="add">
          <ac:chgData name="Ariel Avshalom" userId="ad20b999a1aae67d" providerId="LiveId" clId="{0548749D-ED29-468F-A32A-05CB2279367D}" dt="2020-09-15T16:46:19.167" v="3192" actId="26606"/>
          <ac:spMkLst>
            <pc:docMk/>
            <pc:sldMk cId="3244329631" sldId="274"/>
            <ac:spMk id="9" creationId="{42285737-90EE-47DC-AC80-8AE156B11969}"/>
          </ac:spMkLst>
        </pc:spChg>
        <pc:grpChg chg="add">
          <ac:chgData name="Ariel Avshalom" userId="ad20b999a1aae67d" providerId="LiveId" clId="{0548749D-ED29-468F-A32A-05CB2279367D}" dt="2020-09-15T16:46:19.167" v="3192" actId="26606"/>
          <ac:grpSpMkLst>
            <pc:docMk/>
            <pc:sldMk cId="3244329631" sldId="274"/>
            <ac:grpSpMk id="11" creationId="{B57BDC17-F1B3-455F-BBF1-680AA1F25C06}"/>
          </ac:grpSpMkLst>
        </pc:grpChg>
        <pc:graphicFrameChg chg="add">
          <ac:chgData name="Ariel Avshalom" userId="ad20b999a1aae67d" providerId="LiveId" clId="{0548749D-ED29-468F-A32A-05CB2279367D}" dt="2020-09-15T16:46:19.167" v="3192" actId="26606"/>
          <ac:graphicFrameMkLst>
            <pc:docMk/>
            <pc:sldMk cId="3244329631" sldId="274"/>
            <ac:graphicFrameMk id="5" creationId="{AF9D8542-9EA2-476A-AA66-D3EE50C0E19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D967B-3DC2-4CA2-A384-FDE1B47CA3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B82236-5145-4EE2-8034-C174417E6457}">
      <dgm:prSet custT="1"/>
      <dgm:spPr/>
      <dgm:t>
        <a:bodyPr/>
        <a:lstStyle/>
        <a:p>
          <a:pPr>
            <a:defRPr cap="all"/>
          </a:pPr>
          <a:r>
            <a:rPr lang="en-US" sz="2400" dirty="0"/>
            <a:t>NFAs and DFAs can be converted into each other</a:t>
          </a:r>
        </a:p>
      </dgm:t>
    </dgm:pt>
    <dgm:pt modelId="{886C4902-5E78-4BA0-A434-C603ED47AD8C}" type="parTrans" cxnId="{041593C0-DE8E-4FE7-ADEA-737A219D921E}">
      <dgm:prSet/>
      <dgm:spPr/>
      <dgm:t>
        <a:bodyPr/>
        <a:lstStyle/>
        <a:p>
          <a:endParaRPr lang="en-US" sz="2800"/>
        </a:p>
      </dgm:t>
    </dgm:pt>
    <dgm:pt modelId="{16CE7A9F-6DCE-457F-8944-D6D3DC912A68}" type="sibTrans" cxnId="{041593C0-DE8E-4FE7-ADEA-737A219D921E}">
      <dgm:prSet/>
      <dgm:spPr/>
      <dgm:t>
        <a:bodyPr/>
        <a:lstStyle/>
        <a:p>
          <a:endParaRPr lang="en-US" sz="2800"/>
        </a:p>
      </dgm:t>
    </dgm:pt>
    <dgm:pt modelId="{76761423-89C8-4D93-AA57-CFEFCE28F6B4}">
      <dgm:prSet custT="1"/>
      <dgm:spPr/>
      <dgm:t>
        <a:bodyPr/>
        <a:lstStyle/>
        <a:p>
          <a:pPr>
            <a:defRPr cap="all"/>
          </a:pPr>
          <a:r>
            <a:rPr lang="en-US" sz="2400" dirty="0"/>
            <a:t>It might be messy, but they are essentially the same type of machine</a:t>
          </a:r>
        </a:p>
      </dgm:t>
    </dgm:pt>
    <dgm:pt modelId="{02A618CB-C698-44A5-B180-433B7DC2882A}" type="parTrans" cxnId="{6F812165-E776-48D4-96CB-F501BEE404C5}">
      <dgm:prSet/>
      <dgm:spPr/>
      <dgm:t>
        <a:bodyPr/>
        <a:lstStyle/>
        <a:p>
          <a:endParaRPr lang="en-US" sz="2800"/>
        </a:p>
      </dgm:t>
    </dgm:pt>
    <dgm:pt modelId="{2987C458-4115-469E-ACF5-6E8358E31E3E}" type="sibTrans" cxnId="{6F812165-E776-48D4-96CB-F501BEE404C5}">
      <dgm:prSet/>
      <dgm:spPr/>
      <dgm:t>
        <a:bodyPr/>
        <a:lstStyle/>
        <a:p>
          <a:endParaRPr lang="en-US" sz="2800"/>
        </a:p>
      </dgm:t>
    </dgm:pt>
    <dgm:pt modelId="{2776499D-2DEA-4355-9F6A-94C4A41BC0FC}">
      <dgm:prSet custT="1"/>
      <dgm:spPr/>
      <dgm:t>
        <a:bodyPr/>
        <a:lstStyle/>
        <a:p>
          <a:pPr>
            <a:defRPr cap="all"/>
          </a:pPr>
          <a:r>
            <a:rPr lang="en-US" sz="2400"/>
            <a:t>So why do we care about NFAs?</a:t>
          </a:r>
        </a:p>
      </dgm:t>
    </dgm:pt>
    <dgm:pt modelId="{9FD6CAD8-9301-46EB-AD61-923D2EE80A48}" type="parTrans" cxnId="{EF390E13-5D1E-49EE-BB48-6831C080119C}">
      <dgm:prSet/>
      <dgm:spPr/>
      <dgm:t>
        <a:bodyPr/>
        <a:lstStyle/>
        <a:p>
          <a:endParaRPr lang="en-US" sz="2800"/>
        </a:p>
      </dgm:t>
    </dgm:pt>
    <dgm:pt modelId="{C4E810B1-1B54-4702-A693-17D3AE630483}" type="sibTrans" cxnId="{EF390E13-5D1E-49EE-BB48-6831C080119C}">
      <dgm:prSet/>
      <dgm:spPr/>
      <dgm:t>
        <a:bodyPr/>
        <a:lstStyle/>
        <a:p>
          <a:endParaRPr lang="en-US" sz="2800"/>
        </a:p>
      </dgm:t>
    </dgm:pt>
    <dgm:pt modelId="{9B6A244E-8DCD-465E-A046-E8F39F9388E0}" type="pres">
      <dgm:prSet presAssocID="{621D967B-3DC2-4CA2-A384-FDE1B47CA3A6}" presName="root" presStyleCnt="0">
        <dgm:presLayoutVars>
          <dgm:dir/>
          <dgm:resizeHandles val="exact"/>
        </dgm:presLayoutVars>
      </dgm:prSet>
      <dgm:spPr/>
    </dgm:pt>
    <dgm:pt modelId="{8C1608CB-B297-4B45-9869-186BFA0CA57B}" type="pres">
      <dgm:prSet presAssocID="{E5B82236-5145-4EE2-8034-C174417E6457}" presName="compNode" presStyleCnt="0"/>
      <dgm:spPr/>
    </dgm:pt>
    <dgm:pt modelId="{C1622F2C-2ACA-4CBA-9B7E-34548F543706}" type="pres">
      <dgm:prSet presAssocID="{E5B82236-5145-4EE2-8034-C174417E6457}" presName="iconBgRect" presStyleLbl="bgShp" presStyleIdx="0" presStyleCnt="3"/>
      <dgm:spPr/>
    </dgm:pt>
    <dgm:pt modelId="{77541A7C-15AF-4133-B95A-0AA05842D254}" type="pres">
      <dgm:prSet presAssocID="{E5B82236-5145-4EE2-8034-C174417E64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9172A4B-4FC3-4F07-AC48-EEE19CB3303B}" type="pres">
      <dgm:prSet presAssocID="{E5B82236-5145-4EE2-8034-C174417E6457}" presName="spaceRect" presStyleCnt="0"/>
      <dgm:spPr/>
    </dgm:pt>
    <dgm:pt modelId="{955D1A19-7659-44DA-BBA9-9B5792EDF42B}" type="pres">
      <dgm:prSet presAssocID="{E5B82236-5145-4EE2-8034-C174417E6457}" presName="textRect" presStyleLbl="revTx" presStyleIdx="0" presStyleCnt="3">
        <dgm:presLayoutVars>
          <dgm:chMax val="1"/>
          <dgm:chPref val="1"/>
        </dgm:presLayoutVars>
      </dgm:prSet>
      <dgm:spPr/>
    </dgm:pt>
    <dgm:pt modelId="{56CEF010-7543-49A2-A899-A47CFC0815E7}" type="pres">
      <dgm:prSet presAssocID="{16CE7A9F-6DCE-457F-8944-D6D3DC912A68}" presName="sibTrans" presStyleCnt="0"/>
      <dgm:spPr/>
    </dgm:pt>
    <dgm:pt modelId="{F57A0198-F83A-49F4-AFE4-1579BCCF3EAF}" type="pres">
      <dgm:prSet presAssocID="{76761423-89C8-4D93-AA57-CFEFCE28F6B4}" presName="compNode" presStyleCnt="0"/>
      <dgm:spPr/>
    </dgm:pt>
    <dgm:pt modelId="{BD437E84-0A2D-4204-B370-D936ED5C5384}" type="pres">
      <dgm:prSet presAssocID="{76761423-89C8-4D93-AA57-CFEFCE28F6B4}" presName="iconBgRect" presStyleLbl="bgShp" presStyleIdx="1" presStyleCnt="3"/>
      <dgm:spPr/>
    </dgm:pt>
    <dgm:pt modelId="{520DA1FD-0C4E-4C55-B964-7E03567A0D92}" type="pres">
      <dgm:prSet presAssocID="{76761423-89C8-4D93-AA57-CFEFCE28F6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C7D9B58-F294-4E6D-85EE-0B0ED254B1C5}" type="pres">
      <dgm:prSet presAssocID="{76761423-89C8-4D93-AA57-CFEFCE28F6B4}" presName="spaceRect" presStyleCnt="0"/>
      <dgm:spPr/>
    </dgm:pt>
    <dgm:pt modelId="{A5765F93-F8AD-43B9-9376-64E12CE24165}" type="pres">
      <dgm:prSet presAssocID="{76761423-89C8-4D93-AA57-CFEFCE28F6B4}" presName="textRect" presStyleLbl="revTx" presStyleIdx="1" presStyleCnt="3">
        <dgm:presLayoutVars>
          <dgm:chMax val="1"/>
          <dgm:chPref val="1"/>
        </dgm:presLayoutVars>
      </dgm:prSet>
      <dgm:spPr/>
    </dgm:pt>
    <dgm:pt modelId="{86ADA535-EED7-47D1-9FAA-428FC7ED9F99}" type="pres">
      <dgm:prSet presAssocID="{2987C458-4115-469E-ACF5-6E8358E31E3E}" presName="sibTrans" presStyleCnt="0"/>
      <dgm:spPr/>
    </dgm:pt>
    <dgm:pt modelId="{377BBAC9-1005-42B7-9D01-BE2B30B67926}" type="pres">
      <dgm:prSet presAssocID="{2776499D-2DEA-4355-9F6A-94C4A41BC0FC}" presName="compNode" presStyleCnt="0"/>
      <dgm:spPr/>
    </dgm:pt>
    <dgm:pt modelId="{FAB51763-4152-4218-A633-A26ECA9AFCBA}" type="pres">
      <dgm:prSet presAssocID="{2776499D-2DEA-4355-9F6A-94C4A41BC0FC}" presName="iconBgRect" presStyleLbl="bgShp" presStyleIdx="2" presStyleCnt="3"/>
      <dgm:spPr/>
    </dgm:pt>
    <dgm:pt modelId="{B557EC8C-BB83-4055-8A87-3728B282E8C1}" type="pres">
      <dgm:prSet presAssocID="{2776499D-2DEA-4355-9F6A-94C4A41BC0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FD02418D-AD44-4664-B6EF-CA2C4C59E731}" type="pres">
      <dgm:prSet presAssocID="{2776499D-2DEA-4355-9F6A-94C4A41BC0FC}" presName="spaceRect" presStyleCnt="0"/>
      <dgm:spPr/>
    </dgm:pt>
    <dgm:pt modelId="{60324517-BAD5-4169-A2D9-1E391AB56222}" type="pres">
      <dgm:prSet presAssocID="{2776499D-2DEA-4355-9F6A-94C4A41BC0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390E13-5D1E-49EE-BB48-6831C080119C}" srcId="{621D967B-3DC2-4CA2-A384-FDE1B47CA3A6}" destId="{2776499D-2DEA-4355-9F6A-94C4A41BC0FC}" srcOrd="2" destOrd="0" parTransId="{9FD6CAD8-9301-46EB-AD61-923D2EE80A48}" sibTransId="{C4E810B1-1B54-4702-A693-17D3AE630483}"/>
    <dgm:cxn modelId="{6F812165-E776-48D4-96CB-F501BEE404C5}" srcId="{621D967B-3DC2-4CA2-A384-FDE1B47CA3A6}" destId="{76761423-89C8-4D93-AA57-CFEFCE28F6B4}" srcOrd="1" destOrd="0" parTransId="{02A618CB-C698-44A5-B180-433B7DC2882A}" sibTransId="{2987C458-4115-469E-ACF5-6E8358E31E3E}"/>
    <dgm:cxn modelId="{B2F59045-EC01-4AF1-87A5-6FFF6A898F0A}" type="presOf" srcId="{2776499D-2DEA-4355-9F6A-94C4A41BC0FC}" destId="{60324517-BAD5-4169-A2D9-1E391AB56222}" srcOrd="0" destOrd="0" presId="urn:microsoft.com/office/officeart/2018/5/layout/IconCircleLabelList"/>
    <dgm:cxn modelId="{A56B5CB0-4397-485A-BAE7-C7C0100ABB03}" type="presOf" srcId="{E5B82236-5145-4EE2-8034-C174417E6457}" destId="{955D1A19-7659-44DA-BBA9-9B5792EDF42B}" srcOrd="0" destOrd="0" presId="urn:microsoft.com/office/officeart/2018/5/layout/IconCircleLabelList"/>
    <dgm:cxn modelId="{041593C0-DE8E-4FE7-ADEA-737A219D921E}" srcId="{621D967B-3DC2-4CA2-A384-FDE1B47CA3A6}" destId="{E5B82236-5145-4EE2-8034-C174417E6457}" srcOrd="0" destOrd="0" parTransId="{886C4902-5E78-4BA0-A434-C603ED47AD8C}" sibTransId="{16CE7A9F-6DCE-457F-8944-D6D3DC912A68}"/>
    <dgm:cxn modelId="{254EE3C8-9AAB-48A3-87AD-B7BAA86E1EB0}" type="presOf" srcId="{76761423-89C8-4D93-AA57-CFEFCE28F6B4}" destId="{A5765F93-F8AD-43B9-9376-64E12CE24165}" srcOrd="0" destOrd="0" presId="urn:microsoft.com/office/officeart/2018/5/layout/IconCircleLabelList"/>
    <dgm:cxn modelId="{D7F484DA-5573-425A-9671-31586267F973}" type="presOf" srcId="{621D967B-3DC2-4CA2-A384-FDE1B47CA3A6}" destId="{9B6A244E-8DCD-465E-A046-E8F39F9388E0}" srcOrd="0" destOrd="0" presId="urn:microsoft.com/office/officeart/2018/5/layout/IconCircleLabelList"/>
    <dgm:cxn modelId="{8E68B71B-4B74-4E27-8410-545C8D5D876C}" type="presParOf" srcId="{9B6A244E-8DCD-465E-A046-E8F39F9388E0}" destId="{8C1608CB-B297-4B45-9869-186BFA0CA57B}" srcOrd="0" destOrd="0" presId="urn:microsoft.com/office/officeart/2018/5/layout/IconCircleLabelList"/>
    <dgm:cxn modelId="{D8F525F9-4199-41E1-B978-F2835E3B24BA}" type="presParOf" srcId="{8C1608CB-B297-4B45-9869-186BFA0CA57B}" destId="{C1622F2C-2ACA-4CBA-9B7E-34548F543706}" srcOrd="0" destOrd="0" presId="urn:microsoft.com/office/officeart/2018/5/layout/IconCircleLabelList"/>
    <dgm:cxn modelId="{348667B1-5F79-490F-B3C9-B529B77B8621}" type="presParOf" srcId="{8C1608CB-B297-4B45-9869-186BFA0CA57B}" destId="{77541A7C-15AF-4133-B95A-0AA05842D254}" srcOrd="1" destOrd="0" presId="urn:microsoft.com/office/officeart/2018/5/layout/IconCircleLabelList"/>
    <dgm:cxn modelId="{8072B897-21DB-4F7D-BC79-CF16E962411F}" type="presParOf" srcId="{8C1608CB-B297-4B45-9869-186BFA0CA57B}" destId="{A9172A4B-4FC3-4F07-AC48-EEE19CB3303B}" srcOrd="2" destOrd="0" presId="urn:microsoft.com/office/officeart/2018/5/layout/IconCircleLabelList"/>
    <dgm:cxn modelId="{1255A9F8-56F0-410B-A823-E67F476851C2}" type="presParOf" srcId="{8C1608CB-B297-4B45-9869-186BFA0CA57B}" destId="{955D1A19-7659-44DA-BBA9-9B5792EDF42B}" srcOrd="3" destOrd="0" presId="urn:microsoft.com/office/officeart/2018/5/layout/IconCircleLabelList"/>
    <dgm:cxn modelId="{61CB9DD8-F907-4543-B5AE-C2057CCB7D26}" type="presParOf" srcId="{9B6A244E-8DCD-465E-A046-E8F39F9388E0}" destId="{56CEF010-7543-49A2-A899-A47CFC0815E7}" srcOrd="1" destOrd="0" presId="urn:microsoft.com/office/officeart/2018/5/layout/IconCircleLabelList"/>
    <dgm:cxn modelId="{5FF8DD2B-B9D2-4D35-BD50-59C1BD3C75FD}" type="presParOf" srcId="{9B6A244E-8DCD-465E-A046-E8F39F9388E0}" destId="{F57A0198-F83A-49F4-AFE4-1579BCCF3EAF}" srcOrd="2" destOrd="0" presId="urn:microsoft.com/office/officeart/2018/5/layout/IconCircleLabelList"/>
    <dgm:cxn modelId="{273A1D61-CB98-40C9-855F-1661026A5D15}" type="presParOf" srcId="{F57A0198-F83A-49F4-AFE4-1579BCCF3EAF}" destId="{BD437E84-0A2D-4204-B370-D936ED5C5384}" srcOrd="0" destOrd="0" presId="urn:microsoft.com/office/officeart/2018/5/layout/IconCircleLabelList"/>
    <dgm:cxn modelId="{9413BF08-3EF1-43EB-858D-FCCCAF73B28A}" type="presParOf" srcId="{F57A0198-F83A-49F4-AFE4-1579BCCF3EAF}" destId="{520DA1FD-0C4E-4C55-B964-7E03567A0D92}" srcOrd="1" destOrd="0" presId="urn:microsoft.com/office/officeart/2018/5/layout/IconCircleLabelList"/>
    <dgm:cxn modelId="{6D63F053-91E9-4B18-8AA7-D85F9CDD9D98}" type="presParOf" srcId="{F57A0198-F83A-49F4-AFE4-1579BCCF3EAF}" destId="{BC7D9B58-F294-4E6D-85EE-0B0ED254B1C5}" srcOrd="2" destOrd="0" presId="urn:microsoft.com/office/officeart/2018/5/layout/IconCircleLabelList"/>
    <dgm:cxn modelId="{93A3548F-81D2-4CB0-91D7-764E850C4411}" type="presParOf" srcId="{F57A0198-F83A-49F4-AFE4-1579BCCF3EAF}" destId="{A5765F93-F8AD-43B9-9376-64E12CE24165}" srcOrd="3" destOrd="0" presId="urn:microsoft.com/office/officeart/2018/5/layout/IconCircleLabelList"/>
    <dgm:cxn modelId="{86D9598B-91D7-457C-879D-974B1E81E09A}" type="presParOf" srcId="{9B6A244E-8DCD-465E-A046-E8F39F9388E0}" destId="{86ADA535-EED7-47D1-9FAA-428FC7ED9F99}" srcOrd="3" destOrd="0" presId="urn:microsoft.com/office/officeart/2018/5/layout/IconCircleLabelList"/>
    <dgm:cxn modelId="{EB380D05-E72F-4D90-AFC3-7C4119BD52F4}" type="presParOf" srcId="{9B6A244E-8DCD-465E-A046-E8F39F9388E0}" destId="{377BBAC9-1005-42B7-9D01-BE2B30B67926}" srcOrd="4" destOrd="0" presId="urn:microsoft.com/office/officeart/2018/5/layout/IconCircleLabelList"/>
    <dgm:cxn modelId="{45F02883-BCA2-4591-AF07-0BDE10B168FA}" type="presParOf" srcId="{377BBAC9-1005-42B7-9D01-BE2B30B67926}" destId="{FAB51763-4152-4218-A633-A26ECA9AFCBA}" srcOrd="0" destOrd="0" presId="urn:microsoft.com/office/officeart/2018/5/layout/IconCircleLabelList"/>
    <dgm:cxn modelId="{11F398D3-0F54-4C57-AAC7-1FA940FB02CC}" type="presParOf" srcId="{377BBAC9-1005-42B7-9D01-BE2B30B67926}" destId="{B557EC8C-BB83-4055-8A87-3728B282E8C1}" srcOrd="1" destOrd="0" presId="urn:microsoft.com/office/officeart/2018/5/layout/IconCircleLabelList"/>
    <dgm:cxn modelId="{762ABDF8-8981-467F-A34C-7EB30464321E}" type="presParOf" srcId="{377BBAC9-1005-42B7-9D01-BE2B30B67926}" destId="{FD02418D-AD44-4664-B6EF-CA2C4C59E731}" srcOrd="2" destOrd="0" presId="urn:microsoft.com/office/officeart/2018/5/layout/IconCircleLabelList"/>
    <dgm:cxn modelId="{BFED4D6E-878C-4C93-A2C8-2B0DAF079ED6}" type="presParOf" srcId="{377BBAC9-1005-42B7-9D01-BE2B30B67926}" destId="{60324517-BAD5-4169-A2D9-1E391AB56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320BFD-CE1F-4779-BC6F-6BB700F522C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ED1F46-10FA-41CE-ADE9-F6783AB2289D}">
      <dgm:prSet/>
      <dgm:spPr/>
      <dgm:t>
        <a:bodyPr/>
        <a:lstStyle/>
        <a:p>
          <a:r>
            <a:rPr lang="en-US" dirty="0"/>
            <a:t>The transition function</a:t>
          </a:r>
        </a:p>
      </dgm:t>
    </dgm:pt>
    <dgm:pt modelId="{FECE3E4D-8FD4-47AF-AE51-B0487CA808F7}" type="parTrans" cxnId="{A38ACF9D-ECDF-4C3D-91A9-EA07182FF090}">
      <dgm:prSet/>
      <dgm:spPr/>
      <dgm:t>
        <a:bodyPr/>
        <a:lstStyle/>
        <a:p>
          <a:endParaRPr lang="en-US"/>
        </a:p>
      </dgm:t>
    </dgm:pt>
    <dgm:pt modelId="{78487928-56F8-4007-A2E5-4A9A33BF3348}" type="sibTrans" cxnId="{A38ACF9D-ECDF-4C3D-91A9-EA07182FF090}">
      <dgm:prSet/>
      <dgm:spPr/>
      <dgm:t>
        <a:bodyPr/>
        <a:lstStyle/>
        <a:p>
          <a:endParaRPr lang="en-US"/>
        </a:p>
      </dgm:t>
    </dgm:pt>
    <dgm:pt modelId="{0D4A05D6-2387-45C4-91E4-4BF4BE5965A4}">
      <dgm:prSet/>
      <dgm:spPr/>
      <dgm:t>
        <a:bodyPr/>
        <a:lstStyle/>
        <a:p>
          <a:r>
            <a:rPr lang="en-US"/>
            <a:t>Two things have changed</a:t>
          </a:r>
        </a:p>
      </dgm:t>
    </dgm:pt>
    <dgm:pt modelId="{F03F78C9-C2A5-4CBD-AD9D-A666C6AFA604}" type="parTrans" cxnId="{1EA4E840-603B-441C-8BDC-FA6A4D9FCD1C}">
      <dgm:prSet/>
      <dgm:spPr/>
      <dgm:t>
        <a:bodyPr/>
        <a:lstStyle/>
        <a:p>
          <a:endParaRPr lang="en-US"/>
        </a:p>
      </dgm:t>
    </dgm:pt>
    <dgm:pt modelId="{36111305-4F10-4DBD-9B0A-35A9B4C0F697}" type="sibTrans" cxnId="{1EA4E840-603B-441C-8BDC-FA6A4D9FCD1C}">
      <dgm:prSet/>
      <dgm:spPr/>
      <dgm:t>
        <a:bodyPr/>
        <a:lstStyle/>
        <a:p>
          <a:endParaRPr lang="en-US"/>
        </a:p>
      </dgm:t>
    </dgm:pt>
    <dgm:pt modelId="{C0FA044D-82C3-402E-89C3-3FF0A7609B2D}">
      <dgm:prSet/>
      <dgm:spPr/>
      <dgm:t>
        <a:bodyPr/>
        <a:lstStyle/>
        <a:p>
          <a:r>
            <a:rPr lang="en-US" dirty="0"/>
            <a:t>We now have epsilon moves</a:t>
          </a:r>
        </a:p>
      </dgm:t>
    </dgm:pt>
    <dgm:pt modelId="{6B577A34-531A-4A4B-9F67-6B4EC5B7B100}" type="parTrans" cxnId="{EE8E3E59-66A3-4214-94C4-E614430BA56A}">
      <dgm:prSet/>
      <dgm:spPr/>
      <dgm:t>
        <a:bodyPr/>
        <a:lstStyle/>
        <a:p>
          <a:endParaRPr lang="en-US"/>
        </a:p>
      </dgm:t>
    </dgm:pt>
    <dgm:pt modelId="{5972F8E3-5AD9-4B67-AFF6-9A2D1ACBAE8A}" type="sibTrans" cxnId="{EE8E3E59-66A3-4214-94C4-E614430BA56A}">
      <dgm:prSet/>
      <dgm:spPr/>
      <dgm:t>
        <a:bodyPr/>
        <a:lstStyle/>
        <a:p>
          <a:endParaRPr lang="en-US"/>
        </a:p>
      </dgm:t>
    </dgm:pt>
    <dgm:pt modelId="{EEF8B3B8-4630-4AB6-B82B-39C3D2997159}">
      <dgm:prSet/>
      <dgm:spPr/>
      <dgm:t>
        <a:bodyPr/>
        <a:lstStyle/>
        <a:p>
          <a:r>
            <a:rPr lang="en-US" dirty="0"/>
            <a:t>We also have that powerset of Q</a:t>
          </a:r>
        </a:p>
      </dgm:t>
    </dgm:pt>
    <dgm:pt modelId="{5E4B04E0-C1AA-4700-B335-500FD0BC0307}" type="parTrans" cxnId="{C71B67C8-EA3B-44B0-A330-5573CA64566D}">
      <dgm:prSet/>
      <dgm:spPr/>
      <dgm:t>
        <a:bodyPr/>
        <a:lstStyle/>
        <a:p>
          <a:endParaRPr lang="en-US"/>
        </a:p>
      </dgm:t>
    </dgm:pt>
    <dgm:pt modelId="{40CB4B2F-3ACC-4279-BB5E-FB5EE662F638}" type="sibTrans" cxnId="{C71B67C8-EA3B-44B0-A330-5573CA64566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11148EF-D468-4FE6-8431-C91849F837B4}">
          <dgm:prSet/>
          <dgm:spPr/>
          <dgm:t>
            <a:bodyPr/>
            <a:lstStyle/>
            <a:p>
              <a:r>
                <a:rPr lang="en-US" dirty="0"/>
                <a:t>A transition function (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𝛿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: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𝑄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𝑥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nor/>
                        </m:rPr>
                        <a:rPr lang="el-GR"/>
                        <m:t>ε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 →</m:t>
                  </m:r>
                  <m:r>
                    <m:rPr>
                      <m:nor/>
                    </m:rPr>
                    <a:rPr lang="x-IV_mathan"/>
                    <m:t>𝒫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𝑄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r>
                <a:rPr lang="en-US" b="0" dirty="0">
                  <a:ea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Choice>
      <mc:Fallback>
        <dgm:pt modelId="{A11148EF-D468-4FE6-8431-C91849F837B4}">
          <dgm:prSet/>
          <dgm:spPr/>
          <dgm:t>
            <a:bodyPr/>
            <a:lstStyle/>
            <a:p>
              <a:r>
                <a:rPr lang="en-US" dirty="0"/>
                <a:t>A transition function 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𝛿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:𝑄 𝑥 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l-G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"</a:t>
              </a:r>
              <a:r>
                <a:rPr lang="el-GR" i="0"/>
                <a:t>ε</a:t>
              </a:r>
              <a:r>
                <a:rPr lang="el-GR" i="0">
                  <a:latin typeface="Cambria Math" panose="02040503050406030204" pitchFamily="18" charset="0"/>
                </a:rPr>
                <a:t>"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  →</a:t>
              </a:r>
              <a:r>
                <a:rPr lang="x-IV_matha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"</a:t>
              </a:r>
              <a:r>
                <a:rPr lang="x-IV_mathan" i="0">
                  <a:latin typeface="Cambria Math" panose="02040503050406030204" pitchFamily="18" charset="0"/>
                </a:rPr>
                <a:t>𝒫</a:t>
              </a:r>
              <a:r>
                <a:rPr lang="en-US" b="0" i="0">
                  <a:latin typeface="Cambria Math" panose="02040503050406030204" pitchFamily="18" charset="0"/>
                </a:rPr>
                <a:t>"(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𝑄)</a:t>
              </a:r>
              <a:r>
                <a:rPr lang="en-US" b="0" dirty="0">
                  <a:ea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EE97DF2A-C2D1-431B-9176-5868472A64A6}" type="parTrans" cxnId="{AFF5766C-2F0C-4FE6-8D3E-471343B20980}">
      <dgm:prSet/>
      <dgm:spPr/>
    </dgm:pt>
    <dgm:pt modelId="{84259228-EEBE-48BC-B5EC-D53D5CD97E54}" type="sibTrans" cxnId="{AFF5766C-2F0C-4FE6-8D3E-471343B20980}">
      <dgm:prSet/>
      <dgm:spPr/>
    </dgm:pt>
    <dgm:pt modelId="{A825432B-4214-40B0-813B-AF1F301EC34C}" type="pres">
      <dgm:prSet presAssocID="{60320BFD-CE1F-4779-BC6F-6BB700F522CA}" presName="linear" presStyleCnt="0">
        <dgm:presLayoutVars>
          <dgm:dir/>
          <dgm:animLvl val="lvl"/>
          <dgm:resizeHandles val="exact"/>
        </dgm:presLayoutVars>
      </dgm:prSet>
      <dgm:spPr/>
    </dgm:pt>
    <dgm:pt modelId="{844F68DC-CFB9-4435-A0C4-D210B3E62141}" type="pres">
      <dgm:prSet presAssocID="{ACED1F46-10FA-41CE-ADE9-F6783AB2289D}" presName="parentLin" presStyleCnt="0"/>
      <dgm:spPr/>
    </dgm:pt>
    <dgm:pt modelId="{7FE2AA28-1B1C-49E6-9E5C-2670DE67F8F5}" type="pres">
      <dgm:prSet presAssocID="{ACED1F46-10FA-41CE-ADE9-F6783AB2289D}" presName="parentLeftMargin" presStyleLbl="node1" presStyleIdx="0" presStyleCnt="2"/>
      <dgm:spPr/>
    </dgm:pt>
    <dgm:pt modelId="{CB29B206-DF34-4307-8D85-36B340697D68}" type="pres">
      <dgm:prSet presAssocID="{ACED1F46-10FA-41CE-ADE9-F6783AB228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039717-E9E9-41F1-8E91-C7D44BDADCC8}" type="pres">
      <dgm:prSet presAssocID="{ACED1F46-10FA-41CE-ADE9-F6783AB2289D}" presName="negativeSpace" presStyleCnt="0"/>
      <dgm:spPr/>
    </dgm:pt>
    <dgm:pt modelId="{C3DDA380-B7EC-47CD-8601-97477795B1F6}" type="pres">
      <dgm:prSet presAssocID="{ACED1F46-10FA-41CE-ADE9-F6783AB2289D}" presName="childText" presStyleLbl="conFgAcc1" presStyleIdx="0" presStyleCnt="2">
        <dgm:presLayoutVars>
          <dgm:bulletEnabled val="1"/>
        </dgm:presLayoutVars>
      </dgm:prSet>
      <dgm:spPr/>
    </dgm:pt>
    <dgm:pt modelId="{45D0D5C6-5744-4CEA-8F44-06F999872E1C}" type="pres">
      <dgm:prSet presAssocID="{78487928-56F8-4007-A2E5-4A9A33BF3348}" presName="spaceBetweenRectangles" presStyleCnt="0"/>
      <dgm:spPr/>
    </dgm:pt>
    <dgm:pt modelId="{1A1F1EF2-E357-49F0-963A-41B030674C4E}" type="pres">
      <dgm:prSet presAssocID="{0D4A05D6-2387-45C4-91E4-4BF4BE5965A4}" presName="parentLin" presStyleCnt="0"/>
      <dgm:spPr/>
    </dgm:pt>
    <dgm:pt modelId="{95D0E664-E4DE-4DC8-9D93-763BB9EE49B8}" type="pres">
      <dgm:prSet presAssocID="{0D4A05D6-2387-45C4-91E4-4BF4BE5965A4}" presName="parentLeftMargin" presStyleLbl="node1" presStyleIdx="0" presStyleCnt="2"/>
      <dgm:spPr/>
    </dgm:pt>
    <dgm:pt modelId="{E97D1280-E297-417D-B2FD-4950025732B6}" type="pres">
      <dgm:prSet presAssocID="{0D4A05D6-2387-45C4-91E4-4BF4BE5965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99BC4F-DE4A-4541-8D4F-E79A72615EF8}" type="pres">
      <dgm:prSet presAssocID="{0D4A05D6-2387-45C4-91E4-4BF4BE5965A4}" presName="negativeSpace" presStyleCnt="0"/>
      <dgm:spPr/>
    </dgm:pt>
    <dgm:pt modelId="{9686A0B5-FB5D-45AC-96D5-69B89C8BCAEC}" type="pres">
      <dgm:prSet presAssocID="{0D4A05D6-2387-45C4-91E4-4BF4BE5965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0E6506-63D1-4BB0-AC67-59312568B5D2}" type="presOf" srcId="{0D4A05D6-2387-45C4-91E4-4BF4BE5965A4}" destId="{E97D1280-E297-417D-B2FD-4950025732B6}" srcOrd="1" destOrd="0" presId="urn:microsoft.com/office/officeart/2005/8/layout/list1"/>
    <dgm:cxn modelId="{1EA4E840-603B-441C-8BDC-FA6A4D9FCD1C}" srcId="{60320BFD-CE1F-4779-BC6F-6BB700F522CA}" destId="{0D4A05D6-2387-45C4-91E4-4BF4BE5965A4}" srcOrd="1" destOrd="0" parTransId="{F03F78C9-C2A5-4CBD-AD9D-A666C6AFA604}" sibTransId="{36111305-4F10-4DBD-9B0A-35A9B4C0F697}"/>
    <dgm:cxn modelId="{AFF5766C-2F0C-4FE6-8D3E-471343B20980}" srcId="{ACED1F46-10FA-41CE-ADE9-F6783AB2289D}" destId="{A11148EF-D468-4FE6-8431-C91849F837B4}" srcOrd="0" destOrd="0" parTransId="{EE97DF2A-C2D1-431B-9176-5868472A64A6}" sibTransId="{84259228-EEBE-48BC-B5EC-D53D5CD97E54}"/>
    <dgm:cxn modelId="{A6827A6E-ADAD-48B6-8C15-92AF3896C34A}" type="presOf" srcId="{C0FA044D-82C3-402E-89C3-3FF0A7609B2D}" destId="{9686A0B5-FB5D-45AC-96D5-69B89C8BCAEC}" srcOrd="0" destOrd="0" presId="urn:microsoft.com/office/officeart/2005/8/layout/list1"/>
    <dgm:cxn modelId="{EE8E3E59-66A3-4214-94C4-E614430BA56A}" srcId="{0D4A05D6-2387-45C4-91E4-4BF4BE5965A4}" destId="{C0FA044D-82C3-402E-89C3-3FF0A7609B2D}" srcOrd="0" destOrd="0" parTransId="{6B577A34-531A-4A4B-9F67-6B4EC5B7B100}" sibTransId="{5972F8E3-5AD9-4B67-AFF6-9A2D1ACBAE8A}"/>
    <dgm:cxn modelId="{6E4E6888-B690-4D7F-BA35-840E6AA0CA82}" type="presOf" srcId="{ACED1F46-10FA-41CE-ADE9-F6783AB2289D}" destId="{CB29B206-DF34-4307-8D85-36B340697D68}" srcOrd="1" destOrd="0" presId="urn:microsoft.com/office/officeart/2005/8/layout/list1"/>
    <dgm:cxn modelId="{16477D8B-49E5-4D07-AB5E-A8A1C75F7526}" type="presOf" srcId="{A11148EF-D468-4FE6-8431-C91849F837B4}" destId="{C3DDA380-B7EC-47CD-8601-97477795B1F6}" srcOrd="0" destOrd="0" presId="urn:microsoft.com/office/officeart/2005/8/layout/list1"/>
    <dgm:cxn modelId="{B294919A-94A4-4A46-BF17-08B3BA214C24}" type="presOf" srcId="{EEF8B3B8-4630-4AB6-B82B-39C3D2997159}" destId="{9686A0B5-FB5D-45AC-96D5-69B89C8BCAEC}" srcOrd="0" destOrd="1" presId="urn:microsoft.com/office/officeart/2005/8/layout/list1"/>
    <dgm:cxn modelId="{A38ACF9D-ECDF-4C3D-91A9-EA07182FF090}" srcId="{60320BFD-CE1F-4779-BC6F-6BB700F522CA}" destId="{ACED1F46-10FA-41CE-ADE9-F6783AB2289D}" srcOrd="0" destOrd="0" parTransId="{FECE3E4D-8FD4-47AF-AE51-B0487CA808F7}" sibTransId="{78487928-56F8-4007-A2E5-4A9A33BF3348}"/>
    <dgm:cxn modelId="{B96522C4-B8FB-4065-88BE-83A9A3FC772B}" type="presOf" srcId="{ACED1F46-10FA-41CE-ADE9-F6783AB2289D}" destId="{7FE2AA28-1B1C-49E6-9E5C-2670DE67F8F5}" srcOrd="0" destOrd="0" presId="urn:microsoft.com/office/officeart/2005/8/layout/list1"/>
    <dgm:cxn modelId="{C71B67C8-EA3B-44B0-A330-5573CA64566D}" srcId="{0D4A05D6-2387-45C4-91E4-4BF4BE5965A4}" destId="{EEF8B3B8-4630-4AB6-B82B-39C3D2997159}" srcOrd="1" destOrd="0" parTransId="{5E4B04E0-C1AA-4700-B335-500FD0BC0307}" sibTransId="{40CB4B2F-3ACC-4279-BB5E-FB5EE662F638}"/>
    <dgm:cxn modelId="{D04650E7-A4E7-4EB8-984F-C01693A4C925}" type="presOf" srcId="{60320BFD-CE1F-4779-BC6F-6BB700F522CA}" destId="{A825432B-4214-40B0-813B-AF1F301EC34C}" srcOrd="0" destOrd="0" presId="urn:microsoft.com/office/officeart/2005/8/layout/list1"/>
    <dgm:cxn modelId="{649FF7E8-CB31-4D1E-BEF7-DC2C26F417D6}" type="presOf" srcId="{0D4A05D6-2387-45C4-91E4-4BF4BE5965A4}" destId="{95D0E664-E4DE-4DC8-9D93-763BB9EE49B8}" srcOrd="0" destOrd="0" presId="urn:microsoft.com/office/officeart/2005/8/layout/list1"/>
    <dgm:cxn modelId="{818EA256-8AE2-42B4-81DB-BB022D5EF121}" type="presParOf" srcId="{A825432B-4214-40B0-813B-AF1F301EC34C}" destId="{844F68DC-CFB9-4435-A0C4-D210B3E62141}" srcOrd="0" destOrd="0" presId="urn:microsoft.com/office/officeart/2005/8/layout/list1"/>
    <dgm:cxn modelId="{3C7DB28B-A38C-4E85-9B63-084E96F5FB83}" type="presParOf" srcId="{844F68DC-CFB9-4435-A0C4-D210B3E62141}" destId="{7FE2AA28-1B1C-49E6-9E5C-2670DE67F8F5}" srcOrd="0" destOrd="0" presId="urn:microsoft.com/office/officeart/2005/8/layout/list1"/>
    <dgm:cxn modelId="{70AA3530-70A2-4214-B4CD-6BDA028622B7}" type="presParOf" srcId="{844F68DC-CFB9-4435-A0C4-D210B3E62141}" destId="{CB29B206-DF34-4307-8D85-36B340697D68}" srcOrd="1" destOrd="0" presId="urn:microsoft.com/office/officeart/2005/8/layout/list1"/>
    <dgm:cxn modelId="{6DAA75D9-9D06-4633-9531-D15A3C487A39}" type="presParOf" srcId="{A825432B-4214-40B0-813B-AF1F301EC34C}" destId="{FC039717-E9E9-41F1-8E91-C7D44BDADCC8}" srcOrd="1" destOrd="0" presId="urn:microsoft.com/office/officeart/2005/8/layout/list1"/>
    <dgm:cxn modelId="{03566E31-BE8E-462A-82DA-3E0E6434B131}" type="presParOf" srcId="{A825432B-4214-40B0-813B-AF1F301EC34C}" destId="{C3DDA380-B7EC-47CD-8601-97477795B1F6}" srcOrd="2" destOrd="0" presId="urn:microsoft.com/office/officeart/2005/8/layout/list1"/>
    <dgm:cxn modelId="{F4316A5A-6B61-41B4-AB47-02A83CF5A8FD}" type="presParOf" srcId="{A825432B-4214-40B0-813B-AF1F301EC34C}" destId="{45D0D5C6-5744-4CEA-8F44-06F999872E1C}" srcOrd="3" destOrd="0" presId="urn:microsoft.com/office/officeart/2005/8/layout/list1"/>
    <dgm:cxn modelId="{1A7CCF01-1C01-408A-9B94-B144852278FF}" type="presParOf" srcId="{A825432B-4214-40B0-813B-AF1F301EC34C}" destId="{1A1F1EF2-E357-49F0-963A-41B030674C4E}" srcOrd="4" destOrd="0" presId="urn:microsoft.com/office/officeart/2005/8/layout/list1"/>
    <dgm:cxn modelId="{BF08BAA8-53CD-45C5-AFAF-24AD890EEDBF}" type="presParOf" srcId="{1A1F1EF2-E357-49F0-963A-41B030674C4E}" destId="{95D0E664-E4DE-4DC8-9D93-763BB9EE49B8}" srcOrd="0" destOrd="0" presId="urn:microsoft.com/office/officeart/2005/8/layout/list1"/>
    <dgm:cxn modelId="{621B709D-F0C0-42C8-BE54-EE108D0BAEF2}" type="presParOf" srcId="{1A1F1EF2-E357-49F0-963A-41B030674C4E}" destId="{E97D1280-E297-417D-B2FD-4950025732B6}" srcOrd="1" destOrd="0" presId="urn:microsoft.com/office/officeart/2005/8/layout/list1"/>
    <dgm:cxn modelId="{74469610-F453-4C16-8D8E-CDE8BD7B49FF}" type="presParOf" srcId="{A825432B-4214-40B0-813B-AF1F301EC34C}" destId="{EE99BC4F-DE4A-4541-8D4F-E79A72615EF8}" srcOrd="5" destOrd="0" presId="urn:microsoft.com/office/officeart/2005/8/layout/list1"/>
    <dgm:cxn modelId="{C49200F9-C176-4842-9B47-EF31F56FC168}" type="presParOf" srcId="{A825432B-4214-40B0-813B-AF1F301EC34C}" destId="{9686A0B5-FB5D-45AC-96D5-69B89C8BCA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320BFD-CE1F-4779-BC6F-6BB700F522C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ED1F46-10FA-41CE-ADE9-F6783AB2289D}">
      <dgm:prSet/>
      <dgm:spPr/>
      <dgm:t>
        <a:bodyPr/>
        <a:lstStyle/>
        <a:p>
          <a:r>
            <a:rPr lang="en-US" dirty="0"/>
            <a:t>The transition function</a:t>
          </a:r>
        </a:p>
      </dgm:t>
    </dgm:pt>
    <dgm:pt modelId="{FECE3E4D-8FD4-47AF-AE51-B0487CA808F7}" type="parTrans" cxnId="{A38ACF9D-ECDF-4C3D-91A9-EA07182FF090}">
      <dgm:prSet/>
      <dgm:spPr/>
      <dgm:t>
        <a:bodyPr/>
        <a:lstStyle/>
        <a:p>
          <a:endParaRPr lang="en-US"/>
        </a:p>
      </dgm:t>
    </dgm:pt>
    <dgm:pt modelId="{78487928-56F8-4007-A2E5-4A9A33BF3348}" type="sibTrans" cxnId="{A38ACF9D-ECDF-4C3D-91A9-EA07182FF090}">
      <dgm:prSet/>
      <dgm:spPr/>
      <dgm:t>
        <a:bodyPr/>
        <a:lstStyle/>
        <a:p>
          <a:endParaRPr lang="en-US"/>
        </a:p>
      </dgm:t>
    </dgm:pt>
    <dgm:pt modelId="{0D4A05D6-2387-45C4-91E4-4BF4BE5965A4}">
      <dgm:prSet/>
      <dgm:spPr/>
      <dgm:t>
        <a:bodyPr/>
        <a:lstStyle/>
        <a:p>
          <a:r>
            <a:rPr lang="en-US"/>
            <a:t>Two things have changed</a:t>
          </a:r>
        </a:p>
      </dgm:t>
    </dgm:pt>
    <dgm:pt modelId="{F03F78C9-C2A5-4CBD-AD9D-A666C6AFA604}" type="parTrans" cxnId="{1EA4E840-603B-441C-8BDC-FA6A4D9FCD1C}">
      <dgm:prSet/>
      <dgm:spPr/>
      <dgm:t>
        <a:bodyPr/>
        <a:lstStyle/>
        <a:p>
          <a:endParaRPr lang="en-US"/>
        </a:p>
      </dgm:t>
    </dgm:pt>
    <dgm:pt modelId="{36111305-4F10-4DBD-9B0A-35A9B4C0F697}" type="sibTrans" cxnId="{1EA4E840-603B-441C-8BDC-FA6A4D9FCD1C}">
      <dgm:prSet/>
      <dgm:spPr/>
      <dgm:t>
        <a:bodyPr/>
        <a:lstStyle/>
        <a:p>
          <a:endParaRPr lang="en-US"/>
        </a:p>
      </dgm:t>
    </dgm:pt>
    <dgm:pt modelId="{C0FA044D-82C3-402E-89C3-3FF0A7609B2D}">
      <dgm:prSet/>
      <dgm:spPr/>
      <dgm:t>
        <a:bodyPr/>
        <a:lstStyle/>
        <a:p>
          <a:r>
            <a:rPr lang="en-US" dirty="0"/>
            <a:t>We now have epsilon moves</a:t>
          </a:r>
        </a:p>
      </dgm:t>
    </dgm:pt>
    <dgm:pt modelId="{6B577A34-531A-4A4B-9F67-6B4EC5B7B100}" type="parTrans" cxnId="{EE8E3E59-66A3-4214-94C4-E614430BA56A}">
      <dgm:prSet/>
      <dgm:spPr/>
      <dgm:t>
        <a:bodyPr/>
        <a:lstStyle/>
        <a:p>
          <a:endParaRPr lang="en-US"/>
        </a:p>
      </dgm:t>
    </dgm:pt>
    <dgm:pt modelId="{5972F8E3-5AD9-4B67-AFF6-9A2D1ACBAE8A}" type="sibTrans" cxnId="{EE8E3E59-66A3-4214-94C4-E614430BA56A}">
      <dgm:prSet/>
      <dgm:spPr/>
      <dgm:t>
        <a:bodyPr/>
        <a:lstStyle/>
        <a:p>
          <a:endParaRPr lang="en-US"/>
        </a:p>
      </dgm:t>
    </dgm:pt>
    <dgm:pt modelId="{EEF8B3B8-4630-4AB6-B82B-39C3D2997159}">
      <dgm:prSet/>
      <dgm:spPr/>
      <dgm:t>
        <a:bodyPr/>
        <a:lstStyle/>
        <a:p>
          <a:r>
            <a:rPr lang="en-US" dirty="0"/>
            <a:t>We also have that powerset of Q</a:t>
          </a:r>
        </a:p>
      </dgm:t>
    </dgm:pt>
    <dgm:pt modelId="{5E4B04E0-C1AA-4700-B335-500FD0BC0307}" type="parTrans" cxnId="{C71B67C8-EA3B-44B0-A330-5573CA64566D}">
      <dgm:prSet/>
      <dgm:spPr/>
      <dgm:t>
        <a:bodyPr/>
        <a:lstStyle/>
        <a:p>
          <a:endParaRPr lang="en-US"/>
        </a:p>
      </dgm:t>
    </dgm:pt>
    <dgm:pt modelId="{40CB4B2F-3ACC-4279-BB5E-FB5EE662F638}" type="sibTrans" cxnId="{C71B67C8-EA3B-44B0-A330-5573CA64566D}">
      <dgm:prSet/>
      <dgm:spPr/>
      <dgm:t>
        <a:bodyPr/>
        <a:lstStyle/>
        <a:p>
          <a:endParaRPr lang="en-US"/>
        </a:p>
      </dgm:t>
    </dgm:pt>
    <dgm:pt modelId="{A11148EF-D468-4FE6-8431-C91849F837B4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E97DF2A-C2D1-431B-9176-5868472A64A6}" type="parTrans" cxnId="{AFF5766C-2F0C-4FE6-8D3E-471343B20980}">
      <dgm:prSet/>
      <dgm:spPr/>
    </dgm:pt>
    <dgm:pt modelId="{84259228-EEBE-48BC-B5EC-D53D5CD97E54}" type="sibTrans" cxnId="{AFF5766C-2F0C-4FE6-8D3E-471343B20980}">
      <dgm:prSet/>
      <dgm:spPr/>
    </dgm:pt>
    <dgm:pt modelId="{A825432B-4214-40B0-813B-AF1F301EC34C}" type="pres">
      <dgm:prSet presAssocID="{60320BFD-CE1F-4779-BC6F-6BB700F522CA}" presName="linear" presStyleCnt="0">
        <dgm:presLayoutVars>
          <dgm:dir/>
          <dgm:animLvl val="lvl"/>
          <dgm:resizeHandles val="exact"/>
        </dgm:presLayoutVars>
      </dgm:prSet>
      <dgm:spPr/>
    </dgm:pt>
    <dgm:pt modelId="{844F68DC-CFB9-4435-A0C4-D210B3E62141}" type="pres">
      <dgm:prSet presAssocID="{ACED1F46-10FA-41CE-ADE9-F6783AB2289D}" presName="parentLin" presStyleCnt="0"/>
      <dgm:spPr/>
    </dgm:pt>
    <dgm:pt modelId="{7FE2AA28-1B1C-49E6-9E5C-2670DE67F8F5}" type="pres">
      <dgm:prSet presAssocID="{ACED1F46-10FA-41CE-ADE9-F6783AB2289D}" presName="parentLeftMargin" presStyleLbl="node1" presStyleIdx="0" presStyleCnt="2"/>
      <dgm:spPr/>
    </dgm:pt>
    <dgm:pt modelId="{CB29B206-DF34-4307-8D85-36B340697D68}" type="pres">
      <dgm:prSet presAssocID="{ACED1F46-10FA-41CE-ADE9-F6783AB228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039717-E9E9-41F1-8E91-C7D44BDADCC8}" type="pres">
      <dgm:prSet presAssocID="{ACED1F46-10FA-41CE-ADE9-F6783AB2289D}" presName="negativeSpace" presStyleCnt="0"/>
      <dgm:spPr/>
    </dgm:pt>
    <dgm:pt modelId="{C3DDA380-B7EC-47CD-8601-97477795B1F6}" type="pres">
      <dgm:prSet presAssocID="{ACED1F46-10FA-41CE-ADE9-F6783AB2289D}" presName="childText" presStyleLbl="conFgAcc1" presStyleIdx="0" presStyleCnt="2">
        <dgm:presLayoutVars>
          <dgm:bulletEnabled val="1"/>
        </dgm:presLayoutVars>
      </dgm:prSet>
      <dgm:spPr/>
    </dgm:pt>
    <dgm:pt modelId="{45D0D5C6-5744-4CEA-8F44-06F999872E1C}" type="pres">
      <dgm:prSet presAssocID="{78487928-56F8-4007-A2E5-4A9A33BF3348}" presName="spaceBetweenRectangles" presStyleCnt="0"/>
      <dgm:spPr/>
    </dgm:pt>
    <dgm:pt modelId="{1A1F1EF2-E357-49F0-963A-41B030674C4E}" type="pres">
      <dgm:prSet presAssocID="{0D4A05D6-2387-45C4-91E4-4BF4BE5965A4}" presName="parentLin" presStyleCnt="0"/>
      <dgm:spPr/>
    </dgm:pt>
    <dgm:pt modelId="{95D0E664-E4DE-4DC8-9D93-763BB9EE49B8}" type="pres">
      <dgm:prSet presAssocID="{0D4A05D6-2387-45C4-91E4-4BF4BE5965A4}" presName="parentLeftMargin" presStyleLbl="node1" presStyleIdx="0" presStyleCnt="2"/>
      <dgm:spPr/>
    </dgm:pt>
    <dgm:pt modelId="{E97D1280-E297-417D-B2FD-4950025732B6}" type="pres">
      <dgm:prSet presAssocID="{0D4A05D6-2387-45C4-91E4-4BF4BE5965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99BC4F-DE4A-4541-8D4F-E79A72615EF8}" type="pres">
      <dgm:prSet presAssocID="{0D4A05D6-2387-45C4-91E4-4BF4BE5965A4}" presName="negativeSpace" presStyleCnt="0"/>
      <dgm:spPr/>
    </dgm:pt>
    <dgm:pt modelId="{9686A0B5-FB5D-45AC-96D5-69B89C8BCAEC}" type="pres">
      <dgm:prSet presAssocID="{0D4A05D6-2387-45C4-91E4-4BF4BE5965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0E6506-63D1-4BB0-AC67-59312568B5D2}" type="presOf" srcId="{0D4A05D6-2387-45C4-91E4-4BF4BE5965A4}" destId="{E97D1280-E297-417D-B2FD-4950025732B6}" srcOrd="1" destOrd="0" presId="urn:microsoft.com/office/officeart/2005/8/layout/list1"/>
    <dgm:cxn modelId="{1EA4E840-603B-441C-8BDC-FA6A4D9FCD1C}" srcId="{60320BFD-CE1F-4779-BC6F-6BB700F522CA}" destId="{0D4A05D6-2387-45C4-91E4-4BF4BE5965A4}" srcOrd="1" destOrd="0" parTransId="{F03F78C9-C2A5-4CBD-AD9D-A666C6AFA604}" sibTransId="{36111305-4F10-4DBD-9B0A-35A9B4C0F697}"/>
    <dgm:cxn modelId="{AFF5766C-2F0C-4FE6-8D3E-471343B20980}" srcId="{ACED1F46-10FA-41CE-ADE9-F6783AB2289D}" destId="{A11148EF-D468-4FE6-8431-C91849F837B4}" srcOrd="0" destOrd="0" parTransId="{EE97DF2A-C2D1-431B-9176-5868472A64A6}" sibTransId="{84259228-EEBE-48BC-B5EC-D53D5CD97E54}"/>
    <dgm:cxn modelId="{A6827A6E-ADAD-48B6-8C15-92AF3896C34A}" type="presOf" srcId="{C0FA044D-82C3-402E-89C3-3FF0A7609B2D}" destId="{9686A0B5-FB5D-45AC-96D5-69B89C8BCAEC}" srcOrd="0" destOrd="0" presId="urn:microsoft.com/office/officeart/2005/8/layout/list1"/>
    <dgm:cxn modelId="{EE8E3E59-66A3-4214-94C4-E614430BA56A}" srcId="{0D4A05D6-2387-45C4-91E4-4BF4BE5965A4}" destId="{C0FA044D-82C3-402E-89C3-3FF0A7609B2D}" srcOrd="0" destOrd="0" parTransId="{6B577A34-531A-4A4B-9F67-6B4EC5B7B100}" sibTransId="{5972F8E3-5AD9-4B67-AFF6-9A2D1ACBAE8A}"/>
    <dgm:cxn modelId="{6E4E6888-B690-4D7F-BA35-840E6AA0CA82}" type="presOf" srcId="{ACED1F46-10FA-41CE-ADE9-F6783AB2289D}" destId="{CB29B206-DF34-4307-8D85-36B340697D68}" srcOrd="1" destOrd="0" presId="urn:microsoft.com/office/officeart/2005/8/layout/list1"/>
    <dgm:cxn modelId="{16477D8B-49E5-4D07-AB5E-A8A1C75F7526}" type="presOf" srcId="{A11148EF-D468-4FE6-8431-C91849F837B4}" destId="{C3DDA380-B7EC-47CD-8601-97477795B1F6}" srcOrd="0" destOrd="0" presId="urn:microsoft.com/office/officeart/2005/8/layout/list1"/>
    <dgm:cxn modelId="{B294919A-94A4-4A46-BF17-08B3BA214C24}" type="presOf" srcId="{EEF8B3B8-4630-4AB6-B82B-39C3D2997159}" destId="{9686A0B5-FB5D-45AC-96D5-69B89C8BCAEC}" srcOrd="0" destOrd="1" presId="urn:microsoft.com/office/officeart/2005/8/layout/list1"/>
    <dgm:cxn modelId="{A38ACF9D-ECDF-4C3D-91A9-EA07182FF090}" srcId="{60320BFD-CE1F-4779-BC6F-6BB700F522CA}" destId="{ACED1F46-10FA-41CE-ADE9-F6783AB2289D}" srcOrd="0" destOrd="0" parTransId="{FECE3E4D-8FD4-47AF-AE51-B0487CA808F7}" sibTransId="{78487928-56F8-4007-A2E5-4A9A33BF3348}"/>
    <dgm:cxn modelId="{B96522C4-B8FB-4065-88BE-83A9A3FC772B}" type="presOf" srcId="{ACED1F46-10FA-41CE-ADE9-F6783AB2289D}" destId="{7FE2AA28-1B1C-49E6-9E5C-2670DE67F8F5}" srcOrd="0" destOrd="0" presId="urn:microsoft.com/office/officeart/2005/8/layout/list1"/>
    <dgm:cxn modelId="{C71B67C8-EA3B-44B0-A330-5573CA64566D}" srcId="{0D4A05D6-2387-45C4-91E4-4BF4BE5965A4}" destId="{EEF8B3B8-4630-4AB6-B82B-39C3D2997159}" srcOrd="1" destOrd="0" parTransId="{5E4B04E0-C1AA-4700-B335-500FD0BC0307}" sibTransId="{40CB4B2F-3ACC-4279-BB5E-FB5EE662F638}"/>
    <dgm:cxn modelId="{D04650E7-A4E7-4EB8-984F-C01693A4C925}" type="presOf" srcId="{60320BFD-CE1F-4779-BC6F-6BB700F522CA}" destId="{A825432B-4214-40B0-813B-AF1F301EC34C}" srcOrd="0" destOrd="0" presId="urn:microsoft.com/office/officeart/2005/8/layout/list1"/>
    <dgm:cxn modelId="{649FF7E8-CB31-4D1E-BEF7-DC2C26F417D6}" type="presOf" srcId="{0D4A05D6-2387-45C4-91E4-4BF4BE5965A4}" destId="{95D0E664-E4DE-4DC8-9D93-763BB9EE49B8}" srcOrd="0" destOrd="0" presId="urn:microsoft.com/office/officeart/2005/8/layout/list1"/>
    <dgm:cxn modelId="{818EA256-8AE2-42B4-81DB-BB022D5EF121}" type="presParOf" srcId="{A825432B-4214-40B0-813B-AF1F301EC34C}" destId="{844F68DC-CFB9-4435-A0C4-D210B3E62141}" srcOrd="0" destOrd="0" presId="urn:microsoft.com/office/officeart/2005/8/layout/list1"/>
    <dgm:cxn modelId="{3C7DB28B-A38C-4E85-9B63-084E96F5FB83}" type="presParOf" srcId="{844F68DC-CFB9-4435-A0C4-D210B3E62141}" destId="{7FE2AA28-1B1C-49E6-9E5C-2670DE67F8F5}" srcOrd="0" destOrd="0" presId="urn:microsoft.com/office/officeart/2005/8/layout/list1"/>
    <dgm:cxn modelId="{70AA3530-70A2-4214-B4CD-6BDA028622B7}" type="presParOf" srcId="{844F68DC-CFB9-4435-A0C4-D210B3E62141}" destId="{CB29B206-DF34-4307-8D85-36B340697D68}" srcOrd="1" destOrd="0" presId="urn:microsoft.com/office/officeart/2005/8/layout/list1"/>
    <dgm:cxn modelId="{6DAA75D9-9D06-4633-9531-D15A3C487A39}" type="presParOf" srcId="{A825432B-4214-40B0-813B-AF1F301EC34C}" destId="{FC039717-E9E9-41F1-8E91-C7D44BDADCC8}" srcOrd="1" destOrd="0" presId="urn:microsoft.com/office/officeart/2005/8/layout/list1"/>
    <dgm:cxn modelId="{03566E31-BE8E-462A-82DA-3E0E6434B131}" type="presParOf" srcId="{A825432B-4214-40B0-813B-AF1F301EC34C}" destId="{C3DDA380-B7EC-47CD-8601-97477795B1F6}" srcOrd="2" destOrd="0" presId="urn:microsoft.com/office/officeart/2005/8/layout/list1"/>
    <dgm:cxn modelId="{F4316A5A-6B61-41B4-AB47-02A83CF5A8FD}" type="presParOf" srcId="{A825432B-4214-40B0-813B-AF1F301EC34C}" destId="{45D0D5C6-5744-4CEA-8F44-06F999872E1C}" srcOrd="3" destOrd="0" presId="urn:microsoft.com/office/officeart/2005/8/layout/list1"/>
    <dgm:cxn modelId="{1A7CCF01-1C01-408A-9B94-B144852278FF}" type="presParOf" srcId="{A825432B-4214-40B0-813B-AF1F301EC34C}" destId="{1A1F1EF2-E357-49F0-963A-41B030674C4E}" srcOrd="4" destOrd="0" presId="urn:microsoft.com/office/officeart/2005/8/layout/list1"/>
    <dgm:cxn modelId="{BF08BAA8-53CD-45C5-AFAF-24AD890EEDBF}" type="presParOf" srcId="{1A1F1EF2-E357-49F0-963A-41B030674C4E}" destId="{95D0E664-E4DE-4DC8-9D93-763BB9EE49B8}" srcOrd="0" destOrd="0" presId="urn:microsoft.com/office/officeart/2005/8/layout/list1"/>
    <dgm:cxn modelId="{621B709D-F0C0-42C8-BE54-EE108D0BAEF2}" type="presParOf" srcId="{1A1F1EF2-E357-49F0-963A-41B030674C4E}" destId="{E97D1280-E297-417D-B2FD-4950025732B6}" srcOrd="1" destOrd="0" presId="urn:microsoft.com/office/officeart/2005/8/layout/list1"/>
    <dgm:cxn modelId="{74469610-F453-4C16-8D8E-CDE8BD7B49FF}" type="presParOf" srcId="{A825432B-4214-40B0-813B-AF1F301EC34C}" destId="{EE99BC4F-DE4A-4541-8D4F-E79A72615EF8}" srcOrd="5" destOrd="0" presId="urn:microsoft.com/office/officeart/2005/8/layout/list1"/>
    <dgm:cxn modelId="{C49200F9-C176-4842-9B47-EF31F56FC168}" type="presParOf" srcId="{A825432B-4214-40B0-813B-AF1F301EC34C}" destId="{9686A0B5-FB5D-45AC-96D5-69B89C8BCA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12DF4-B53B-4C79-9A8F-F0F74B85D3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B0A489-0CEE-4879-B4EB-E71F57F1F9BE}">
      <dgm:prSet/>
      <dgm:spPr/>
      <dgm:t>
        <a:bodyPr/>
        <a:lstStyle/>
        <a:p>
          <a:r>
            <a:rPr lang="en-US"/>
            <a:t>Our proof from before hasn’t changed, except now you also understand the epsilon moves</a:t>
          </a:r>
        </a:p>
      </dgm:t>
    </dgm:pt>
    <dgm:pt modelId="{4987063C-CCEF-4DF8-BE74-2502E166A3A0}" type="parTrans" cxnId="{DE87EC74-47D7-4000-BC82-59C973BDE051}">
      <dgm:prSet/>
      <dgm:spPr/>
      <dgm:t>
        <a:bodyPr/>
        <a:lstStyle/>
        <a:p>
          <a:endParaRPr lang="en-US"/>
        </a:p>
      </dgm:t>
    </dgm:pt>
    <dgm:pt modelId="{00E8AB66-8A9F-46E2-86CF-FE097B121C49}" type="sibTrans" cxnId="{DE87EC74-47D7-4000-BC82-59C973BDE051}">
      <dgm:prSet/>
      <dgm:spPr/>
      <dgm:t>
        <a:bodyPr/>
        <a:lstStyle/>
        <a:p>
          <a:endParaRPr lang="en-US"/>
        </a:p>
      </dgm:t>
    </dgm:pt>
    <dgm:pt modelId="{362BD27B-3D94-49EE-AB40-CE43372DD545}">
      <dgm:prSet/>
      <dgm:spPr/>
      <dgm:t>
        <a:bodyPr/>
        <a:lstStyle/>
        <a:p>
          <a:r>
            <a:rPr lang="en-US"/>
            <a:t>The proof is available on pages 46 and 59 of our text</a:t>
          </a:r>
        </a:p>
      </dgm:t>
    </dgm:pt>
    <dgm:pt modelId="{56E69A03-1F0F-4A09-9754-BC2E4CD2BDCD}" type="parTrans" cxnId="{023650DD-EFBA-4589-B1E3-212E917A5D39}">
      <dgm:prSet/>
      <dgm:spPr/>
      <dgm:t>
        <a:bodyPr/>
        <a:lstStyle/>
        <a:p>
          <a:endParaRPr lang="en-US"/>
        </a:p>
      </dgm:t>
    </dgm:pt>
    <dgm:pt modelId="{1D3176B5-ED6C-43FB-97AD-3BD78CB2BFFA}" type="sibTrans" cxnId="{023650DD-EFBA-4589-B1E3-212E917A5D39}">
      <dgm:prSet/>
      <dgm:spPr/>
      <dgm:t>
        <a:bodyPr/>
        <a:lstStyle/>
        <a:p>
          <a:endParaRPr lang="en-US"/>
        </a:p>
      </dgm:t>
    </dgm:pt>
    <dgm:pt modelId="{7758595C-798C-4128-8BBC-07AC2BDEDB11}" type="pres">
      <dgm:prSet presAssocID="{50712DF4-B53B-4C79-9A8F-F0F74B85D38C}" presName="linear" presStyleCnt="0">
        <dgm:presLayoutVars>
          <dgm:animLvl val="lvl"/>
          <dgm:resizeHandles val="exact"/>
        </dgm:presLayoutVars>
      </dgm:prSet>
      <dgm:spPr/>
    </dgm:pt>
    <dgm:pt modelId="{AEBFCE17-69C2-4A84-B6B4-910C7259A9C3}" type="pres">
      <dgm:prSet presAssocID="{C8B0A489-0CEE-4879-B4EB-E71F57F1F9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8C7549-5AEB-4E0B-AF0F-65E49CAB78AF}" type="pres">
      <dgm:prSet presAssocID="{00E8AB66-8A9F-46E2-86CF-FE097B121C49}" presName="spacer" presStyleCnt="0"/>
      <dgm:spPr/>
    </dgm:pt>
    <dgm:pt modelId="{698D7F2C-CBD1-40FA-8FD5-7D303646C7F1}" type="pres">
      <dgm:prSet presAssocID="{362BD27B-3D94-49EE-AB40-CE43372DD54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699AF10-F365-4246-B23F-6BE7F062DDB7}" type="presOf" srcId="{50712DF4-B53B-4C79-9A8F-F0F74B85D38C}" destId="{7758595C-798C-4128-8BBC-07AC2BDEDB11}" srcOrd="0" destOrd="0" presId="urn:microsoft.com/office/officeart/2005/8/layout/vList2"/>
    <dgm:cxn modelId="{D0958363-FB23-452B-96AB-3314E6708E06}" type="presOf" srcId="{362BD27B-3D94-49EE-AB40-CE43372DD545}" destId="{698D7F2C-CBD1-40FA-8FD5-7D303646C7F1}" srcOrd="0" destOrd="0" presId="urn:microsoft.com/office/officeart/2005/8/layout/vList2"/>
    <dgm:cxn modelId="{5C0AAF64-FE0F-4030-9790-59D7E5A3D031}" type="presOf" srcId="{C8B0A489-0CEE-4879-B4EB-E71F57F1F9BE}" destId="{AEBFCE17-69C2-4A84-B6B4-910C7259A9C3}" srcOrd="0" destOrd="0" presId="urn:microsoft.com/office/officeart/2005/8/layout/vList2"/>
    <dgm:cxn modelId="{DE87EC74-47D7-4000-BC82-59C973BDE051}" srcId="{50712DF4-B53B-4C79-9A8F-F0F74B85D38C}" destId="{C8B0A489-0CEE-4879-B4EB-E71F57F1F9BE}" srcOrd="0" destOrd="0" parTransId="{4987063C-CCEF-4DF8-BE74-2502E166A3A0}" sibTransId="{00E8AB66-8A9F-46E2-86CF-FE097B121C49}"/>
    <dgm:cxn modelId="{023650DD-EFBA-4589-B1E3-212E917A5D39}" srcId="{50712DF4-B53B-4C79-9A8F-F0F74B85D38C}" destId="{362BD27B-3D94-49EE-AB40-CE43372DD545}" srcOrd="1" destOrd="0" parTransId="{56E69A03-1F0F-4A09-9754-BC2E4CD2BDCD}" sibTransId="{1D3176B5-ED6C-43FB-97AD-3BD78CB2BFFA}"/>
    <dgm:cxn modelId="{89B7ABC7-BD02-418B-8267-522FF3907E31}" type="presParOf" srcId="{7758595C-798C-4128-8BBC-07AC2BDEDB11}" destId="{AEBFCE17-69C2-4A84-B6B4-910C7259A9C3}" srcOrd="0" destOrd="0" presId="urn:microsoft.com/office/officeart/2005/8/layout/vList2"/>
    <dgm:cxn modelId="{BADCC9A1-567A-4A95-A599-A3DE1D573A76}" type="presParOf" srcId="{7758595C-798C-4128-8BBC-07AC2BDEDB11}" destId="{D68C7549-5AEB-4E0B-AF0F-65E49CAB78AF}" srcOrd="1" destOrd="0" presId="urn:microsoft.com/office/officeart/2005/8/layout/vList2"/>
    <dgm:cxn modelId="{0E1C8C49-F9E4-43B6-A9CA-6914FACBEC91}" type="presParOf" srcId="{7758595C-798C-4128-8BBC-07AC2BDEDB11}" destId="{698D7F2C-CBD1-40FA-8FD5-7D303646C7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19B2AE-4DFC-45B0-8ABC-091BE2E0F6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960310-D580-4396-A895-8368F75635F4}">
      <dgm:prSet/>
      <dgm:spPr/>
      <dgm:t>
        <a:bodyPr/>
        <a:lstStyle/>
        <a:p>
          <a:r>
            <a:rPr lang="en-US"/>
            <a:t>We will do this proof together on OneNote</a:t>
          </a:r>
        </a:p>
      </dgm:t>
    </dgm:pt>
    <dgm:pt modelId="{E764AB69-8C76-4E68-B270-80A26712D918}" type="parTrans" cxnId="{33EA4B70-80B0-41EB-A9DC-E8C1E4F3DD24}">
      <dgm:prSet/>
      <dgm:spPr/>
      <dgm:t>
        <a:bodyPr/>
        <a:lstStyle/>
        <a:p>
          <a:endParaRPr lang="en-US"/>
        </a:p>
      </dgm:t>
    </dgm:pt>
    <dgm:pt modelId="{8D719D42-E0CD-415F-ABDF-BADEBD6362FD}" type="sibTrans" cxnId="{33EA4B70-80B0-41EB-A9DC-E8C1E4F3DD24}">
      <dgm:prSet/>
      <dgm:spPr/>
      <dgm:t>
        <a:bodyPr/>
        <a:lstStyle/>
        <a:p>
          <a:endParaRPr lang="en-US"/>
        </a:p>
      </dgm:t>
    </dgm:pt>
    <dgm:pt modelId="{AFC242AC-A969-4965-810B-45B25804D1C3}">
      <dgm:prSet/>
      <dgm:spPr/>
      <dgm:t>
        <a:bodyPr/>
        <a:lstStyle/>
        <a:p>
          <a:r>
            <a:rPr lang="en-US"/>
            <a:t>It is available on page 62 of our text</a:t>
          </a:r>
        </a:p>
      </dgm:t>
    </dgm:pt>
    <dgm:pt modelId="{6AC3FC0B-20CF-411A-B4AD-8EE7157587D6}" type="parTrans" cxnId="{C47FD85C-309D-471C-83DA-2A7FC12E6A4E}">
      <dgm:prSet/>
      <dgm:spPr/>
      <dgm:t>
        <a:bodyPr/>
        <a:lstStyle/>
        <a:p>
          <a:endParaRPr lang="en-US"/>
        </a:p>
      </dgm:t>
    </dgm:pt>
    <dgm:pt modelId="{1C8DAA16-CB2F-4FDD-9992-4D61EA4CDD48}" type="sibTrans" cxnId="{C47FD85C-309D-471C-83DA-2A7FC12E6A4E}">
      <dgm:prSet/>
      <dgm:spPr/>
      <dgm:t>
        <a:bodyPr/>
        <a:lstStyle/>
        <a:p>
          <a:endParaRPr lang="en-US"/>
        </a:p>
      </dgm:t>
    </dgm:pt>
    <dgm:pt modelId="{23C28FC7-D910-4D54-A911-FAB890890CF0}" type="pres">
      <dgm:prSet presAssocID="{8319B2AE-4DFC-45B0-8ABC-091BE2E0F646}" presName="linear" presStyleCnt="0">
        <dgm:presLayoutVars>
          <dgm:animLvl val="lvl"/>
          <dgm:resizeHandles val="exact"/>
        </dgm:presLayoutVars>
      </dgm:prSet>
      <dgm:spPr/>
    </dgm:pt>
    <dgm:pt modelId="{E9114B9E-A94C-43FD-A148-65F34AC48383}" type="pres">
      <dgm:prSet presAssocID="{A7960310-D580-4396-A895-8368F75635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2E6992-FB98-4009-91ED-33730B924449}" type="pres">
      <dgm:prSet presAssocID="{8D719D42-E0CD-415F-ABDF-BADEBD6362FD}" presName="spacer" presStyleCnt="0"/>
      <dgm:spPr/>
    </dgm:pt>
    <dgm:pt modelId="{7F75D914-6008-413A-A503-D0066EA6C95A}" type="pres">
      <dgm:prSet presAssocID="{AFC242AC-A969-4965-810B-45B25804D1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60113D-43EA-4373-8825-95005A4DA0EA}" type="presOf" srcId="{8319B2AE-4DFC-45B0-8ABC-091BE2E0F646}" destId="{23C28FC7-D910-4D54-A911-FAB890890CF0}" srcOrd="0" destOrd="0" presId="urn:microsoft.com/office/officeart/2005/8/layout/vList2"/>
    <dgm:cxn modelId="{C47FD85C-309D-471C-83DA-2A7FC12E6A4E}" srcId="{8319B2AE-4DFC-45B0-8ABC-091BE2E0F646}" destId="{AFC242AC-A969-4965-810B-45B25804D1C3}" srcOrd="1" destOrd="0" parTransId="{6AC3FC0B-20CF-411A-B4AD-8EE7157587D6}" sibTransId="{1C8DAA16-CB2F-4FDD-9992-4D61EA4CDD48}"/>
    <dgm:cxn modelId="{9B193C65-C390-48B4-A6E6-1817FC10789B}" type="presOf" srcId="{AFC242AC-A969-4965-810B-45B25804D1C3}" destId="{7F75D914-6008-413A-A503-D0066EA6C95A}" srcOrd="0" destOrd="0" presId="urn:microsoft.com/office/officeart/2005/8/layout/vList2"/>
    <dgm:cxn modelId="{33EA4B70-80B0-41EB-A9DC-E8C1E4F3DD24}" srcId="{8319B2AE-4DFC-45B0-8ABC-091BE2E0F646}" destId="{A7960310-D580-4396-A895-8368F75635F4}" srcOrd="0" destOrd="0" parTransId="{E764AB69-8C76-4E68-B270-80A26712D918}" sibTransId="{8D719D42-E0CD-415F-ABDF-BADEBD6362FD}"/>
    <dgm:cxn modelId="{B20E5459-8A9B-4C18-B27E-169E3982CCC3}" type="presOf" srcId="{A7960310-D580-4396-A895-8368F75635F4}" destId="{E9114B9E-A94C-43FD-A148-65F34AC48383}" srcOrd="0" destOrd="0" presId="urn:microsoft.com/office/officeart/2005/8/layout/vList2"/>
    <dgm:cxn modelId="{DD75979F-F3EE-46C8-A7EB-E5E3A8A815EF}" type="presParOf" srcId="{23C28FC7-D910-4D54-A911-FAB890890CF0}" destId="{E9114B9E-A94C-43FD-A148-65F34AC48383}" srcOrd="0" destOrd="0" presId="urn:microsoft.com/office/officeart/2005/8/layout/vList2"/>
    <dgm:cxn modelId="{171D5A9F-5E4A-4C02-AFE4-A746DD5123F8}" type="presParOf" srcId="{23C28FC7-D910-4D54-A911-FAB890890CF0}" destId="{F52E6992-FB98-4009-91ED-33730B924449}" srcOrd="1" destOrd="0" presId="urn:microsoft.com/office/officeart/2005/8/layout/vList2"/>
    <dgm:cxn modelId="{95A95DCD-7A85-4F62-BA69-30203189C5CF}" type="presParOf" srcId="{23C28FC7-D910-4D54-A911-FAB890890CF0}" destId="{7F75D914-6008-413A-A503-D0066EA6C9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10768B-C3DF-4108-8DD0-A18E87541C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AD51CE-BE0E-4223-B08A-37731E71A5DA}">
      <dgm:prSet/>
      <dgm:spPr/>
      <dgm:t>
        <a:bodyPr/>
        <a:lstStyle/>
        <a:p>
          <a:r>
            <a:rPr lang="en-US"/>
            <a:t>How to create a DFA</a:t>
          </a:r>
        </a:p>
      </dgm:t>
    </dgm:pt>
    <dgm:pt modelId="{AC9E35C8-FE5D-4448-871B-70D55D857D5D}" type="parTrans" cxnId="{9FFD2A50-CFA5-4D46-9461-FCDF68FFE65E}">
      <dgm:prSet/>
      <dgm:spPr/>
      <dgm:t>
        <a:bodyPr/>
        <a:lstStyle/>
        <a:p>
          <a:endParaRPr lang="en-US"/>
        </a:p>
      </dgm:t>
    </dgm:pt>
    <dgm:pt modelId="{AAA5AA16-CB9B-4EA6-B26E-6A3597A0E0A1}" type="sibTrans" cxnId="{9FFD2A50-CFA5-4D46-9461-FCDF68FFE65E}">
      <dgm:prSet/>
      <dgm:spPr/>
      <dgm:t>
        <a:bodyPr/>
        <a:lstStyle/>
        <a:p>
          <a:endParaRPr lang="en-US"/>
        </a:p>
      </dgm:t>
    </dgm:pt>
    <dgm:pt modelId="{6A916C42-444E-4FA6-95A0-5FE2C272FCB4}">
      <dgm:prSet/>
      <dgm:spPr/>
      <dgm:t>
        <a:bodyPr/>
        <a:lstStyle/>
        <a:p>
          <a:r>
            <a:rPr lang="en-US"/>
            <a:t>How to create an NFA</a:t>
          </a:r>
        </a:p>
      </dgm:t>
    </dgm:pt>
    <dgm:pt modelId="{3D645338-9C2A-471E-97EF-B7C203162592}" type="parTrans" cxnId="{24DFB97E-E4F3-4C0C-8B5B-9C7C7424E99F}">
      <dgm:prSet/>
      <dgm:spPr/>
      <dgm:t>
        <a:bodyPr/>
        <a:lstStyle/>
        <a:p>
          <a:endParaRPr lang="en-US"/>
        </a:p>
      </dgm:t>
    </dgm:pt>
    <dgm:pt modelId="{50023DDB-2AE4-4A97-8B35-6A99865E2BA8}" type="sibTrans" cxnId="{24DFB97E-E4F3-4C0C-8B5B-9C7C7424E99F}">
      <dgm:prSet/>
      <dgm:spPr/>
      <dgm:t>
        <a:bodyPr/>
        <a:lstStyle/>
        <a:p>
          <a:endParaRPr lang="en-US"/>
        </a:p>
      </dgm:t>
    </dgm:pt>
    <dgm:pt modelId="{9AA32893-E203-4EFB-A6D1-6041A3277E48}">
      <dgm:prSet/>
      <dgm:spPr/>
      <dgm:t>
        <a:bodyPr/>
        <a:lstStyle/>
        <a:p>
          <a:r>
            <a:rPr lang="en-US"/>
            <a:t>How to prove the regular operations as well as proving closure under intersection and +</a:t>
          </a:r>
        </a:p>
      </dgm:t>
    </dgm:pt>
    <dgm:pt modelId="{E183DF82-69AD-41CB-830C-35B895D150D0}" type="parTrans" cxnId="{7183E4F3-DE5C-4A44-9D00-7B101FE0610B}">
      <dgm:prSet/>
      <dgm:spPr/>
      <dgm:t>
        <a:bodyPr/>
        <a:lstStyle/>
        <a:p>
          <a:endParaRPr lang="en-US"/>
        </a:p>
      </dgm:t>
    </dgm:pt>
    <dgm:pt modelId="{4C84C840-A812-4102-9849-E6ADD1237308}" type="sibTrans" cxnId="{7183E4F3-DE5C-4A44-9D00-7B101FE0610B}">
      <dgm:prSet/>
      <dgm:spPr/>
      <dgm:t>
        <a:bodyPr/>
        <a:lstStyle/>
        <a:p>
          <a:endParaRPr lang="en-US"/>
        </a:p>
      </dgm:t>
    </dgm:pt>
    <dgm:pt modelId="{4936EE31-1281-4B9B-9D6B-BC58E81AFA28}">
      <dgm:prSet/>
      <dgm:spPr/>
      <dgm:t>
        <a:bodyPr/>
        <a:lstStyle/>
        <a:p>
          <a:r>
            <a:rPr lang="en-US"/>
            <a:t>How to formally define a DFA/NFA</a:t>
          </a:r>
        </a:p>
      </dgm:t>
    </dgm:pt>
    <dgm:pt modelId="{3C67E028-EF5F-4B8F-87C0-FA1F0164F401}" type="parTrans" cxnId="{F5782045-9CD7-4237-8313-E507774E7D4F}">
      <dgm:prSet/>
      <dgm:spPr/>
      <dgm:t>
        <a:bodyPr/>
        <a:lstStyle/>
        <a:p>
          <a:endParaRPr lang="en-US"/>
        </a:p>
      </dgm:t>
    </dgm:pt>
    <dgm:pt modelId="{1BC14167-E5DC-492D-B2D4-4939708CAA3D}" type="sibTrans" cxnId="{F5782045-9CD7-4237-8313-E507774E7D4F}">
      <dgm:prSet/>
      <dgm:spPr/>
      <dgm:t>
        <a:bodyPr/>
        <a:lstStyle/>
        <a:p>
          <a:endParaRPr lang="en-US"/>
        </a:p>
      </dgm:t>
    </dgm:pt>
    <dgm:pt modelId="{919ACFFA-E3BB-4CA1-8B55-96D90B251D04}" type="pres">
      <dgm:prSet presAssocID="{C910768B-C3DF-4108-8DD0-A18E87541CDC}" presName="vert0" presStyleCnt="0">
        <dgm:presLayoutVars>
          <dgm:dir/>
          <dgm:animOne val="branch"/>
          <dgm:animLvl val="lvl"/>
        </dgm:presLayoutVars>
      </dgm:prSet>
      <dgm:spPr/>
    </dgm:pt>
    <dgm:pt modelId="{4D9AB114-A0AC-461A-8D9B-C643C15EDE1C}" type="pres">
      <dgm:prSet presAssocID="{ABAD51CE-BE0E-4223-B08A-37731E71A5DA}" presName="thickLine" presStyleLbl="alignNode1" presStyleIdx="0" presStyleCnt="4"/>
      <dgm:spPr/>
    </dgm:pt>
    <dgm:pt modelId="{C1CB1091-1EA2-446F-AB40-0FC9A9AA695E}" type="pres">
      <dgm:prSet presAssocID="{ABAD51CE-BE0E-4223-B08A-37731E71A5DA}" presName="horz1" presStyleCnt="0"/>
      <dgm:spPr/>
    </dgm:pt>
    <dgm:pt modelId="{3C150CB3-F0F3-4843-AD4B-2F9EF7DEC813}" type="pres">
      <dgm:prSet presAssocID="{ABAD51CE-BE0E-4223-B08A-37731E71A5DA}" presName="tx1" presStyleLbl="revTx" presStyleIdx="0" presStyleCnt="4"/>
      <dgm:spPr/>
    </dgm:pt>
    <dgm:pt modelId="{06601497-1CC3-4641-8E74-BA877852E825}" type="pres">
      <dgm:prSet presAssocID="{ABAD51CE-BE0E-4223-B08A-37731E71A5DA}" presName="vert1" presStyleCnt="0"/>
      <dgm:spPr/>
    </dgm:pt>
    <dgm:pt modelId="{5A4BF6E5-CE29-4F24-8C5E-4EBC6D454CFD}" type="pres">
      <dgm:prSet presAssocID="{6A916C42-444E-4FA6-95A0-5FE2C272FCB4}" presName="thickLine" presStyleLbl="alignNode1" presStyleIdx="1" presStyleCnt="4"/>
      <dgm:spPr/>
    </dgm:pt>
    <dgm:pt modelId="{FCEE687F-ACD8-4A42-8F20-0322039D34AD}" type="pres">
      <dgm:prSet presAssocID="{6A916C42-444E-4FA6-95A0-5FE2C272FCB4}" presName="horz1" presStyleCnt="0"/>
      <dgm:spPr/>
    </dgm:pt>
    <dgm:pt modelId="{27E1E477-CF1F-473D-AEA5-E9DD873B7BD2}" type="pres">
      <dgm:prSet presAssocID="{6A916C42-444E-4FA6-95A0-5FE2C272FCB4}" presName="tx1" presStyleLbl="revTx" presStyleIdx="1" presStyleCnt="4"/>
      <dgm:spPr/>
    </dgm:pt>
    <dgm:pt modelId="{4FB77CEF-1E5C-42C7-82B0-CCBB0DDF3C32}" type="pres">
      <dgm:prSet presAssocID="{6A916C42-444E-4FA6-95A0-5FE2C272FCB4}" presName="vert1" presStyleCnt="0"/>
      <dgm:spPr/>
    </dgm:pt>
    <dgm:pt modelId="{7200BB7B-DAF4-42EA-868F-72A8256EC47D}" type="pres">
      <dgm:prSet presAssocID="{9AA32893-E203-4EFB-A6D1-6041A3277E48}" presName="thickLine" presStyleLbl="alignNode1" presStyleIdx="2" presStyleCnt="4"/>
      <dgm:spPr/>
    </dgm:pt>
    <dgm:pt modelId="{0A159B5C-8655-4D2C-85A2-BDAB1F547EC4}" type="pres">
      <dgm:prSet presAssocID="{9AA32893-E203-4EFB-A6D1-6041A3277E48}" presName="horz1" presStyleCnt="0"/>
      <dgm:spPr/>
    </dgm:pt>
    <dgm:pt modelId="{4A856ECA-4082-45BE-AC5B-3E70E654B1FB}" type="pres">
      <dgm:prSet presAssocID="{9AA32893-E203-4EFB-A6D1-6041A3277E48}" presName="tx1" presStyleLbl="revTx" presStyleIdx="2" presStyleCnt="4"/>
      <dgm:spPr/>
    </dgm:pt>
    <dgm:pt modelId="{7A2053AA-BCC5-4CBD-A627-F059C044EB41}" type="pres">
      <dgm:prSet presAssocID="{9AA32893-E203-4EFB-A6D1-6041A3277E48}" presName="vert1" presStyleCnt="0"/>
      <dgm:spPr/>
    </dgm:pt>
    <dgm:pt modelId="{922A161F-CCC4-48F9-9917-FEAF2C6BB8D0}" type="pres">
      <dgm:prSet presAssocID="{4936EE31-1281-4B9B-9D6B-BC58E81AFA28}" presName="thickLine" presStyleLbl="alignNode1" presStyleIdx="3" presStyleCnt="4"/>
      <dgm:spPr/>
    </dgm:pt>
    <dgm:pt modelId="{DEC2C80D-B7D0-4060-841F-294B73C07BDE}" type="pres">
      <dgm:prSet presAssocID="{4936EE31-1281-4B9B-9D6B-BC58E81AFA28}" presName="horz1" presStyleCnt="0"/>
      <dgm:spPr/>
    </dgm:pt>
    <dgm:pt modelId="{B65C032C-4543-4E82-B558-95BDFC306554}" type="pres">
      <dgm:prSet presAssocID="{4936EE31-1281-4B9B-9D6B-BC58E81AFA28}" presName="tx1" presStyleLbl="revTx" presStyleIdx="3" presStyleCnt="4"/>
      <dgm:spPr/>
    </dgm:pt>
    <dgm:pt modelId="{C13AC0AF-050F-4B8A-9FCA-463DC7E0FFBE}" type="pres">
      <dgm:prSet presAssocID="{4936EE31-1281-4B9B-9D6B-BC58E81AFA28}" presName="vert1" presStyleCnt="0"/>
      <dgm:spPr/>
    </dgm:pt>
  </dgm:ptLst>
  <dgm:cxnLst>
    <dgm:cxn modelId="{20742B04-7B7B-424D-BA55-EFDFD0EC2F67}" type="presOf" srcId="{ABAD51CE-BE0E-4223-B08A-37731E71A5DA}" destId="{3C150CB3-F0F3-4843-AD4B-2F9EF7DEC813}" srcOrd="0" destOrd="0" presId="urn:microsoft.com/office/officeart/2008/layout/LinedList"/>
    <dgm:cxn modelId="{745EBF35-A874-4127-964B-B2CDC367C0A9}" type="presOf" srcId="{6A916C42-444E-4FA6-95A0-5FE2C272FCB4}" destId="{27E1E477-CF1F-473D-AEA5-E9DD873B7BD2}" srcOrd="0" destOrd="0" presId="urn:microsoft.com/office/officeart/2008/layout/LinedList"/>
    <dgm:cxn modelId="{F5782045-9CD7-4237-8313-E507774E7D4F}" srcId="{C910768B-C3DF-4108-8DD0-A18E87541CDC}" destId="{4936EE31-1281-4B9B-9D6B-BC58E81AFA28}" srcOrd="3" destOrd="0" parTransId="{3C67E028-EF5F-4B8F-87C0-FA1F0164F401}" sibTransId="{1BC14167-E5DC-492D-B2D4-4939708CAA3D}"/>
    <dgm:cxn modelId="{9FFD2A50-CFA5-4D46-9461-FCDF68FFE65E}" srcId="{C910768B-C3DF-4108-8DD0-A18E87541CDC}" destId="{ABAD51CE-BE0E-4223-B08A-37731E71A5DA}" srcOrd="0" destOrd="0" parTransId="{AC9E35C8-FE5D-4448-871B-70D55D857D5D}" sibTransId="{AAA5AA16-CB9B-4EA6-B26E-6A3597A0E0A1}"/>
    <dgm:cxn modelId="{24DFB97E-E4F3-4C0C-8B5B-9C7C7424E99F}" srcId="{C910768B-C3DF-4108-8DD0-A18E87541CDC}" destId="{6A916C42-444E-4FA6-95A0-5FE2C272FCB4}" srcOrd="1" destOrd="0" parTransId="{3D645338-9C2A-471E-97EF-B7C203162592}" sibTransId="{50023DDB-2AE4-4A97-8B35-6A99865E2BA8}"/>
    <dgm:cxn modelId="{61BBF0CD-BA2A-421B-A443-190499CA3A57}" type="presOf" srcId="{4936EE31-1281-4B9B-9D6B-BC58E81AFA28}" destId="{B65C032C-4543-4E82-B558-95BDFC306554}" srcOrd="0" destOrd="0" presId="urn:microsoft.com/office/officeart/2008/layout/LinedList"/>
    <dgm:cxn modelId="{2D585DCE-88B4-4640-98CE-548B5BB8E7FC}" type="presOf" srcId="{C910768B-C3DF-4108-8DD0-A18E87541CDC}" destId="{919ACFFA-E3BB-4CA1-8B55-96D90B251D04}" srcOrd="0" destOrd="0" presId="urn:microsoft.com/office/officeart/2008/layout/LinedList"/>
    <dgm:cxn modelId="{7183E4F3-DE5C-4A44-9D00-7B101FE0610B}" srcId="{C910768B-C3DF-4108-8DD0-A18E87541CDC}" destId="{9AA32893-E203-4EFB-A6D1-6041A3277E48}" srcOrd="2" destOrd="0" parTransId="{E183DF82-69AD-41CB-830C-35B895D150D0}" sibTransId="{4C84C840-A812-4102-9849-E6ADD1237308}"/>
    <dgm:cxn modelId="{7105ECFE-A625-48BF-A3FD-DE3E0CA122B5}" type="presOf" srcId="{9AA32893-E203-4EFB-A6D1-6041A3277E48}" destId="{4A856ECA-4082-45BE-AC5B-3E70E654B1FB}" srcOrd="0" destOrd="0" presId="urn:microsoft.com/office/officeart/2008/layout/LinedList"/>
    <dgm:cxn modelId="{C1E2D03E-121B-4CCA-867A-45BA23076686}" type="presParOf" srcId="{919ACFFA-E3BB-4CA1-8B55-96D90B251D04}" destId="{4D9AB114-A0AC-461A-8D9B-C643C15EDE1C}" srcOrd="0" destOrd="0" presId="urn:microsoft.com/office/officeart/2008/layout/LinedList"/>
    <dgm:cxn modelId="{2A9C3B14-2F15-4E49-9A3E-3D6587892834}" type="presParOf" srcId="{919ACFFA-E3BB-4CA1-8B55-96D90B251D04}" destId="{C1CB1091-1EA2-446F-AB40-0FC9A9AA695E}" srcOrd="1" destOrd="0" presId="urn:microsoft.com/office/officeart/2008/layout/LinedList"/>
    <dgm:cxn modelId="{EB6C1B8A-5EBE-4A4A-A4AF-6CEF12B66789}" type="presParOf" srcId="{C1CB1091-1EA2-446F-AB40-0FC9A9AA695E}" destId="{3C150CB3-F0F3-4843-AD4B-2F9EF7DEC813}" srcOrd="0" destOrd="0" presId="urn:microsoft.com/office/officeart/2008/layout/LinedList"/>
    <dgm:cxn modelId="{92E803C2-B8E4-416E-AF20-48033414D3F7}" type="presParOf" srcId="{C1CB1091-1EA2-446F-AB40-0FC9A9AA695E}" destId="{06601497-1CC3-4641-8E74-BA877852E825}" srcOrd="1" destOrd="0" presId="urn:microsoft.com/office/officeart/2008/layout/LinedList"/>
    <dgm:cxn modelId="{2D2AB58F-15E7-484B-8664-17D436FC2CB2}" type="presParOf" srcId="{919ACFFA-E3BB-4CA1-8B55-96D90B251D04}" destId="{5A4BF6E5-CE29-4F24-8C5E-4EBC6D454CFD}" srcOrd="2" destOrd="0" presId="urn:microsoft.com/office/officeart/2008/layout/LinedList"/>
    <dgm:cxn modelId="{FE1A1A43-E716-44C9-93D4-B62A73527032}" type="presParOf" srcId="{919ACFFA-E3BB-4CA1-8B55-96D90B251D04}" destId="{FCEE687F-ACD8-4A42-8F20-0322039D34AD}" srcOrd="3" destOrd="0" presId="urn:microsoft.com/office/officeart/2008/layout/LinedList"/>
    <dgm:cxn modelId="{2C1C6AFA-E42C-4EF2-85D0-C720071AD988}" type="presParOf" srcId="{FCEE687F-ACD8-4A42-8F20-0322039D34AD}" destId="{27E1E477-CF1F-473D-AEA5-E9DD873B7BD2}" srcOrd="0" destOrd="0" presId="urn:microsoft.com/office/officeart/2008/layout/LinedList"/>
    <dgm:cxn modelId="{DB7B6036-9D95-4435-A729-D56402C26039}" type="presParOf" srcId="{FCEE687F-ACD8-4A42-8F20-0322039D34AD}" destId="{4FB77CEF-1E5C-42C7-82B0-CCBB0DDF3C32}" srcOrd="1" destOrd="0" presId="urn:microsoft.com/office/officeart/2008/layout/LinedList"/>
    <dgm:cxn modelId="{D430FFD3-9560-4AFB-976A-9649B4B256A4}" type="presParOf" srcId="{919ACFFA-E3BB-4CA1-8B55-96D90B251D04}" destId="{7200BB7B-DAF4-42EA-868F-72A8256EC47D}" srcOrd="4" destOrd="0" presId="urn:microsoft.com/office/officeart/2008/layout/LinedList"/>
    <dgm:cxn modelId="{862664E2-3DAF-41C0-9C50-E163F59BC3D8}" type="presParOf" srcId="{919ACFFA-E3BB-4CA1-8B55-96D90B251D04}" destId="{0A159B5C-8655-4D2C-85A2-BDAB1F547EC4}" srcOrd="5" destOrd="0" presId="urn:microsoft.com/office/officeart/2008/layout/LinedList"/>
    <dgm:cxn modelId="{36AC6892-A77F-43A7-8361-E08EADA9FC00}" type="presParOf" srcId="{0A159B5C-8655-4D2C-85A2-BDAB1F547EC4}" destId="{4A856ECA-4082-45BE-AC5B-3E70E654B1FB}" srcOrd="0" destOrd="0" presId="urn:microsoft.com/office/officeart/2008/layout/LinedList"/>
    <dgm:cxn modelId="{9CC0C811-472F-451A-AA4C-FFE4A0E2145A}" type="presParOf" srcId="{0A159B5C-8655-4D2C-85A2-BDAB1F547EC4}" destId="{7A2053AA-BCC5-4CBD-A627-F059C044EB41}" srcOrd="1" destOrd="0" presId="urn:microsoft.com/office/officeart/2008/layout/LinedList"/>
    <dgm:cxn modelId="{EB9868A2-03DB-40DD-8005-61B2D6166650}" type="presParOf" srcId="{919ACFFA-E3BB-4CA1-8B55-96D90B251D04}" destId="{922A161F-CCC4-48F9-9917-FEAF2C6BB8D0}" srcOrd="6" destOrd="0" presId="urn:microsoft.com/office/officeart/2008/layout/LinedList"/>
    <dgm:cxn modelId="{F5B6860C-D94C-4C82-998E-9889AEE8C244}" type="presParOf" srcId="{919ACFFA-E3BB-4CA1-8B55-96D90B251D04}" destId="{DEC2C80D-B7D0-4060-841F-294B73C07BDE}" srcOrd="7" destOrd="0" presId="urn:microsoft.com/office/officeart/2008/layout/LinedList"/>
    <dgm:cxn modelId="{78E40815-7994-4621-8725-18084A7177E5}" type="presParOf" srcId="{DEC2C80D-B7D0-4060-841F-294B73C07BDE}" destId="{B65C032C-4543-4E82-B558-95BDFC306554}" srcOrd="0" destOrd="0" presId="urn:microsoft.com/office/officeart/2008/layout/LinedList"/>
    <dgm:cxn modelId="{0FFF9CC1-4EBB-4423-9D19-C6EEB1084F56}" type="presParOf" srcId="{DEC2C80D-B7D0-4060-841F-294B73C07BDE}" destId="{C13AC0AF-050F-4B8A-9FCA-463DC7E0F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22F2C-2ACA-4CBA-9B7E-34548F543706}">
      <dsp:nvSpPr>
        <dsp:cNvPr id="0" name=""/>
        <dsp:cNvSpPr/>
      </dsp:nvSpPr>
      <dsp:spPr>
        <a:xfrm>
          <a:off x="679050" y="26642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41A7C-15AF-4133-B95A-0AA05842D254}">
      <dsp:nvSpPr>
        <dsp:cNvPr id="0" name=""/>
        <dsp:cNvSpPr/>
      </dsp:nvSpPr>
      <dsp:spPr>
        <a:xfrm>
          <a:off x="1081237" y="66861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D1A19-7659-44DA-BBA9-9B5792EDF42B}">
      <dsp:nvSpPr>
        <dsp:cNvPr id="0" name=""/>
        <dsp:cNvSpPr/>
      </dsp:nvSpPr>
      <dsp:spPr>
        <a:xfrm>
          <a:off x="75768" y="2741426"/>
          <a:ext cx="30937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NFAs and DFAs can be converted into each other</a:t>
          </a:r>
        </a:p>
      </dsp:txBody>
      <dsp:txXfrm>
        <a:off x="75768" y="2741426"/>
        <a:ext cx="3093750" cy="1349670"/>
      </dsp:txXfrm>
    </dsp:sp>
    <dsp:sp modelId="{BD437E84-0A2D-4204-B370-D936ED5C5384}">
      <dsp:nvSpPr>
        <dsp:cNvPr id="0" name=""/>
        <dsp:cNvSpPr/>
      </dsp:nvSpPr>
      <dsp:spPr>
        <a:xfrm>
          <a:off x="4314206" y="26642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A1FD-0C4E-4C55-B964-7E03567A0D92}">
      <dsp:nvSpPr>
        <dsp:cNvPr id="0" name=""/>
        <dsp:cNvSpPr/>
      </dsp:nvSpPr>
      <dsp:spPr>
        <a:xfrm>
          <a:off x="4716393" y="66861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65F93-F8AD-43B9-9376-64E12CE24165}">
      <dsp:nvSpPr>
        <dsp:cNvPr id="0" name=""/>
        <dsp:cNvSpPr/>
      </dsp:nvSpPr>
      <dsp:spPr>
        <a:xfrm>
          <a:off x="3710925" y="2741426"/>
          <a:ext cx="30937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It might be messy, but they are essentially the same type of machine</a:t>
          </a:r>
        </a:p>
      </dsp:txBody>
      <dsp:txXfrm>
        <a:off x="3710925" y="2741426"/>
        <a:ext cx="3093750" cy="1349670"/>
      </dsp:txXfrm>
    </dsp:sp>
    <dsp:sp modelId="{FAB51763-4152-4218-A633-A26ECA9AFCBA}">
      <dsp:nvSpPr>
        <dsp:cNvPr id="0" name=""/>
        <dsp:cNvSpPr/>
      </dsp:nvSpPr>
      <dsp:spPr>
        <a:xfrm>
          <a:off x="7949362" y="26642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7EC8C-BB83-4055-8A87-3728B282E8C1}">
      <dsp:nvSpPr>
        <dsp:cNvPr id="0" name=""/>
        <dsp:cNvSpPr/>
      </dsp:nvSpPr>
      <dsp:spPr>
        <a:xfrm>
          <a:off x="8351550" y="66861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4517-BAD5-4169-A2D9-1E391AB56222}">
      <dsp:nvSpPr>
        <dsp:cNvPr id="0" name=""/>
        <dsp:cNvSpPr/>
      </dsp:nvSpPr>
      <dsp:spPr>
        <a:xfrm>
          <a:off x="7346081" y="2741426"/>
          <a:ext cx="30937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 why do we care about NFAs?</a:t>
          </a:r>
        </a:p>
      </dsp:txBody>
      <dsp:txXfrm>
        <a:off x="7346081" y="2741426"/>
        <a:ext cx="3093750" cy="134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DA380-B7EC-47CD-8601-97477795B1F6}">
      <dsp:nvSpPr>
        <dsp:cNvPr id="0" name=""/>
        <dsp:cNvSpPr/>
      </dsp:nvSpPr>
      <dsp:spPr>
        <a:xfrm>
          <a:off x="0" y="467174"/>
          <a:ext cx="649287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45668" rIns="50391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 transition function (</a:t>
          </a:r>
          <a14:m xmlns:a14="http://schemas.microsoft.com/office/drawing/2010/main">
            <m:oMath xmlns:m="http://schemas.openxmlformats.org/officeDocument/2006/math">
              <m:r>
                <a:rPr lang="en-US" sz="31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𝛿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𝑄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𝑥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3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3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Σ</m:t>
                  </m:r>
                </m:e>
                <m:sub>
                  <m:r>
                    <m:rPr>
                      <m:nor/>
                    </m:rPr>
                    <a:rPr lang="el-GR" sz="3100" kern="1200"/>
                    <m:t>ε</m:t>
                  </m:r>
                </m:sub>
              </m:sSub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  →</m:t>
              </m:r>
              <m:r>
                <m:rPr>
                  <m:nor/>
                </m:rPr>
                <a:rPr lang="x-IV_mathan" sz="3100" kern="1200"/>
                <m:t>𝒫</m:t>
              </m:r>
              <m:r>
                <a:rPr lang="en-US" sz="3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31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𝑄</m:t>
              </m:r>
              <m:r>
                <a:rPr lang="en-US" sz="3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r>
            <a:rPr lang="en-US" sz="3100" b="0" kern="1200" dirty="0">
              <a:ea typeface="Cambria Math" panose="02040503050406030204" pitchFamily="18" charset="0"/>
            </a:rPr>
            <a:t>)</a:t>
          </a:r>
          <a:endParaRPr lang="en-US" sz="3100" kern="1200" dirty="0"/>
        </a:p>
      </dsp:txBody>
      <dsp:txXfrm>
        <a:off x="0" y="467174"/>
        <a:ext cx="6492875" cy="1757700"/>
      </dsp:txXfrm>
    </dsp:sp>
    <dsp:sp modelId="{CB29B206-DF34-4307-8D85-36B340697D68}">
      <dsp:nvSpPr>
        <dsp:cNvPr id="0" name=""/>
        <dsp:cNvSpPr/>
      </dsp:nvSpPr>
      <dsp:spPr>
        <a:xfrm>
          <a:off x="324643" y="9614"/>
          <a:ext cx="4545012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transition function</a:t>
          </a:r>
        </a:p>
      </dsp:txBody>
      <dsp:txXfrm>
        <a:off x="369315" y="54286"/>
        <a:ext cx="4455668" cy="825776"/>
      </dsp:txXfrm>
    </dsp:sp>
    <dsp:sp modelId="{9686A0B5-FB5D-45AC-96D5-69B89C8BCAEC}">
      <dsp:nvSpPr>
        <dsp:cNvPr id="0" name=""/>
        <dsp:cNvSpPr/>
      </dsp:nvSpPr>
      <dsp:spPr>
        <a:xfrm>
          <a:off x="0" y="2849834"/>
          <a:ext cx="6492875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45668" rIns="50391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 now have epsilon moves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 also have that powerset of Q</a:t>
          </a:r>
        </a:p>
      </dsp:txBody>
      <dsp:txXfrm>
        <a:off x="0" y="2849834"/>
        <a:ext cx="6492875" cy="2245950"/>
      </dsp:txXfrm>
    </dsp:sp>
    <dsp:sp modelId="{E97D1280-E297-417D-B2FD-4950025732B6}">
      <dsp:nvSpPr>
        <dsp:cNvPr id="0" name=""/>
        <dsp:cNvSpPr/>
      </dsp:nvSpPr>
      <dsp:spPr>
        <a:xfrm>
          <a:off x="324643" y="2392274"/>
          <a:ext cx="4545012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Two things have changed</a:t>
          </a:r>
        </a:p>
      </dsp:txBody>
      <dsp:txXfrm>
        <a:off x="369315" y="2436946"/>
        <a:ext cx="4455668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FCE17-69C2-4A84-B6B4-910C7259A9C3}">
      <dsp:nvSpPr>
        <dsp:cNvPr id="0" name=""/>
        <dsp:cNvSpPr/>
      </dsp:nvSpPr>
      <dsp:spPr>
        <a:xfrm>
          <a:off x="0" y="131184"/>
          <a:ext cx="5257800" cy="25693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Our proof from before hasn’t changed, except now you also understand the epsilon moves</a:t>
          </a:r>
        </a:p>
      </dsp:txBody>
      <dsp:txXfrm>
        <a:off x="125424" y="256608"/>
        <a:ext cx="5006952" cy="2318471"/>
      </dsp:txXfrm>
    </dsp:sp>
    <dsp:sp modelId="{698D7F2C-CBD1-40FA-8FD5-7D303646C7F1}">
      <dsp:nvSpPr>
        <dsp:cNvPr id="0" name=""/>
        <dsp:cNvSpPr/>
      </dsp:nvSpPr>
      <dsp:spPr>
        <a:xfrm>
          <a:off x="0" y="2804183"/>
          <a:ext cx="5257800" cy="25693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proof is available on pages 46 and 59 of our text</a:t>
          </a:r>
        </a:p>
      </dsp:txBody>
      <dsp:txXfrm>
        <a:off x="125424" y="2929607"/>
        <a:ext cx="5006952" cy="2318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14B9E-A94C-43FD-A148-65F34AC48383}">
      <dsp:nvSpPr>
        <dsp:cNvPr id="0" name=""/>
        <dsp:cNvSpPr/>
      </dsp:nvSpPr>
      <dsp:spPr>
        <a:xfrm>
          <a:off x="0" y="43703"/>
          <a:ext cx="5257800" cy="2639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We will do this proof together on OneNote</a:t>
          </a:r>
        </a:p>
      </dsp:txBody>
      <dsp:txXfrm>
        <a:off x="128851" y="172554"/>
        <a:ext cx="5000098" cy="2381817"/>
      </dsp:txXfrm>
    </dsp:sp>
    <dsp:sp modelId="{7F75D914-6008-413A-A503-D0066EA6C95A}">
      <dsp:nvSpPr>
        <dsp:cNvPr id="0" name=""/>
        <dsp:cNvSpPr/>
      </dsp:nvSpPr>
      <dsp:spPr>
        <a:xfrm>
          <a:off x="0" y="2821464"/>
          <a:ext cx="5257800" cy="26395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It is available on page 62 of our text</a:t>
          </a:r>
        </a:p>
      </dsp:txBody>
      <dsp:txXfrm>
        <a:off x="128851" y="2950315"/>
        <a:ext cx="5000098" cy="2381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AB114-A0AC-461A-8D9B-C643C15EDE1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50CB3-F0F3-4843-AD4B-2F9EF7DEC81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create a DFA</a:t>
          </a:r>
        </a:p>
      </dsp:txBody>
      <dsp:txXfrm>
        <a:off x="0" y="0"/>
        <a:ext cx="6492875" cy="1276350"/>
      </dsp:txXfrm>
    </dsp:sp>
    <dsp:sp modelId="{5A4BF6E5-CE29-4F24-8C5E-4EBC6D454CF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E477-CF1F-473D-AEA5-E9DD873B7BD2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create an NFA</a:t>
          </a:r>
        </a:p>
      </dsp:txBody>
      <dsp:txXfrm>
        <a:off x="0" y="1276350"/>
        <a:ext cx="6492875" cy="1276350"/>
      </dsp:txXfrm>
    </dsp:sp>
    <dsp:sp modelId="{7200BB7B-DAF4-42EA-868F-72A8256EC47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56ECA-4082-45BE-AC5B-3E70E654B1F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prove the regular operations as well as proving closure under intersection and +</a:t>
          </a:r>
        </a:p>
      </dsp:txBody>
      <dsp:txXfrm>
        <a:off x="0" y="2552700"/>
        <a:ext cx="6492875" cy="1276350"/>
      </dsp:txXfrm>
    </dsp:sp>
    <dsp:sp modelId="{922A161F-CCC4-48F9-9917-FEAF2C6BB8D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C032C-4543-4E82-B558-95BDFC306554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formally define a DFA/NFA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8757-2588-4EFF-8E7D-94673C04F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1B698-2C0C-4673-9B03-CD5E0C9B3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3896-FEED-4C82-971E-1A6F7B96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70E4-4128-4116-90C8-6A97C5F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ECDF-8C66-4E49-AF73-E333A48E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ACE-A1D6-4424-992A-A493416D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ED34-C19D-4A58-8636-06518081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9A57-7704-469C-AB04-EADFAAD1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BD16-8F9B-43B6-B755-80E2D5A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F76B-B88A-43BD-8C6B-161C51A2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530E4-B23E-4794-BB44-8B7AF67A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6435-2CEB-4C1D-8C55-268507A9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4CC5-6B1C-4E82-8172-5AB2C783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5892-D9B1-427D-9D61-ADE70698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BA38-A67B-4F16-AA7D-45A220F6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83B8-A32B-4870-838F-FAF2D0C6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7319-29AA-430A-A952-8B84DC8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B721-97D2-488A-94F1-C8271A8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E64-DB5A-49B8-9093-10624261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8E0B-02EF-4BDE-BE7C-C99E8865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C0C-BF57-4982-AF17-33E43981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5E2F-7694-4DDE-B72D-6467B628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BA32-625B-4AA3-970E-B81A2035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F06A-6F18-4057-A8E4-80057F7B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4631-50A1-4326-A037-F5305A32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631-51C5-4B80-BB1A-6C917619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4CB-AD12-4549-A65D-6443DDC2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A85E-A55B-4772-92DA-44EB7647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02F2-C42F-4139-8012-9A34280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835E9-5150-4CCB-9BE3-7A41F100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5EF9-DE7E-483F-BF91-0321B32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C51A-3A29-430D-9E5E-D1B8E005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604B-0C61-409C-8AA4-64AC29D8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B066-64EE-425B-890B-EC04A557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16BD-1E9B-4BE2-ABA6-68F6C3EB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D32A7-7FF9-4FD0-9318-0FDAE34B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8B38-DFF9-4586-AC76-206D2A2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F283C-045A-47D2-B845-2526493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CF9DB-B7DF-4DCA-9BD7-2E12A07A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EC40-14F1-492E-910F-DC2811B6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E12C9-611D-406C-BBEB-F75A4CDD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7400-F67D-4187-9399-3692F7A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1064-4E46-4B6A-9529-5E5E7BA4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A23CD-7651-4A30-B6F6-0E191D56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CCE89-02A1-4705-892C-D14AEE3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9F63-153F-486A-8A42-EEA032B7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2C0-8526-4DB9-B650-B64E1CCE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85D2-726A-4710-B703-1D9BE551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152A-2CC5-4DA4-9EB4-CC53D2D6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1E20-CC89-4D39-8CAE-269111A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0C97-A476-4A28-A650-711EA36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67BE-75F5-496A-A93D-71F4346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6287-AA80-4633-85A1-BEA7BA82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37F40-0EC7-4352-A9CB-9B2EE6A5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AFC57-F418-4BAC-87A4-5EBF3C77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5586-8798-4C5C-99BC-92C02C6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B461-AB21-433F-9745-B0A809D3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A33F-B6A1-4DDF-B4F4-6C33FA3A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FBF9-780A-4E08-A60E-2993761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DB68-EB20-4AA3-98D9-7439E7C8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89C4-8EC7-493A-BE12-EDB464B3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079A-293E-4809-A8BB-EE10D11CC52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D630-0E51-44A2-B41F-BCB1BE3E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E1F-F4ED-43B2-B1C0-F7441735D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DAD9B-CDBC-4659-8913-7BD36061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7" b="11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26A44-B150-4185-BDAA-C278ABEA2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Nondeterministic 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7EB99-FDC8-40A9-9F36-8A945525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CSCI 265 Lecture 3</a:t>
            </a:r>
          </a:p>
          <a:p>
            <a:r>
              <a:rPr lang="en-US" sz="2000" dirty="0"/>
              <a:t>By Ariel Avshalom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6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B049D-EE20-491C-8FF6-3CA09B4A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Formal definition of a NFA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CDE94-1CB5-4D5C-83AC-5B6A7623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An NFA is defined by the following 5-tuple:</a:t>
                </a:r>
              </a:p>
              <a:p>
                <a:pPr lvl="1"/>
                <a:r>
                  <a:rPr lang="en-US" dirty="0"/>
                  <a:t>A finite set of states called (Q)</a:t>
                </a:r>
              </a:p>
              <a:p>
                <a:pPr lvl="1"/>
                <a:r>
                  <a:rPr lang="en-US" dirty="0"/>
                  <a:t>An alphabet (</a:t>
                </a:r>
                <a:r>
                  <a:rPr lang="el-GR" i="0" dirty="0">
                    <a:latin typeface="+mj-lt"/>
                    <a:ea typeface="Cambria Math" panose="02040503050406030204" pitchFamily="18" charset="0"/>
                  </a:rPr>
                  <a:t>Σ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transition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ε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</m:t>
                    </m:r>
                    <m:r>
                      <m:rPr>
                        <m:nor/>
                      </m:rPr>
                      <a:rPr lang="x-IV_mathan"/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dirty="0"/>
                  <a:t>A start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set of accepting states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⊆</m:t>
                    </m:r>
                    <m:r>
                      <m:rPr>
                        <m:nor/>
                      </m:rPr>
                      <a:rPr lang="en-US" b="0" i="0"/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CDE94-1CB5-4D5C-83AC-5B6A7623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BE878-51DC-4ADA-8FE2-04231A55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Epsilon moves?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does an NFA use epsilon transitions? - Computer Science Stack Exchange">
            <a:extLst>
              <a:ext uri="{FF2B5EF4-FFF2-40B4-BE49-F238E27FC236}">
                <a16:creationId xmlns:a16="http://schemas.microsoft.com/office/drawing/2014/main" id="{8018A8D2-60FE-43A4-B438-59F4E4B14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r="-3" b="-3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67821-370C-4FA6-AC15-F28E9260A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In addition to having all the symbols of an alphabet, a NFA (or more specifically an </a:t>
                </a:r>
                <a:r>
                  <a:rPr lang="el-GR" sz="2000" dirty="0">
                    <a:solidFill>
                      <a:srgbClr val="000000"/>
                    </a:solidFill>
                  </a:rPr>
                  <a:t>ε</a:t>
                </a:r>
                <a:r>
                  <a:rPr lang="en-US" sz="2000" dirty="0">
                    <a:solidFill>
                      <a:srgbClr val="000000"/>
                    </a:solidFill>
                  </a:rPr>
                  <a:t>-moves NFA) also has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>
                        <a:solidFill>
                          <a:srgbClr val="000000"/>
                        </a:solidFill>
                      </a:rPr>
                      <m:t>ε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symbol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This allows for simultaneous state transitions without a symbol being fed into the machine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67821-370C-4FA6-AC15-F28E9260A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4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1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A8C347-E019-4A7A-A6FD-2CCE4B4A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 what’s different?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34BA9E61-ED4D-4E55-B1D3-F263C12AE5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3014899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34BA9E61-ED4D-4E55-B1D3-F263C12AE5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3014899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54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B29B206-DF34-4307-8D85-36B340697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CB29B206-DF34-4307-8D85-36B340697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3DDA380-B7EC-47CD-8601-97477795B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dgm id="{C3DDA380-B7EC-47CD-8601-97477795B1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97D1280-E297-417D-B2FD-495002573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graphicEl>
                                              <a:dgm id="{E97D1280-E297-417D-B2FD-4950025732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686A0B5-FB5D-45AC-96D5-69B89C8BC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graphicEl>
                                              <a:dgm id="{9686A0B5-FB5D-45AC-96D5-69B89C8BC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9391-369E-4195-8659-B4CD75E7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Closure under union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5F0A13-6272-4C24-8A34-F41732CAC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00346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49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309C-02A9-4E84-B494-4892DF70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Closure under concatenation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CE5E-809D-408E-8C2B-4BDB8C12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will do this proof together on OneNote</a:t>
            </a:r>
          </a:p>
          <a:p>
            <a:r>
              <a:rPr lang="en-US" dirty="0"/>
              <a:t>It is available on page 60 of our text</a:t>
            </a:r>
          </a:p>
        </p:txBody>
      </p:sp>
    </p:spTree>
    <p:extLst>
      <p:ext uri="{BB962C8B-B14F-4D97-AF65-F5344CB8AC3E}">
        <p14:creationId xmlns:p14="http://schemas.microsoft.com/office/powerpoint/2010/main" val="417585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4036-0494-4C94-BDB5-F7F0DE6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Closure under Kleene Star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7E345-7433-43DA-950A-F9F9EF7CE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37558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3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9F2A7-DF87-421E-9937-E8C9CF2F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Useful chart</a:t>
            </a:r>
          </a:p>
        </p:txBody>
      </p:sp>
      <p:sp>
        <p:nvSpPr>
          <p:cNvPr id="2059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MSC 451 Lecture 6, Regular Expression to NFA">
            <a:extLst>
              <a:ext uri="{FF2B5EF4-FFF2-40B4-BE49-F238E27FC236}">
                <a16:creationId xmlns:a16="http://schemas.microsoft.com/office/drawing/2014/main" id="{93E5FFBD-3BD7-48A8-9D14-758401E5F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" r="-2" b="-2827"/>
          <a:stretch/>
        </p:blipFill>
        <p:spPr bwMode="auto">
          <a:xfrm>
            <a:off x="733507" y="391252"/>
            <a:ext cx="5536001" cy="60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43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C26FE4-09D8-4DC5-8D8E-56CB7C6D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you need to know for quiz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D8542-9EA2-476A-AA66-D3EE50C0E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7618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2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66BD-8D74-4A33-BCE8-D1006415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Examples of NFAs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EF50A-71B9-44FE-875D-153580A1B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The language 1*(001+)* with 3 states</a:t>
                </a:r>
              </a:p>
              <a:p>
                <a:r>
                  <a:rPr lang="en-US" sz="2400" dirty="0"/>
                  <a:t>The language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/>
                      <m:t>ε</m:t>
                    </m:r>
                  </m:oMath>
                </a14:m>
                <a:r>
                  <a:rPr lang="en-US" sz="2400" dirty="0"/>
                  <a:t>} with one state</a:t>
                </a:r>
              </a:p>
              <a:p>
                <a:r>
                  <a:rPr lang="en-US" sz="2400" dirty="0"/>
                  <a:t>The language 0* with one state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EF50A-71B9-44FE-875D-153580A1B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C0A34-72A8-4F68-ABEA-5C786ACA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Recall</a:t>
            </a:r>
          </a:p>
        </p:txBody>
      </p:sp>
      <p:pic>
        <p:nvPicPr>
          <p:cNvPr id="1026" name="Picture 2" descr="Deterministic finite automaton - Wikipedia">
            <a:extLst>
              <a:ext uri="{FF2B5EF4-FFF2-40B4-BE49-F238E27FC236}">
                <a16:creationId xmlns:a16="http://schemas.microsoft.com/office/drawing/2014/main" id="{9D4C2490-D737-49D4-9DAC-564F7213F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r="16436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096-E515-44A8-B5F7-2A81DFAA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the DFA model, every step of a computation follows in a unique way from the preceding step</a:t>
            </a:r>
          </a:p>
          <a:p>
            <a:r>
              <a:rPr lang="en-US" sz="2200" dirty="0"/>
              <a:t>When given a state and a step, we know what the next step will be</a:t>
            </a:r>
          </a:p>
          <a:p>
            <a:r>
              <a:rPr lang="en-US" sz="2200" dirty="0"/>
              <a:t>This changes in Nondeterministic Finite Automata (NFA)</a:t>
            </a:r>
          </a:p>
        </p:txBody>
      </p:sp>
    </p:spTree>
    <p:extLst>
      <p:ext uri="{BB962C8B-B14F-4D97-AF65-F5344CB8AC3E}">
        <p14:creationId xmlns:p14="http://schemas.microsoft.com/office/powerpoint/2010/main" val="32010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834EA-850F-4018-802A-27553BB8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an NFA?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2B61-6BC8-420F-A870-817E408F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Given a symbol, several choices may be present at each state in an NFA</a:t>
            </a:r>
          </a:p>
          <a:p>
            <a:r>
              <a:rPr lang="en-US" sz="2000" dirty="0"/>
              <a:t>Instead of each step giving way to a single possible state, we have a set of possible states</a:t>
            </a:r>
          </a:p>
          <a:p>
            <a:r>
              <a:rPr lang="en-US" sz="2000" dirty="0"/>
              <a:t>This is a generalization of determinism</a:t>
            </a:r>
          </a:p>
          <a:p>
            <a:endParaRPr lang="en-US" sz="2000" dirty="0"/>
          </a:p>
        </p:txBody>
      </p:sp>
      <p:pic>
        <p:nvPicPr>
          <p:cNvPr id="2050" name="Picture 2" descr="Non-deterministic Finite Automaton - Tutorialspoint">
            <a:extLst>
              <a:ext uri="{FF2B5EF4-FFF2-40B4-BE49-F238E27FC236}">
                <a16:creationId xmlns:a16="http://schemas.microsoft.com/office/drawing/2014/main" id="{797FEB55-D3E0-448C-998E-6D641495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7" y="3665348"/>
            <a:ext cx="6894236" cy="205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E493-7232-4FC9-A4EF-0307DCD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Conceptualization</a:t>
            </a:r>
          </a:p>
        </p:txBody>
      </p:sp>
      <p:pic>
        <p:nvPicPr>
          <p:cNvPr id="3074" name="Picture 2" descr="Nondeterministic algorithm - Wikipedia">
            <a:extLst>
              <a:ext uri="{FF2B5EF4-FFF2-40B4-BE49-F238E27FC236}">
                <a16:creationId xmlns:a16="http://schemas.microsoft.com/office/drawing/2014/main" id="{BF2ABA4A-15BF-4D22-96E2-93373BD36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103" y="1675227"/>
            <a:ext cx="744779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23EC7-3C9D-411F-98E8-C307733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Properties of DFA and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3CE8-F954-4886-A792-2F26C801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dirty="0"/>
              <a:t>DFA</a:t>
            </a:r>
          </a:p>
          <a:p>
            <a:r>
              <a:rPr lang="en-US" sz="2000" dirty="0"/>
              <a:t>Every state always has exactly one exiting transition arrow for each symbol in the alphabet</a:t>
            </a:r>
          </a:p>
          <a:p>
            <a:r>
              <a:rPr lang="en-US" sz="2000" dirty="0"/>
              <a:t>Labels on the transition arrows are symbols from the alphabet</a:t>
            </a:r>
          </a:p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903BE-C868-4FFF-BD01-612954A6E219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NFA</a:t>
            </a:r>
          </a:p>
          <a:p>
            <a:r>
              <a:rPr lang="en-US" sz="2000" dirty="0"/>
              <a:t>In any state, there can be multiple exiting transition arrows for each symbol in the alphabet</a:t>
            </a:r>
          </a:p>
          <a:p>
            <a:r>
              <a:rPr lang="en-US" sz="2000" dirty="0"/>
              <a:t>Besides the symbols from the alphabet, there is also a ε or λ</a:t>
            </a:r>
          </a:p>
          <a:p>
            <a:r>
              <a:rPr lang="en-US" sz="2000" dirty="0"/>
              <a:t>In any given state, it is possible to not have symbols from the alphabet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E636-FE57-4227-9BC6-77CB9B1F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Example NFA (1.30 in book)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0233D-9860-4695-A059-720878225D29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Let A be the language consisting of all strings over {0,1} containing a 1 in the 3</a:t>
            </a:r>
            <a:r>
              <a:rPr lang="en-US" sz="3200" baseline="30000" dirty="0"/>
              <a:t>rd</a:t>
            </a:r>
            <a:r>
              <a:rPr lang="en-US" sz="3200" dirty="0"/>
              <a:t> position from the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337B3-FC00-4114-AC42-AFB8CF40C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04" b="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114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AAA354-3A45-4688-849A-3AC55ACF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Anything a NFA can do, a DFA can do just as well!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11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4E4B6C-8BA2-4DFF-83AA-82A07BF6E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8861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1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541A7C-15AF-4133-B95A-0AA05842D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77541A7C-15AF-4133-B95A-0AA05842D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622F2C-2ACA-4CBA-9B7E-34548F543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graphicEl>
                                              <a:dgm id="{C1622F2C-2ACA-4CBA-9B7E-34548F543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5D1A19-7659-44DA-BBA9-9B5792EDF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graphicEl>
                                              <a:dgm id="{955D1A19-7659-44DA-BBA9-9B5792EDF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37E84-0A2D-4204-B370-D936ED5C5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graphicEl>
                                              <a:dgm id="{BD437E84-0A2D-4204-B370-D936ED5C5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0DA1FD-0C4E-4C55-B964-7E03567A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graphicEl>
                                              <a:dgm id="{520DA1FD-0C4E-4C55-B964-7E03567A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5F93-F8AD-43B9-9376-64E12CE24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graphicEl>
                                              <a:dgm id="{A5765F93-F8AD-43B9-9376-64E12CE24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57EC8C-BB83-4055-8A87-3728B282E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>
                                            <p:graphicEl>
                                              <a:dgm id="{B557EC8C-BB83-4055-8A87-3728B282E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B51763-4152-4218-A633-A26ECA9AF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graphicEl>
                                              <a:dgm id="{FAB51763-4152-4218-A633-A26ECA9AFC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24517-BAD5-4169-A2D9-1E391AB56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graphicEl>
                                              <a:dgm id="{60324517-BAD5-4169-A2D9-1E391AB56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4CD-837C-4C12-8634-7DF0E71C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of NFA to DFA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0BB68-0008-440A-A16E-98D5063B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85" y="1825625"/>
            <a:ext cx="10026629" cy="4351338"/>
          </a:xfrm>
        </p:spPr>
      </p:pic>
    </p:spTree>
    <p:extLst>
      <p:ext uri="{BB962C8B-B14F-4D97-AF65-F5344CB8AC3E}">
        <p14:creationId xmlns:p14="http://schemas.microsoft.com/office/powerpoint/2010/main" val="213962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Nondeterministic Finite Automata</vt:lpstr>
      <vt:lpstr>Recall</vt:lpstr>
      <vt:lpstr>What is an NFA?</vt:lpstr>
      <vt:lpstr>Conceptualization</vt:lpstr>
      <vt:lpstr>Properties of DFA and NFA</vt:lpstr>
      <vt:lpstr>Example NFA (1.30 in book)</vt:lpstr>
      <vt:lpstr>Anything a NFA can do, a DFA can do just as well!</vt:lpstr>
      <vt:lpstr>PowerPoint Presentation</vt:lpstr>
      <vt:lpstr>Conversion of NFA to DFA</vt:lpstr>
      <vt:lpstr>Formal definition of a NFA</vt:lpstr>
      <vt:lpstr>Epsilon moves?</vt:lpstr>
      <vt:lpstr>So what’s different?</vt:lpstr>
      <vt:lpstr>Closure under union</vt:lpstr>
      <vt:lpstr>Closure under concatenation</vt:lpstr>
      <vt:lpstr>Closure under Kleene Star</vt:lpstr>
      <vt:lpstr>Useful chart</vt:lpstr>
      <vt:lpstr>What you need to know for quiz 1</vt:lpstr>
      <vt:lpstr>Examples of NFAs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Nondeterministic Finite Automata</dc:title>
  <dc:creator>Ariel Avshalom</dc:creator>
  <cp:lastModifiedBy>Ariel Avshalom</cp:lastModifiedBy>
  <cp:revision>1</cp:revision>
  <dcterms:created xsi:type="dcterms:W3CDTF">2020-09-15T16:46:19Z</dcterms:created>
  <dcterms:modified xsi:type="dcterms:W3CDTF">2020-09-15T16:46:52Z</dcterms:modified>
</cp:coreProperties>
</file>