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EF3B3-C1AE-4DB0-87A4-539544A71686}" v="230" dt="2020-10-06T16:42:5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D91EF3B3-C1AE-4DB0-87A4-539544A71686}"/>
    <pc:docChg chg="undo redo custSel mod addSld delSld modSld">
      <pc:chgData name="Ariel Avshalom" userId="ad20b999a1aae67d" providerId="LiveId" clId="{D91EF3B3-C1AE-4DB0-87A4-539544A71686}" dt="2020-10-13T19:28:26.626" v="1234" actId="2696"/>
      <pc:docMkLst>
        <pc:docMk/>
      </pc:docMkLst>
      <pc:sldChg chg="modSp mod">
        <pc:chgData name="Ariel Avshalom" userId="ad20b999a1aae67d" providerId="LiveId" clId="{D91EF3B3-C1AE-4DB0-87A4-539544A71686}" dt="2020-10-06T16:11:48.870" v="9" actId="20577"/>
        <pc:sldMkLst>
          <pc:docMk/>
          <pc:sldMk cId="1651132370" sldId="256"/>
        </pc:sldMkLst>
        <pc:spChg chg="mod">
          <ac:chgData name="Ariel Avshalom" userId="ad20b999a1aae67d" providerId="LiveId" clId="{D91EF3B3-C1AE-4DB0-87A4-539544A71686}" dt="2020-10-06T16:11:48.870" v="9" actId="20577"/>
          <ac:spMkLst>
            <pc:docMk/>
            <pc:sldMk cId="1651132370" sldId="256"/>
            <ac:spMk id="2" creationId="{72F4B44D-277B-4802-8ED5-0E80958B6A6A}"/>
          </ac:spMkLst>
        </pc:spChg>
      </pc:sldChg>
      <pc:sldChg chg="modAnim">
        <pc:chgData name="Ariel Avshalom" userId="ad20b999a1aae67d" providerId="LiveId" clId="{D91EF3B3-C1AE-4DB0-87A4-539544A71686}" dt="2020-10-06T16:40:03.959" v="1031"/>
        <pc:sldMkLst>
          <pc:docMk/>
          <pc:sldMk cId="2829403208" sldId="257"/>
        </pc:sldMkLst>
      </pc:sldChg>
      <pc:sldChg chg="addSp modSp mod setBg modAnim">
        <pc:chgData name="Ariel Avshalom" userId="ad20b999a1aae67d" providerId="LiveId" clId="{D91EF3B3-C1AE-4DB0-87A4-539544A71686}" dt="2020-10-06T16:40:20.659" v="1033"/>
        <pc:sldMkLst>
          <pc:docMk/>
          <pc:sldMk cId="3462708007" sldId="258"/>
        </pc:sldMkLst>
        <pc:spChg chg="mod">
          <ac:chgData name="Ariel Avshalom" userId="ad20b999a1aae67d" providerId="LiveId" clId="{D91EF3B3-C1AE-4DB0-87A4-539544A71686}" dt="2020-10-06T16:25:34.883" v="615" actId="20577"/>
          <ac:spMkLst>
            <pc:docMk/>
            <pc:sldMk cId="3462708007" sldId="258"/>
            <ac:spMk id="2" creationId="{6A54CD05-75A1-4C30-B2DA-722C247BD317}"/>
          </ac:spMkLst>
        </pc:spChg>
        <pc:spChg chg="mod">
          <ac:chgData name="Ariel Avshalom" userId="ad20b999a1aae67d" providerId="LiveId" clId="{D91EF3B3-C1AE-4DB0-87A4-539544A71686}" dt="2020-10-06T16:11:57.983" v="10" actId="26606"/>
          <ac:spMkLst>
            <pc:docMk/>
            <pc:sldMk cId="3462708007" sldId="258"/>
            <ac:spMk id="3" creationId="{14CB49B7-3567-4B25-8ED2-87B2E3DAD992}"/>
          </ac:spMkLst>
        </pc:spChg>
        <pc:spChg chg="add">
          <ac:chgData name="Ariel Avshalom" userId="ad20b999a1aae67d" providerId="LiveId" clId="{D91EF3B3-C1AE-4DB0-87A4-539544A71686}" dt="2020-10-06T16:11:57.983" v="10" actId="26606"/>
          <ac:spMkLst>
            <pc:docMk/>
            <pc:sldMk cId="3462708007" sldId="258"/>
            <ac:spMk id="8" creationId="{3B854194-185D-494D-905C-7C7CB2E30F6E}"/>
          </ac:spMkLst>
        </pc:spChg>
        <pc:spChg chg="add">
          <ac:chgData name="Ariel Avshalom" userId="ad20b999a1aae67d" providerId="LiveId" clId="{D91EF3B3-C1AE-4DB0-87A4-539544A71686}" dt="2020-10-06T16:11:57.983" v="10" actId="26606"/>
          <ac:spMkLst>
            <pc:docMk/>
            <pc:sldMk cId="3462708007" sldId="258"/>
            <ac:spMk id="10" creationId="{B4F5FA0D-0104-4987-8241-EFF7C85B88DE}"/>
          </ac:spMkLst>
        </pc:spChg>
        <pc:picChg chg="add">
          <ac:chgData name="Ariel Avshalom" userId="ad20b999a1aae67d" providerId="LiveId" clId="{D91EF3B3-C1AE-4DB0-87A4-539544A71686}" dt="2020-10-06T16:11:57.983" v="10" actId="26606"/>
          <ac:picMkLst>
            <pc:docMk/>
            <pc:sldMk cId="3462708007" sldId="258"/>
            <ac:picMk id="12" creationId="{2897127E-6CEF-446C-BE87-93B7C46E49D1}"/>
          </ac:picMkLst>
        </pc:picChg>
      </pc:sldChg>
      <pc:sldChg chg="addSp delSp modSp mod modAnim">
        <pc:chgData name="Ariel Avshalom" userId="ad20b999a1aae67d" providerId="LiveId" clId="{D91EF3B3-C1AE-4DB0-87A4-539544A71686}" dt="2020-10-06T16:40:31.960" v="1035"/>
        <pc:sldMkLst>
          <pc:docMk/>
          <pc:sldMk cId="3284530914" sldId="259"/>
        </pc:sldMkLst>
        <pc:spChg chg="mod">
          <ac:chgData name="Ariel Avshalom" userId="ad20b999a1aae67d" providerId="LiveId" clId="{D91EF3B3-C1AE-4DB0-87A4-539544A71686}" dt="2020-10-06T16:19:19.157" v="490"/>
          <ac:spMkLst>
            <pc:docMk/>
            <pc:sldMk cId="3284530914" sldId="259"/>
            <ac:spMk id="2" creationId="{F3894D4D-D841-498F-A5FA-3E65FBF6BD16}"/>
          </ac:spMkLst>
        </pc:spChg>
        <pc:spChg chg="mod">
          <ac:chgData name="Ariel Avshalom" userId="ad20b999a1aae67d" providerId="LiveId" clId="{D91EF3B3-C1AE-4DB0-87A4-539544A71686}" dt="2020-10-06T16:19:27.467" v="497" actId="20577"/>
          <ac:spMkLst>
            <pc:docMk/>
            <pc:sldMk cId="3284530914" sldId="259"/>
            <ac:spMk id="3" creationId="{59091D65-C739-4F92-A0A8-8D1FD7609CEF}"/>
          </ac:spMkLst>
        </pc:spChg>
        <pc:picChg chg="add del mod">
          <ac:chgData name="Ariel Avshalom" userId="ad20b999a1aae67d" providerId="LiveId" clId="{D91EF3B3-C1AE-4DB0-87A4-539544A71686}" dt="2020-10-06T16:19:00.266" v="487" actId="1076"/>
          <ac:picMkLst>
            <pc:docMk/>
            <pc:sldMk cId="3284530914" sldId="259"/>
            <ac:picMk id="1026" creationId="{D8175B67-131E-4FC9-8FC1-BBA0EE306707}"/>
          </ac:picMkLst>
        </pc:picChg>
        <pc:picChg chg="add del mod">
          <ac:chgData name="Ariel Avshalom" userId="ad20b999a1aae67d" providerId="LiveId" clId="{D91EF3B3-C1AE-4DB0-87A4-539544A71686}" dt="2020-10-06T16:16:11.362" v="473"/>
          <ac:picMkLst>
            <pc:docMk/>
            <pc:sldMk cId="3284530914" sldId="259"/>
            <ac:picMk id="1028" creationId="{B1459891-99C1-434B-ADA8-B81704F3E28C}"/>
          </ac:picMkLst>
        </pc:picChg>
        <pc:picChg chg="add del mod">
          <ac:chgData name="Ariel Avshalom" userId="ad20b999a1aae67d" providerId="LiveId" clId="{D91EF3B3-C1AE-4DB0-87A4-539544A71686}" dt="2020-10-06T16:17:53.152" v="479"/>
          <ac:picMkLst>
            <pc:docMk/>
            <pc:sldMk cId="3284530914" sldId="259"/>
            <ac:picMk id="1030" creationId="{FB8CBB62-F223-45CE-BE9C-D70022071D08}"/>
          </ac:picMkLst>
        </pc:picChg>
        <pc:picChg chg="add mod">
          <ac:chgData name="Ariel Avshalom" userId="ad20b999a1aae67d" providerId="LiveId" clId="{D91EF3B3-C1AE-4DB0-87A4-539544A71686}" dt="2020-10-06T16:19:03.947" v="489" actId="1076"/>
          <ac:picMkLst>
            <pc:docMk/>
            <pc:sldMk cId="3284530914" sldId="259"/>
            <ac:picMk id="1032" creationId="{820C3BB1-14D5-46BE-95E6-96D07CC5C458}"/>
          </ac:picMkLst>
        </pc:picChg>
      </pc:sldChg>
      <pc:sldChg chg="addSp modSp new mod modAnim">
        <pc:chgData name="Ariel Avshalom" userId="ad20b999a1aae67d" providerId="LiveId" clId="{D91EF3B3-C1AE-4DB0-87A4-539544A71686}" dt="2020-10-06T16:40:38.711" v="1037"/>
        <pc:sldMkLst>
          <pc:docMk/>
          <pc:sldMk cId="4233359085" sldId="260"/>
        </pc:sldMkLst>
        <pc:spChg chg="mod">
          <ac:chgData name="Ariel Avshalom" userId="ad20b999a1aae67d" providerId="LiveId" clId="{D91EF3B3-C1AE-4DB0-87A4-539544A71686}" dt="2020-10-06T16:30:06.557" v="826"/>
          <ac:spMkLst>
            <pc:docMk/>
            <pc:sldMk cId="4233359085" sldId="260"/>
            <ac:spMk id="2" creationId="{64C41843-B2D6-46DE-B9A8-A213F4770BA2}"/>
          </ac:spMkLst>
        </pc:spChg>
        <pc:spChg chg="mod">
          <ac:chgData name="Ariel Avshalom" userId="ad20b999a1aae67d" providerId="LiveId" clId="{D91EF3B3-C1AE-4DB0-87A4-539544A71686}" dt="2020-10-06T16:30:06.557" v="826"/>
          <ac:spMkLst>
            <pc:docMk/>
            <pc:sldMk cId="4233359085" sldId="260"/>
            <ac:spMk id="3" creationId="{18CAD10D-BEB1-4FA3-9B63-33A7A2453576}"/>
          </ac:spMkLst>
        </pc:spChg>
        <pc:picChg chg="add mod">
          <ac:chgData name="Ariel Avshalom" userId="ad20b999a1aae67d" providerId="LiveId" clId="{D91EF3B3-C1AE-4DB0-87A4-539544A71686}" dt="2020-10-06T16:30:20.693" v="829" actId="1076"/>
          <ac:picMkLst>
            <pc:docMk/>
            <pc:sldMk cId="4233359085" sldId="260"/>
            <ac:picMk id="2050" creationId="{AD300622-93BF-4B56-AF39-1B16E2CC3445}"/>
          </ac:picMkLst>
        </pc:picChg>
      </pc:sldChg>
      <pc:sldChg chg="addSp new">
        <pc:chgData name="Ariel Avshalom" userId="ad20b999a1aae67d" providerId="LiveId" clId="{D91EF3B3-C1AE-4DB0-87A4-539544A71686}" dt="2020-10-06T16:29:32.526" v="821"/>
        <pc:sldMkLst>
          <pc:docMk/>
          <pc:sldMk cId="3731603584" sldId="261"/>
        </pc:sldMkLst>
        <pc:picChg chg="add">
          <ac:chgData name="Ariel Avshalom" userId="ad20b999a1aae67d" providerId="LiveId" clId="{D91EF3B3-C1AE-4DB0-87A4-539544A71686}" dt="2020-10-06T16:29:32.526" v="821"/>
          <ac:picMkLst>
            <pc:docMk/>
            <pc:sldMk cId="3731603584" sldId="261"/>
            <ac:picMk id="3074" creationId="{703F3D66-2938-4B93-8C25-72F2CD5B3FEC}"/>
          </ac:picMkLst>
        </pc:picChg>
      </pc:sldChg>
      <pc:sldChg chg="addSp delSp modSp new mod">
        <pc:chgData name="Ariel Avshalom" userId="ad20b999a1aae67d" providerId="LiveId" clId="{D91EF3B3-C1AE-4DB0-87A4-539544A71686}" dt="2020-10-06T16:36:18.800" v="833" actId="1076"/>
        <pc:sldMkLst>
          <pc:docMk/>
          <pc:sldMk cId="2048109217" sldId="262"/>
        </pc:sldMkLst>
        <pc:spChg chg="del">
          <ac:chgData name="Ariel Avshalom" userId="ad20b999a1aae67d" providerId="LiveId" clId="{D91EF3B3-C1AE-4DB0-87A4-539544A71686}" dt="2020-10-06T16:36:13.552" v="831" actId="478"/>
          <ac:spMkLst>
            <pc:docMk/>
            <pc:sldMk cId="2048109217" sldId="262"/>
            <ac:spMk id="2" creationId="{22BD3765-2C64-4DED-9B28-9B5F538468F3}"/>
          </ac:spMkLst>
        </pc:spChg>
        <pc:spChg chg="del">
          <ac:chgData name="Ariel Avshalom" userId="ad20b999a1aae67d" providerId="LiveId" clId="{D91EF3B3-C1AE-4DB0-87A4-539544A71686}" dt="2020-10-06T16:36:11.793" v="830" actId="478"/>
          <ac:spMkLst>
            <pc:docMk/>
            <pc:sldMk cId="2048109217" sldId="262"/>
            <ac:spMk id="3" creationId="{9DBAB5BE-AEF5-471D-8F9B-23C1C9687413}"/>
          </ac:spMkLst>
        </pc:spChg>
        <pc:picChg chg="add mod">
          <ac:chgData name="Ariel Avshalom" userId="ad20b999a1aae67d" providerId="LiveId" clId="{D91EF3B3-C1AE-4DB0-87A4-539544A71686}" dt="2020-10-06T16:36:18.800" v="833" actId="1076"/>
          <ac:picMkLst>
            <pc:docMk/>
            <pc:sldMk cId="2048109217" sldId="262"/>
            <ac:picMk id="4098" creationId="{37D10DC9-107F-4C32-A0C4-8B3DF8C9F377}"/>
          </ac:picMkLst>
        </pc:picChg>
      </pc:sldChg>
      <pc:sldChg chg="modSp new mod modAnim">
        <pc:chgData name="Ariel Avshalom" userId="ad20b999a1aae67d" providerId="LiveId" clId="{D91EF3B3-C1AE-4DB0-87A4-539544A71686}" dt="2020-10-06T16:40:49.712" v="1038"/>
        <pc:sldMkLst>
          <pc:docMk/>
          <pc:sldMk cId="4212340352" sldId="263"/>
        </pc:sldMkLst>
        <pc:spChg chg="mod">
          <ac:chgData name="Ariel Avshalom" userId="ad20b999a1aae67d" providerId="LiveId" clId="{D91EF3B3-C1AE-4DB0-87A4-539544A71686}" dt="2020-10-06T16:38:34.157" v="1024"/>
          <ac:spMkLst>
            <pc:docMk/>
            <pc:sldMk cId="4212340352" sldId="263"/>
            <ac:spMk id="2" creationId="{8485B96D-01E0-4654-AD26-79794B95CFC9}"/>
          </ac:spMkLst>
        </pc:spChg>
        <pc:spChg chg="mod">
          <ac:chgData name="Ariel Avshalom" userId="ad20b999a1aae67d" providerId="LiveId" clId="{D91EF3B3-C1AE-4DB0-87A4-539544A71686}" dt="2020-10-06T16:38:46.401" v="1030" actId="404"/>
          <ac:spMkLst>
            <pc:docMk/>
            <pc:sldMk cId="4212340352" sldId="263"/>
            <ac:spMk id="3" creationId="{FB91BC58-E7BD-4E46-A66D-591671C82B46}"/>
          </ac:spMkLst>
        </pc:spChg>
      </pc:sldChg>
      <pc:sldChg chg="modSp new modAnim">
        <pc:chgData name="Ariel Avshalom" userId="ad20b999a1aae67d" providerId="LiveId" clId="{D91EF3B3-C1AE-4DB0-87A4-539544A71686}" dt="2020-10-06T16:42:54.336" v="1232"/>
        <pc:sldMkLst>
          <pc:docMk/>
          <pc:sldMk cId="1916784886" sldId="264"/>
        </pc:sldMkLst>
        <pc:spChg chg="mod">
          <ac:chgData name="Ariel Avshalom" userId="ad20b999a1aae67d" providerId="LiveId" clId="{D91EF3B3-C1AE-4DB0-87A4-539544A71686}" dt="2020-10-06T16:41:29.849" v="1090"/>
          <ac:spMkLst>
            <pc:docMk/>
            <pc:sldMk cId="1916784886" sldId="264"/>
            <ac:spMk id="2" creationId="{BC218735-0703-445C-9AD8-A8718DADA528}"/>
          </ac:spMkLst>
        </pc:spChg>
        <pc:spChg chg="mod">
          <ac:chgData name="Ariel Avshalom" userId="ad20b999a1aae67d" providerId="LiveId" clId="{D91EF3B3-C1AE-4DB0-87A4-539544A71686}" dt="2020-10-06T16:42:48.644" v="1231" actId="20577"/>
          <ac:spMkLst>
            <pc:docMk/>
            <pc:sldMk cId="1916784886" sldId="264"/>
            <ac:spMk id="3" creationId="{29A32DC1-243E-4DFA-B853-20140F7AF2C6}"/>
          </ac:spMkLst>
        </pc:spChg>
      </pc:sldChg>
      <pc:sldChg chg="new del">
        <pc:chgData name="Ariel Avshalom" userId="ad20b999a1aae67d" providerId="LiveId" clId="{D91EF3B3-C1AE-4DB0-87A4-539544A71686}" dt="2020-10-13T19:28:26.626" v="1234" actId="2696"/>
        <pc:sldMkLst>
          <pc:docMk/>
          <pc:sldMk cId="404041740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48A3-DC55-42A3-8694-BCA534E5D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BBF8-D48E-4810-9F6A-10F1ACE05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F316-3FBE-435B-A7A6-F57E3B8E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C178-0A7F-4F62-8040-09D6D006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1D7A-2328-48E4-A073-CDA2E8CC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4555-3D8E-4A5E-ABFC-16CC269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955A-478C-49C9-BADE-DC906970D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08B4-AF48-4798-83F6-4BE9079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CB9E-39D4-4BAB-B04F-9304BBFC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62E2-1883-40E3-853C-EBBB175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5BDED-77E3-4858-9DC4-A60519E6D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0389-DAF5-433C-AFE3-5C0FA994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CEB7-0D5E-426D-9072-522D96E7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20C1-69E1-44A6-A81E-C1580917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6DD2-EF8A-4383-872A-67542012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9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C273-3CFB-473C-AD66-99999BD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90E6-0C65-45E3-A1D0-9AE7C340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CBBC-CDDA-47C2-8329-09F1DB4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E8E0-7173-41A8-B635-CAEAF63E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BF02-E792-4413-AC6D-5F517561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0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6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6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7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5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9011-4D34-4AE4-8BDE-DFAF91A7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A957-9A1F-424C-8C3B-09CAE79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BBB3-9816-4B15-8FCD-64C0E3E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F5FB8-78A6-438A-A9D0-D9D1D25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923B-F4D4-4BFD-816A-1DA89573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7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30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69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333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54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88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955A-5557-424E-977F-4EAC35C4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7C13-FA84-442D-AECF-6558E84C4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1B39-B38B-41A5-96B9-FC118025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ABF8-E89F-4BEF-9E2E-9D579A4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3787-89E0-4AD4-88A0-B3E86E2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88539-ECAB-4B99-BFDD-B6B0D098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8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1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19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9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823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520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971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23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F950-CD50-4828-A5FB-8333579F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4983-19F0-4AA9-87D2-02D28932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C3C61-944B-412E-8A12-7FFDAEB5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71479-5D70-4484-8A08-AAABC3148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CA05D-898B-4E95-847B-C7DA65919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2AF9C-7B09-4B91-BE63-76A632B9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4F4C4-E45F-4ADA-A81C-AAEE2DCE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7CB42-1E6F-4136-9281-36B14DDF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10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85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044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06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16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317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DD25-F8D2-4800-A910-6392D684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CACFA-2AD6-44AD-9614-67EA85A7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57392-B450-4E12-8C61-97B85E6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5966-CA0E-4323-BA10-8847A1FF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1184F-9AE1-4932-AE32-924FD88A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2305F-ADAC-4A6A-A087-97DC86C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008A-8125-4335-A076-A6779BFF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60A9-E095-43AB-A575-6B054440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F547-E905-450F-9402-EF38AA12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EC97-5BB1-43C2-B75F-3767B04D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E56EF-2289-447D-93AE-9E24CC68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6770-F261-4D8D-A5AD-4AA50914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48D8-1E7C-48DE-9062-463849FB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01B-2C55-494D-81AD-7B667D78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51D6-BC5D-482B-9975-FF2AB645D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19955-6A55-4B52-A613-420F97A6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9263-C0B8-412B-B6CB-FAB3CFB1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5442-5206-4897-B2C4-CEC44508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1DB3-CF23-485D-ADAC-4A8BA18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932C2-2CB4-4D43-95D2-1D90ED8F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C28B4-FEB8-4D40-AB39-300CA1BE9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32C0-C2F2-47A1-9994-3D1099975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74F0D-EF54-43CD-85D3-EC4E791A0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B343-017B-414E-9848-13B6237B4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D3F5-A9C2-4ADC-B09A-A314E2834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D73069-B5E1-40AD-ADB3-52F832085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4B44D-277B-4802-8ED5-0E80958B6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Context Free Grammars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5ABB9-C025-496F-B1FE-E9BB9489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CSCI 265 Lecture 5</a:t>
            </a:r>
          </a:p>
          <a:p>
            <a:r>
              <a:rPr lang="en-US" sz="1500">
                <a:solidFill>
                  <a:srgbClr val="FFFFFF"/>
                </a:solidFill>
              </a:rPr>
              <a:t>By Ariel Avshalumov</a:t>
            </a:r>
          </a:p>
        </p:txBody>
      </p:sp>
    </p:spTree>
    <p:extLst>
      <p:ext uri="{BB962C8B-B14F-4D97-AF65-F5344CB8AC3E}">
        <p14:creationId xmlns:p14="http://schemas.microsoft.com/office/powerpoint/2010/main" val="16511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A7FE0-04EF-4CF5-8BF6-FDCE8E1D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we learned in 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7C05-9206-43F2-AE9E-2C83F825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Two distinct but equivalent methods to describe </a:t>
            </a:r>
            <a:r>
              <a:rPr lang="en-US" sz="1800" b="1" dirty="0">
                <a:solidFill>
                  <a:schemeClr val="tx2"/>
                </a:solidFill>
              </a:rPr>
              <a:t>regular </a:t>
            </a:r>
            <a:r>
              <a:rPr lang="en-US" sz="1800" dirty="0">
                <a:solidFill>
                  <a:schemeClr val="tx2"/>
                </a:solidFill>
              </a:rPr>
              <a:t>languages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We saw that there are cases when it’s easier to use a DFA or an NFA or even a REGEX expression</a:t>
            </a:r>
          </a:p>
        </p:txBody>
      </p:sp>
    </p:spTree>
    <p:extLst>
      <p:ext uri="{BB962C8B-B14F-4D97-AF65-F5344CB8AC3E}">
        <p14:creationId xmlns:p14="http://schemas.microsoft.com/office/powerpoint/2010/main" val="28294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4CD05-75A1-4C30-B2DA-722C247B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Context-free grammars (CFGs)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49B7-3567-4B25-8ED2-87B2E3DA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These are more powerful than finite automata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reason for this is that they have more memory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We’ll see what that means soon</a:t>
            </a:r>
          </a:p>
        </p:txBody>
      </p:sp>
    </p:spTree>
    <p:extLst>
      <p:ext uri="{BB962C8B-B14F-4D97-AF65-F5344CB8AC3E}">
        <p14:creationId xmlns:p14="http://schemas.microsoft.com/office/powerpoint/2010/main" val="34627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4D4D-D841-498F-A5FA-3E65FBF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1D65-C739-4F92-A0A8-8D1FD760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these come from?</a:t>
            </a:r>
          </a:p>
          <a:p>
            <a:r>
              <a:rPr lang="en-US" dirty="0"/>
              <a:t>This idea has been around for millennia</a:t>
            </a:r>
          </a:p>
          <a:p>
            <a:r>
              <a:rPr lang="en-US" dirty="0"/>
              <a:t>Specifically they’ve been used by linguists to describe language</a:t>
            </a:r>
          </a:p>
          <a:p>
            <a:r>
              <a:rPr lang="en-US" dirty="0"/>
              <a:t>The earliest known use of them has been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Pāṇini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who was an ancient Sanskrit scholar from the Indian subcontinent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inux Libertine"/>
              </a:rPr>
              <a:t>He is dated as being from between the 6</a:t>
            </a:r>
            <a:r>
              <a:rPr lang="en-US" baseline="30000" dirty="0">
                <a:solidFill>
                  <a:srgbClr val="000000"/>
                </a:solidFill>
                <a:latin typeface="Linux Libertine"/>
              </a:rPr>
              <a:t>th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– 5</a:t>
            </a:r>
            <a:r>
              <a:rPr lang="en-US" baseline="30000" dirty="0">
                <a:solidFill>
                  <a:srgbClr val="000000"/>
                </a:solidFill>
                <a:latin typeface="Linux Libertine"/>
              </a:rPr>
              <a:t>th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century </a:t>
            </a:r>
            <a:r>
              <a:rPr lang="en-US" dirty="0" err="1">
                <a:solidFill>
                  <a:srgbClr val="000000"/>
                </a:solidFill>
                <a:latin typeface="Linux Libertine"/>
              </a:rPr>
              <a:t>bc</a:t>
            </a:r>
            <a:endParaRPr lang="en-US" dirty="0">
              <a:solidFill>
                <a:srgbClr val="000000"/>
              </a:solidFill>
              <a:latin typeface="Linux Libertin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75B67-131E-4FC9-8FC1-BBA0EE30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35" y="5121275"/>
            <a:ext cx="2095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āṇini - Chinese Buddhist Encyclopedia">
            <a:extLst>
              <a:ext uri="{FF2B5EF4-FFF2-40B4-BE49-F238E27FC236}">
                <a16:creationId xmlns:a16="http://schemas.microsoft.com/office/drawing/2014/main" id="{820C3BB1-14D5-46BE-95E6-96D07CC5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45" y="4498705"/>
            <a:ext cx="23812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843-B2D6-46DE-B9A8-A213F47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D10D-BEB1-4FA3-9B63-33A7A245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of languages associated with CFGs are called the context-free languages</a:t>
            </a:r>
          </a:p>
          <a:p>
            <a:pPr lvl="1"/>
            <a:r>
              <a:rPr lang="en-US" dirty="0"/>
              <a:t>Inside of this collection you can find all of our regular languages as well as other ones because.</a:t>
            </a:r>
          </a:p>
          <a:p>
            <a:pPr lvl="2"/>
            <a:r>
              <a:rPr lang="en-US" dirty="0"/>
              <a:t>Anything a finite automata can do, a CFG can do just as well (if not better)!</a:t>
            </a:r>
          </a:p>
        </p:txBody>
      </p:sp>
      <p:pic>
        <p:nvPicPr>
          <p:cNvPr id="2050" name="Picture 2" descr="Automata Chomsky Hierarchy - Javatpoint">
            <a:extLst>
              <a:ext uri="{FF2B5EF4-FFF2-40B4-BE49-F238E27FC236}">
                <a16:creationId xmlns:a16="http://schemas.microsoft.com/office/drawing/2014/main" id="{AD300622-93BF-4B56-AF39-1B16E2CC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93" y="607781"/>
            <a:ext cx="2561969" cy="17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AA62-B112-46BD-8103-F86DA010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6DC-8D86-4D22-BB95-9850F829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omsky Hierarchy">
            <a:extLst>
              <a:ext uri="{FF2B5EF4-FFF2-40B4-BE49-F238E27FC236}">
                <a16:creationId xmlns:a16="http://schemas.microsoft.com/office/drawing/2014/main" id="{703F3D66-2938-4B93-8C25-72F2CD5B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0"/>
            <a:ext cx="11730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0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Venn diagram of the Chomsky hierarchy of formal languages with three... |  Download Scientific Diagram">
            <a:extLst>
              <a:ext uri="{FF2B5EF4-FFF2-40B4-BE49-F238E27FC236}">
                <a16:creationId xmlns:a16="http://schemas.microsoft.com/office/drawing/2014/main" id="{37D10DC9-107F-4C32-A0C4-8B3DF8C9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31" y="0"/>
            <a:ext cx="5468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B96D-01E0-4654-AD26-79794B95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BC58-E7BD-4E46-A66D-591671C8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John, whose blue car was in the garage, walked to the grocery store.</a:t>
            </a:r>
          </a:p>
          <a:p>
            <a:r>
              <a:rPr lang="en-US" sz="2800" i="1" dirty="0">
                <a:solidFill>
                  <a:srgbClr val="202122"/>
                </a:solidFill>
                <a:latin typeface="Arial" panose="020B0604020202020204" pitchFamily="34" charset="0"/>
              </a:rPr>
              <a:t>Might be translated to a CFG like so:</a:t>
            </a:r>
          </a:p>
          <a:p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John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whose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blue car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]]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was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garage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]]]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]]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walked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grocery store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]]]]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You see those parentheses?</a:t>
            </a:r>
          </a:p>
          <a:p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They allow us to break up a sentence into a set of words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23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8735-0703-445C-9AD8-A8718DA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write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32DC1-243E-4DFA-B853-20140F7AF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an example from the book which is called G1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→#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does this grammar describe?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32DC1-243E-4DFA-B853-20140F7AF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7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Garamond</vt:lpstr>
      <vt:lpstr>Gill Sans MT</vt:lpstr>
      <vt:lpstr>Linux Libertine</vt:lpstr>
      <vt:lpstr>Wingdings 3</vt:lpstr>
      <vt:lpstr>Office Theme</vt:lpstr>
      <vt:lpstr>Ion Boardroom</vt:lpstr>
      <vt:lpstr>Organic</vt:lpstr>
      <vt:lpstr>Gallery</vt:lpstr>
      <vt:lpstr>Context Free Grammars</vt:lpstr>
      <vt:lpstr>What we learned in chapter 1</vt:lpstr>
      <vt:lpstr>Context-free grammars (CFGs)</vt:lpstr>
      <vt:lpstr>Origins of context-free grammars</vt:lpstr>
      <vt:lpstr>The big picture</vt:lpstr>
      <vt:lpstr>PowerPoint Presentation</vt:lpstr>
      <vt:lpstr>PowerPoint Presentation</vt:lpstr>
      <vt:lpstr>Example CFG</vt:lpstr>
      <vt:lpstr>How we write CFGs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Free Grammars</dc:title>
  <dc:creator>Ariel Avshalom</dc:creator>
  <cp:lastModifiedBy>Ariel Avshalom</cp:lastModifiedBy>
  <cp:revision>1</cp:revision>
  <dcterms:created xsi:type="dcterms:W3CDTF">2020-10-06T16:11:57Z</dcterms:created>
  <dcterms:modified xsi:type="dcterms:W3CDTF">2020-10-13T19:28:32Z</dcterms:modified>
</cp:coreProperties>
</file>