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C16ED-74A4-428E-B652-3E820E8CE5A0}" v="684" dt="2020-10-02T17:34:45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EBF32F44-2138-423E-BCB2-01741F33A2B1}"/>
    <pc:docChg chg="delSld">
      <pc:chgData name="Ariel Avshalom" userId="ad20b999a1aae67d" providerId="LiveId" clId="{EBF32F44-2138-423E-BCB2-01741F33A2B1}" dt="2020-10-02T20:28:21.327" v="0" actId="2696"/>
      <pc:docMkLst>
        <pc:docMk/>
      </pc:docMkLst>
      <pc:sldChg chg="del">
        <pc:chgData name="Ariel Avshalom" userId="ad20b999a1aae67d" providerId="LiveId" clId="{EBF32F44-2138-423E-BCB2-01741F33A2B1}" dt="2020-10-02T20:28:21.327" v="0" actId="2696"/>
        <pc:sldMkLst>
          <pc:docMk/>
          <pc:sldMk cId="3869320744" sldId="265"/>
        </pc:sldMkLst>
      </pc:sldChg>
    </pc:docChg>
  </pc:docChgLst>
  <pc:docChgLst>
    <pc:chgData name="Ariel Avshalom" userId="ad20b999a1aae67d" providerId="LiveId" clId="{7CDC16ED-74A4-428E-B652-3E820E8CE5A0}"/>
    <pc:docChg chg="undo custSel addSld modSld">
      <pc:chgData name="Ariel Avshalom" userId="ad20b999a1aae67d" providerId="LiveId" clId="{7CDC16ED-74A4-428E-B652-3E820E8CE5A0}" dt="2020-10-02T17:34:45.544" v="987" actId="20577"/>
      <pc:docMkLst>
        <pc:docMk/>
      </pc:docMkLst>
      <pc:sldChg chg="modSp modAnim">
        <pc:chgData name="Ariel Avshalom" userId="ad20b999a1aae67d" providerId="LiveId" clId="{7CDC16ED-74A4-428E-B652-3E820E8CE5A0}" dt="2020-10-02T17:34:45.544" v="987" actId="20577"/>
        <pc:sldMkLst>
          <pc:docMk/>
          <pc:sldMk cId="3170588732" sldId="263"/>
        </pc:sldMkLst>
        <pc:spChg chg="mod">
          <ac:chgData name="Ariel Avshalom" userId="ad20b999a1aae67d" providerId="LiveId" clId="{7CDC16ED-74A4-428E-B652-3E820E8CE5A0}" dt="2020-10-02T17:34:45.544" v="987" actId="20577"/>
          <ac:spMkLst>
            <pc:docMk/>
            <pc:sldMk cId="3170588732" sldId="263"/>
            <ac:spMk id="3" creationId="{A11E75C5-FC37-42E0-8377-E326C5AFB85B}"/>
          </ac:spMkLst>
        </pc:spChg>
      </pc:sldChg>
      <pc:sldChg chg="addSp modSp new mod setBg modAnim">
        <pc:chgData name="Ariel Avshalom" userId="ad20b999a1aae67d" providerId="LiveId" clId="{7CDC16ED-74A4-428E-B652-3E820E8CE5A0}" dt="2020-10-02T16:23:19.357" v="464" actId="26606"/>
        <pc:sldMkLst>
          <pc:docMk/>
          <pc:sldMk cId="3455687185" sldId="264"/>
        </pc:sldMkLst>
        <pc:spChg chg="mod">
          <ac:chgData name="Ariel Avshalom" userId="ad20b999a1aae67d" providerId="LiveId" clId="{7CDC16ED-74A4-428E-B652-3E820E8CE5A0}" dt="2020-10-02T16:23:19.357" v="464" actId="26606"/>
          <ac:spMkLst>
            <pc:docMk/>
            <pc:sldMk cId="3455687185" sldId="264"/>
            <ac:spMk id="2" creationId="{E38D19DE-7481-4339-953E-C1C774C27CD9}"/>
          </ac:spMkLst>
        </pc:spChg>
        <pc:spChg chg="mod">
          <ac:chgData name="Ariel Avshalom" userId="ad20b999a1aae67d" providerId="LiveId" clId="{7CDC16ED-74A4-428E-B652-3E820E8CE5A0}" dt="2020-10-02T16:23:19.357" v="464" actId="26606"/>
          <ac:spMkLst>
            <pc:docMk/>
            <pc:sldMk cId="3455687185" sldId="264"/>
            <ac:spMk id="3" creationId="{2F4FD53D-DFC2-48D6-948E-DF172D03296C}"/>
          </ac:spMkLst>
        </pc:spChg>
        <pc:picChg chg="add">
          <ac:chgData name="Ariel Avshalom" userId="ad20b999a1aae67d" providerId="LiveId" clId="{7CDC16ED-74A4-428E-B652-3E820E8CE5A0}" dt="2020-10-02T16:23:19.357" v="464" actId="26606"/>
          <ac:picMkLst>
            <pc:docMk/>
            <pc:sldMk cId="3455687185" sldId="264"/>
            <ac:picMk id="5" creationId="{C1661C30-A441-4330-A493-119960B44E4D}"/>
          </ac:picMkLst>
        </pc:picChg>
        <pc:cxnChg chg="add">
          <ac:chgData name="Ariel Avshalom" userId="ad20b999a1aae67d" providerId="LiveId" clId="{7CDC16ED-74A4-428E-B652-3E820E8CE5A0}" dt="2020-10-02T16:23:19.357" v="464" actId="26606"/>
          <ac:cxnSpMkLst>
            <pc:docMk/>
            <pc:sldMk cId="3455687185" sldId="264"/>
            <ac:cxnSpMk id="9" creationId="{A7F400EE-A8A5-48AF-B4D6-291B52C6F0B0}"/>
          </ac:cxnSpMkLst>
        </pc:cxnChg>
      </pc:sldChg>
      <pc:sldChg chg="new">
        <pc:chgData name="Ariel Avshalom" userId="ad20b999a1aae67d" providerId="LiveId" clId="{7CDC16ED-74A4-428E-B652-3E820E8CE5A0}" dt="2020-10-02T16:23:13.207" v="463" actId="680"/>
        <pc:sldMkLst>
          <pc:docMk/>
          <pc:sldMk cId="3869320744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8C0A1-550A-4F66-9876-BF6D131E64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401BCA-4EAD-4C72-9097-A1F2EA32AC90}">
      <dgm:prSet/>
      <dgm:spPr/>
      <dgm:t>
        <a:bodyPr/>
        <a:lstStyle/>
        <a:p>
          <a:r>
            <a:rPr lang="en-US"/>
            <a:t>Because they do their job really well</a:t>
          </a:r>
        </a:p>
      </dgm:t>
    </dgm:pt>
    <dgm:pt modelId="{6FC20723-77B4-49B1-BB4C-62CBA787D85F}" type="parTrans" cxnId="{622F2A08-A4AA-4B9B-B39B-BC5C160D3312}">
      <dgm:prSet/>
      <dgm:spPr/>
      <dgm:t>
        <a:bodyPr/>
        <a:lstStyle/>
        <a:p>
          <a:endParaRPr lang="en-US"/>
        </a:p>
      </dgm:t>
    </dgm:pt>
    <dgm:pt modelId="{DB568A84-B32C-4E57-8BDC-6041FBF6B991}" type="sibTrans" cxnId="{622F2A08-A4AA-4B9B-B39B-BC5C160D3312}">
      <dgm:prSet/>
      <dgm:spPr/>
      <dgm:t>
        <a:bodyPr/>
        <a:lstStyle/>
        <a:p>
          <a:endParaRPr lang="en-US"/>
        </a:p>
      </dgm:t>
    </dgm:pt>
    <dgm:pt modelId="{F5B38CD2-3F35-46A7-A53C-3208D91CF32B}">
      <dgm:prSet/>
      <dgm:spPr/>
      <dgm:t>
        <a:bodyPr/>
        <a:lstStyle/>
        <a:p>
          <a:r>
            <a:rPr lang="en-US"/>
            <a:t>And after this unit, hopefully they’ll appear less scary</a:t>
          </a:r>
        </a:p>
      </dgm:t>
    </dgm:pt>
    <dgm:pt modelId="{E6C9302A-6543-4B42-9DDB-6815F76532C1}" type="parTrans" cxnId="{DFA84376-C21A-426D-9943-2E934912D366}">
      <dgm:prSet/>
      <dgm:spPr/>
      <dgm:t>
        <a:bodyPr/>
        <a:lstStyle/>
        <a:p>
          <a:endParaRPr lang="en-US"/>
        </a:p>
      </dgm:t>
    </dgm:pt>
    <dgm:pt modelId="{122AD6FE-6770-41F7-9F45-5D0869EE7042}" type="sibTrans" cxnId="{DFA84376-C21A-426D-9943-2E934912D366}">
      <dgm:prSet/>
      <dgm:spPr/>
      <dgm:t>
        <a:bodyPr/>
        <a:lstStyle/>
        <a:p>
          <a:endParaRPr lang="en-US"/>
        </a:p>
      </dgm:t>
    </dgm:pt>
    <dgm:pt modelId="{E9323B68-E1A4-4097-82B4-1924917FF3EA}">
      <dgm:prSet/>
      <dgm:spPr/>
      <dgm:t>
        <a:bodyPr/>
        <a:lstStyle/>
        <a:p>
          <a:r>
            <a:rPr lang="en-US"/>
            <a:t>And because all of those NFA’s and DFA’s that we’ve been doing are strongly related to REGEX</a:t>
          </a:r>
        </a:p>
      </dgm:t>
    </dgm:pt>
    <dgm:pt modelId="{44AA5E47-BDD2-499F-BC3A-2ACD6F0BD2C8}" type="parTrans" cxnId="{C3E1F9A1-DEF8-48F1-99BF-811D82B7CFD6}">
      <dgm:prSet/>
      <dgm:spPr/>
      <dgm:t>
        <a:bodyPr/>
        <a:lstStyle/>
        <a:p>
          <a:endParaRPr lang="en-US"/>
        </a:p>
      </dgm:t>
    </dgm:pt>
    <dgm:pt modelId="{6AE2E61B-C743-4A68-9F32-4F40AF4C77B5}" type="sibTrans" cxnId="{C3E1F9A1-DEF8-48F1-99BF-811D82B7CFD6}">
      <dgm:prSet/>
      <dgm:spPr/>
      <dgm:t>
        <a:bodyPr/>
        <a:lstStyle/>
        <a:p>
          <a:endParaRPr lang="en-US"/>
        </a:p>
      </dgm:t>
    </dgm:pt>
    <dgm:pt modelId="{83CF8482-2430-4009-9783-E72EFBE2EC39}" type="pres">
      <dgm:prSet presAssocID="{4E68C0A1-550A-4F66-9876-BF6D131E6462}" presName="root" presStyleCnt="0">
        <dgm:presLayoutVars>
          <dgm:dir/>
          <dgm:resizeHandles val="exact"/>
        </dgm:presLayoutVars>
      </dgm:prSet>
      <dgm:spPr/>
    </dgm:pt>
    <dgm:pt modelId="{D786D087-B64F-4BA6-BB59-5CDCFCC8C670}" type="pres">
      <dgm:prSet presAssocID="{3D401BCA-4EAD-4C72-9097-A1F2EA32AC90}" presName="compNode" presStyleCnt="0"/>
      <dgm:spPr/>
    </dgm:pt>
    <dgm:pt modelId="{D027B59B-7F7E-4034-BBBB-951665B9BD99}" type="pres">
      <dgm:prSet presAssocID="{3D401BCA-4EAD-4C72-9097-A1F2EA32AC90}" presName="bgRect" presStyleLbl="bgShp" presStyleIdx="0" presStyleCnt="3"/>
      <dgm:spPr/>
    </dgm:pt>
    <dgm:pt modelId="{58802512-06C4-4F89-AB53-901CE4E33A9B}" type="pres">
      <dgm:prSet presAssocID="{3D401BCA-4EAD-4C72-9097-A1F2EA32AC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FA3C493-63ED-4BF0-BFEA-1EEDD79C0A25}" type="pres">
      <dgm:prSet presAssocID="{3D401BCA-4EAD-4C72-9097-A1F2EA32AC90}" presName="spaceRect" presStyleCnt="0"/>
      <dgm:spPr/>
    </dgm:pt>
    <dgm:pt modelId="{2BC9E32F-3E54-4179-8A1B-5893BBF8F59F}" type="pres">
      <dgm:prSet presAssocID="{3D401BCA-4EAD-4C72-9097-A1F2EA32AC90}" presName="parTx" presStyleLbl="revTx" presStyleIdx="0" presStyleCnt="3">
        <dgm:presLayoutVars>
          <dgm:chMax val="0"/>
          <dgm:chPref val="0"/>
        </dgm:presLayoutVars>
      </dgm:prSet>
      <dgm:spPr/>
    </dgm:pt>
    <dgm:pt modelId="{8E4D3BEB-B528-4840-83B4-CC0ED14CC208}" type="pres">
      <dgm:prSet presAssocID="{DB568A84-B32C-4E57-8BDC-6041FBF6B991}" presName="sibTrans" presStyleCnt="0"/>
      <dgm:spPr/>
    </dgm:pt>
    <dgm:pt modelId="{17C97645-0D7C-4297-AEDB-BA7E1904A31E}" type="pres">
      <dgm:prSet presAssocID="{F5B38CD2-3F35-46A7-A53C-3208D91CF32B}" presName="compNode" presStyleCnt="0"/>
      <dgm:spPr/>
    </dgm:pt>
    <dgm:pt modelId="{DB0F002D-868D-4387-B8D2-35DEEEA2E356}" type="pres">
      <dgm:prSet presAssocID="{F5B38CD2-3F35-46A7-A53C-3208D91CF32B}" presName="bgRect" presStyleLbl="bgShp" presStyleIdx="1" presStyleCnt="3"/>
      <dgm:spPr/>
    </dgm:pt>
    <dgm:pt modelId="{2DB3722A-8203-4A9C-9AA0-CE83B1DB2875}" type="pres">
      <dgm:prSet presAssocID="{F5B38CD2-3F35-46A7-A53C-3208D91CF3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7C8FCB21-D5B8-499C-93E5-4EADA60794A1}" type="pres">
      <dgm:prSet presAssocID="{F5B38CD2-3F35-46A7-A53C-3208D91CF32B}" presName="spaceRect" presStyleCnt="0"/>
      <dgm:spPr/>
    </dgm:pt>
    <dgm:pt modelId="{60EC1616-7A82-4B21-875A-32048A46791B}" type="pres">
      <dgm:prSet presAssocID="{F5B38CD2-3F35-46A7-A53C-3208D91CF32B}" presName="parTx" presStyleLbl="revTx" presStyleIdx="1" presStyleCnt="3">
        <dgm:presLayoutVars>
          <dgm:chMax val="0"/>
          <dgm:chPref val="0"/>
        </dgm:presLayoutVars>
      </dgm:prSet>
      <dgm:spPr/>
    </dgm:pt>
    <dgm:pt modelId="{EE42AE2D-457A-448D-BE3B-16FC50D63906}" type="pres">
      <dgm:prSet presAssocID="{122AD6FE-6770-41F7-9F45-5D0869EE7042}" presName="sibTrans" presStyleCnt="0"/>
      <dgm:spPr/>
    </dgm:pt>
    <dgm:pt modelId="{9A824392-223F-4C46-B1DD-D2EC22DFF831}" type="pres">
      <dgm:prSet presAssocID="{E9323B68-E1A4-4097-82B4-1924917FF3EA}" presName="compNode" presStyleCnt="0"/>
      <dgm:spPr/>
    </dgm:pt>
    <dgm:pt modelId="{45EE6128-F83C-4A81-AE97-8F2009FC35A7}" type="pres">
      <dgm:prSet presAssocID="{E9323B68-E1A4-4097-82B4-1924917FF3EA}" presName="bgRect" presStyleLbl="bgShp" presStyleIdx="2" presStyleCnt="3"/>
      <dgm:spPr/>
    </dgm:pt>
    <dgm:pt modelId="{4DFE3702-7678-4181-B959-C3B19BA6BC81}" type="pres">
      <dgm:prSet presAssocID="{E9323B68-E1A4-4097-82B4-1924917FF3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906239-5985-4C4C-A33F-F73B72540CE6}" type="pres">
      <dgm:prSet presAssocID="{E9323B68-E1A4-4097-82B4-1924917FF3EA}" presName="spaceRect" presStyleCnt="0"/>
      <dgm:spPr/>
    </dgm:pt>
    <dgm:pt modelId="{2114D421-8DD1-4198-9FAB-248048576724}" type="pres">
      <dgm:prSet presAssocID="{E9323B68-E1A4-4097-82B4-1924917FF3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2F2A08-A4AA-4B9B-B39B-BC5C160D3312}" srcId="{4E68C0A1-550A-4F66-9876-BF6D131E6462}" destId="{3D401BCA-4EAD-4C72-9097-A1F2EA32AC90}" srcOrd="0" destOrd="0" parTransId="{6FC20723-77B4-49B1-BB4C-62CBA787D85F}" sibTransId="{DB568A84-B32C-4E57-8BDC-6041FBF6B991}"/>
    <dgm:cxn modelId="{DFA84376-C21A-426D-9943-2E934912D366}" srcId="{4E68C0A1-550A-4F66-9876-BF6D131E6462}" destId="{F5B38CD2-3F35-46A7-A53C-3208D91CF32B}" srcOrd="1" destOrd="0" parTransId="{E6C9302A-6543-4B42-9DDB-6815F76532C1}" sibTransId="{122AD6FE-6770-41F7-9F45-5D0869EE7042}"/>
    <dgm:cxn modelId="{0C9FB196-9DCC-40A8-AECA-3403ED14D716}" type="presOf" srcId="{F5B38CD2-3F35-46A7-A53C-3208D91CF32B}" destId="{60EC1616-7A82-4B21-875A-32048A46791B}" srcOrd="0" destOrd="0" presId="urn:microsoft.com/office/officeart/2018/2/layout/IconVerticalSolidList"/>
    <dgm:cxn modelId="{C3E1F9A1-DEF8-48F1-99BF-811D82B7CFD6}" srcId="{4E68C0A1-550A-4F66-9876-BF6D131E6462}" destId="{E9323B68-E1A4-4097-82B4-1924917FF3EA}" srcOrd="2" destOrd="0" parTransId="{44AA5E47-BDD2-499F-BC3A-2ACD6F0BD2C8}" sibTransId="{6AE2E61B-C743-4A68-9F32-4F40AF4C77B5}"/>
    <dgm:cxn modelId="{6BB93CAC-4C1A-4763-8BA1-480AEFED4309}" type="presOf" srcId="{3D401BCA-4EAD-4C72-9097-A1F2EA32AC90}" destId="{2BC9E32F-3E54-4179-8A1B-5893BBF8F59F}" srcOrd="0" destOrd="0" presId="urn:microsoft.com/office/officeart/2018/2/layout/IconVerticalSolidList"/>
    <dgm:cxn modelId="{B66B3EC9-6343-4F8A-B1E3-0F2E0F3F91C8}" type="presOf" srcId="{4E68C0A1-550A-4F66-9876-BF6D131E6462}" destId="{83CF8482-2430-4009-9783-E72EFBE2EC39}" srcOrd="0" destOrd="0" presId="urn:microsoft.com/office/officeart/2018/2/layout/IconVerticalSolidList"/>
    <dgm:cxn modelId="{B071A9F9-EFDF-480E-845E-E05116715997}" type="presOf" srcId="{E9323B68-E1A4-4097-82B4-1924917FF3EA}" destId="{2114D421-8DD1-4198-9FAB-248048576724}" srcOrd="0" destOrd="0" presId="urn:microsoft.com/office/officeart/2018/2/layout/IconVerticalSolidList"/>
    <dgm:cxn modelId="{8C3216A0-53BC-42DD-BB90-F8A931B902A6}" type="presParOf" srcId="{83CF8482-2430-4009-9783-E72EFBE2EC39}" destId="{D786D087-B64F-4BA6-BB59-5CDCFCC8C670}" srcOrd="0" destOrd="0" presId="urn:microsoft.com/office/officeart/2018/2/layout/IconVerticalSolidList"/>
    <dgm:cxn modelId="{E0539984-3C78-4770-9393-3E7E6ADBD058}" type="presParOf" srcId="{D786D087-B64F-4BA6-BB59-5CDCFCC8C670}" destId="{D027B59B-7F7E-4034-BBBB-951665B9BD99}" srcOrd="0" destOrd="0" presId="urn:microsoft.com/office/officeart/2018/2/layout/IconVerticalSolidList"/>
    <dgm:cxn modelId="{BF017363-5D07-4713-8F7D-FC67A5D18854}" type="presParOf" srcId="{D786D087-B64F-4BA6-BB59-5CDCFCC8C670}" destId="{58802512-06C4-4F89-AB53-901CE4E33A9B}" srcOrd="1" destOrd="0" presId="urn:microsoft.com/office/officeart/2018/2/layout/IconVerticalSolidList"/>
    <dgm:cxn modelId="{8DE48A7A-8341-4BC0-80ED-5E0E390F9BBF}" type="presParOf" srcId="{D786D087-B64F-4BA6-BB59-5CDCFCC8C670}" destId="{1FA3C493-63ED-4BF0-BFEA-1EEDD79C0A25}" srcOrd="2" destOrd="0" presId="urn:microsoft.com/office/officeart/2018/2/layout/IconVerticalSolidList"/>
    <dgm:cxn modelId="{ED75446B-A417-4CB3-B0AE-7FE97D44BE56}" type="presParOf" srcId="{D786D087-B64F-4BA6-BB59-5CDCFCC8C670}" destId="{2BC9E32F-3E54-4179-8A1B-5893BBF8F59F}" srcOrd="3" destOrd="0" presId="urn:microsoft.com/office/officeart/2018/2/layout/IconVerticalSolidList"/>
    <dgm:cxn modelId="{F56DB92B-BE1D-40B0-910D-B9472E2F9B85}" type="presParOf" srcId="{83CF8482-2430-4009-9783-E72EFBE2EC39}" destId="{8E4D3BEB-B528-4840-83B4-CC0ED14CC208}" srcOrd="1" destOrd="0" presId="urn:microsoft.com/office/officeart/2018/2/layout/IconVerticalSolidList"/>
    <dgm:cxn modelId="{D5356EF3-D9A2-4196-8E6C-1CBED566B05C}" type="presParOf" srcId="{83CF8482-2430-4009-9783-E72EFBE2EC39}" destId="{17C97645-0D7C-4297-AEDB-BA7E1904A31E}" srcOrd="2" destOrd="0" presId="urn:microsoft.com/office/officeart/2018/2/layout/IconVerticalSolidList"/>
    <dgm:cxn modelId="{6113EC4B-6203-4049-9131-5D43A1179D12}" type="presParOf" srcId="{17C97645-0D7C-4297-AEDB-BA7E1904A31E}" destId="{DB0F002D-868D-4387-B8D2-35DEEEA2E356}" srcOrd="0" destOrd="0" presId="urn:microsoft.com/office/officeart/2018/2/layout/IconVerticalSolidList"/>
    <dgm:cxn modelId="{1476791F-E7B0-477D-9226-7D853FB1B3C3}" type="presParOf" srcId="{17C97645-0D7C-4297-AEDB-BA7E1904A31E}" destId="{2DB3722A-8203-4A9C-9AA0-CE83B1DB2875}" srcOrd="1" destOrd="0" presId="urn:microsoft.com/office/officeart/2018/2/layout/IconVerticalSolidList"/>
    <dgm:cxn modelId="{74095588-08EB-41D4-9430-4F71F8B42538}" type="presParOf" srcId="{17C97645-0D7C-4297-AEDB-BA7E1904A31E}" destId="{7C8FCB21-D5B8-499C-93E5-4EADA60794A1}" srcOrd="2" destOrd="0" presId="urn:microsoft.com/office/officeart/2018/2/layout/IconVerticalSolidList"/>
    <dgm:cxn modelId="{7C816DE9-9F2C-4638-AF0E-2530CCAA4279}" type="presParOf" srcId="{17C97645-0D7C-4297-AEDB-BA7E1904A31E}" destId="{60EC1616-7A82-4B21-875A-32048A46791B}" srcOrd="3" destOrd="0" presId="urn:microsoft.com/office/officeart/2018/2/layout/IconVerticalSolidList"/>
    <dgm:cxn modelId="{7E3FA0D1-D878-4FEB-B0DB-4ABA386B1FA3}" type="presParOf" srcId="{83CF8482-2430-4009-9783-E72EFBE2EC39}" destId="{EE42AE2D-457A-448D-BE3B-16FC50D63906}" srcOrd="3" destOrd="0" presId="urn:microsoft.com/office/officeart/2018/2/layout/IconVerticalSolidList"/>
    <dgm:cxn modelId="{FB8A5512-C2F8-44E3-9C20-C64604D94E01}" type="presParOf" srcId="{83CF8482-2430-4009-9783-E72EFBE2EC39}" destId="{9A824392-223F-4C46-B1DD-D2EC22DFF831}" srcOrd="4" destOrd="0" presId="urn:microsoft.com/office/officeart/2018/2/layout/IconVerticalSolidList"/>
    <dgm:cxn modelId="{9317E01D-8D8E-4154-B29E-F7C2A7668E4A}" type="presParOf" srcId="{9A824392-223F-4C46-B1DD-D2EC22DFF831}" destId="{45EE6128-F83C-4A81-AE97-8F2009FC35A7}" srcOrd="0" destOrd="0" presId="urn:microsoft.com/office/officeart/2018/2/layout/IconVerticalSolidList"/>
    <dgm:cxn modelId="{0F8AD6CB-3DFC-4B5A-9C7F-CED76A1F15F2}" type="presParOf" srcId="{9A824392-223F-4C46-B1DD-D2EC22DFF831}" destId="{4DFE3702-7678-4181-B959-C3B19BA6BC81}" srcOrd="1" destOrd="0" presId="urn:microsoft.com/office/officeart/2018/2/layout/IconVerticalSolidList"/>
    <dgm:cxn modelId="{82CB1262-56C7-40DE-918B-FAC6CDF55D51}" type="presParOf" srcId="{9A824392-223F-4C46-B1DD-D2EC22DFF831}" destId="{F2906239-5985-4C4C-A33F-F73B72540CE6}" srcOrd="2" destOrd="0" presId="urn:microsoft.com/office/officeart/2018/2/layout/IconVerticalSolidList"/>
    <dgm:cxn modelId="{6AB96B04-F3CB-4D26-BF74-531D8CD26359}" type="presParOf" srcId="{9A824392-223F-4C46-B1DD-D2EC22DFF831}" destId="{2114D421-8DD1-4198-9FAB-2480485767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D87245-EAF2-4D84-B465-FDB75F7BA2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D8F2EDC-C5FA-430A-BB49-012288FA855A}">
      <dgm:prSet/>
      <dgm:spPr/>
      <dgm:t>
        <a:bodyPr/>
        <a:lstStyle/>
        <a:p>
          <a:r>
            <a:rPr lang="en-US"/>
            <a:t>Yep, you heard it here!</a:t>
          </a:r>
        </a:p>
      </dgm:t>
    </dgm:pt>
    <dgm:pt modelId="{186B0038-CFD0-4F36-94B4-5C2B10A91BE0}" type="parTrans" cxnId="{9F70865C-DCD3-4BA6-A054-6878C4D56915}">
      <dgm:prSet/>
      <dgm:spPr/>
      <dgm:t>
        <a:bodyPr/>
        <a:lstStyle/>
        <a:p>
          <a:endParaRPr lang="en-US"/>
        </a:p>
      </dgm:t>
    </dgm:pt>
    <dgm:pt modelId="{AE668322-AD2F-4469-8603-F8B7D79881AE}" type="sibTrans" cxnId="{9F70865C-DCD3-4BA6-A054-6878C4D56915}">
      <dgm:prSet/>
      <dgm:spPr/>
      <dgm:t>
        <a:bodyPr/>
        <a:lstStyle/>
        <a:p>
          <a:endParaRPr lang="en-US"/>
        </a:p>
      </dgm:t>
    </dgm:pt>
    <dgm:pt modelId="{B1100859-AC73-47EE-B63E-A6D0616B8CDC}">
      <dgm:prSet/>
      <dgm:spPr/>
      <dgm:t>
        <a:bodyPr/>
        <a:lstStyle/>
        <a:p>
          <a:r>
            <a:rPr lang="en-US"/>
            <a:t>Those super annoying and hard to write greedy character searchers are </a:t>
          </a:r>
          <a:r>
            <a:rPr lang="en-US" i="1"/>
            <a:t>actually</a:t>
          </a:r>
          <a:r>
            <a:rPr lang="en-US"/>
            <a:t> equivalent to those super nice DFA’s and NFA’s we’ve been studying so far!</a:t>
          </a:r>
        </a:p>
      </dgm:t>
    </dgm:pt>
    <dgm:pt modelId="{814CF73D-4F2B-4792-9E72-73D31A703C54}" type="parTrans" cxnId="{C5809E44-006E-4B46-8240-E801E426B646}">
      <dgm:prSet/>
      <dgm:spPr/>
      <dgm:t>
        <a:bodyPr/>
        <a:lstStyle/>
        <a:p>
          <a:endParaRPr lang="en-US"/>
        </a:p>
      </dgm:t>
    </dgm:pt>
    <dgm:pt modelId="{708F2088-6722-4A35-A848-96E95064EFD3}" type="sibTrans" cxnId="{C5809E44-006E-4B46-8240-E801E426B646}">
      <dgm:prSet/>
      <dgm:spPr/>
      <dgm:t>
        <a:bodyPr/>
        <a:lstStyle/>
        <a:p>
          <a:endParaRPr lang="en-US"/>
        </a:p>
      </dgm:t>
    </dgm:pt>
    <dgm:pt modelId="{CEAE1F31-FBDE-436A-AA76-89F2776F5C17}" type="pres">
      <dgm:prSet presAssocID="{F4D87245-EAF2-4D84-B465-FDB75F7BA238}" presName="root" presStyleCnt="0">
        <dgm:presLayoutVars>
          <dgm:dir/>
          <dgm:resizeHandles val="exact"/>
        </dgm:presLayoutVars>
      </dgm:prSet>
      <dgm:spPr/>
    </dgm:pt>
    <dgm:pt modelId="{6ABA5098-9E24-4BC1-9BBA-E9E57A3C5808}" type="pres">
      <dgm:prSet presAssocID="{9D8F2EDC-C5FA-430A-BB49-012288FA855A}" presName="compNode" presStyleCnt="0"/>
      <dgm:spPr/>
    </dgm:pt>
    <dgm:pt modelId="{E1B1EACB-ED34-43D5-84EA-7E1662B38246}" type="pres">
      <dgm:prSet presAssocID="{9D8F2EDC-C5FA-430A-BB49-012288FA85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640D6887-69AC-4766-A42E-EC67B52C9F70}" type="pres">
      <dgm:prSet presAssocID="{9D8F2EDC-C5FA-430A-BB49-012288FA855A}" presName="spaceRect" presStyleCnt="0"/>
      <dgm:spPr/>
    </dgm:pt>
    <dgm:pt modelId="{C3A34A86-A2B7-4756-A638-F41A06CECFA4}" type="pres">
      <dgm:prSet presAssocID="{9D8F2EDC-C5FA-430A-BB49-012288FA855A}" presName="textRect" presStyleLbl="revTx" presStyleIdx="0" presStyleCnt="2">
        <dgm:presLayoutVars>
          <dgm:chMax val="1"/>
          <dgm:chPref val="1"/>
        </dgm:presLayoutVars>
      </dgm:prSet>
      <dgm:spPr/>
    </dgm:pt>
    <dgm:pt modelId="{4BB9EDE0-CB3F-48FE-AE89-4CF986328B64}" type="pres">
      <dgm:prSet presAssocID="{AE668322-AD2F-4469-8603-F8B7D79881AE}" presName="sibTrans" presStyleCnt="0"/>
      <dgm:spPr/>
    </dgm:pt>
    <dgm:pt modelId="{4ED824BF-5F90-49A9-9077-FA9B026ED629}" type="pres">
      <dgm:prSet presAssocID="{B1100859-AC73-47EE-B63E-A6D0616B8CDC}" presName="compNode" presStyleCnt="0"/>
      <dgm:spPr/>
    </dgm:pt>
    <dgm:pt modelId="{A9337999-4C02-4757-B35A-6AE7ADCAC49A}" type="pres">
      <dgm:prSet presAssocID="{B1100859-AC73-47EE-B63E-A6D0616B8C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1BB2964-AD73-419A-91D9-5D85592DC151}" type="pres">
      <dgm:prSet presAssocID="{B1100859-AC73-47EE-B63E-A6D0616B8CDC}" presName="spaceRect" presStyleCnt="0"/>
      <dgm:spPr/>
    </dgm:pt>
    <dgm:pt modelId="{57207ED4-0892-41C1-8385-FE85BC3B6A74}" type="pres">
      <dgm:prSet presAssocID="{B1100859-AC73-47EE-B63E-A6D0616B8C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70865C-DCD3-4BA6-A054-6878C4D56915}" srcId="{F4D87245-EAF2-4D84-B465-FDB75F7BA238}" destId="{9D8F2EDC-C5FA-430A-BB49-012288FA855A}" srcOrd="0" destOrd="0" parTransId="{186B0038-CFD0-4F36-94B4-5C2B10A91BE0}" sibTransId="{AE668322-AD2F-4469-8603-F8B7D79881AE}"/>
    <dgm:cxn modelId="{C5809E44-006E-4B46-8240-E801E426B646}" srcId="{F4D87245-EAF2-4D84-B465-FDB75F7BA238}" destId="{B1100859-AC73-47EE-B63E-A6D0616B8CDC}" srcOrd="1" destOrd="0" parTransId="{814CF73D-4F2B-4792-9E72-73D31A703C54}" sibTransId="{708F2088-6722-4A35-A848-96E95064EFD3}"/>
    <dgm:cxn modelId="{F57E9557-57F7-4CE4-9461-1839659C385F}" type="presOf" srcId="{9D8F2EDC-C5FA-430A-BB49-012288FA855A}" destId="{C3A34A86-A2B7-4756-A638-F41A06CECFA4}" srcOrd="0" destOrd="0" presId="urn:microsoft.com/office/officeart/2018/2/layout/IconLabelList"/>
    <dgm:cxn modelId="{C87066B0-09F8-477C-B373-5F879D2BC18F}" type="presOf" srcId="{F4D87245-EAF2-4D84-B465-FDB75F7BA238}" destId="{CEAE1F31-FBDE-436A-AA76-89F2776F5C17}" srcOrd="0" destOrd="0" presId="urn:microsoft.com/office/officeart/2018/2/layout/IconLabelList"/>
    <dgm:cxn modelId="{110709ED-A33B-4B92-920D-D3D3C67283A8}" type="presOf" srcId="{B1100859-AC73-47EE-B63E-A6D0616B8CDC}" destId="{57207ED4-0892-41C1-8385-FE85BC3B6A74}" srcOrd="0" destOrd="0" presId="urn:microsoft.com/office/officeart/2018/2/layout/IconLabelList"/>
    <dgm:cxn modelId="{79C938D7-E1D0-47CD-95F1-108732304A0A}" type="presParOf" srcId="{CEAE1F31-FBDE-436A-AA76-89F2776F5C17}" destId="{6ABA5098-9E24-4BC1-9BBA-E9E57A3C5808}" srcOrd="0" destOrd="0" presId="urn:microsoft.com/office/officeart/2018/2/layout/IconLabelList"/>
    <dgm:cxn modelId="{E09CDC08-587B-4503-9EB9-9420206CE366}" type="presParOf" srcId="{6ABA5098-9E24-4BC1-9BBA-E9E57A3C5808}" destId="{E1B1EACB-ED34-43D5-84EA-7E1662B38246}" srcOrd="0" destOrd="0" presId="urn:microsoft.com/office/officeart/2018/2/layout/IconLabelList"/>
    <dgm:cxn modelId="{F3309C4B-E0C2-45EA-93F9-3932C7FFB495}" type="presParOf" srcId="{6ABA5098-9E24-4BC1-9BBA-E9E57A3C5808}" destId="{640D6887-69AC-4766-A42E-EC67B52C9F70}" srcOrd="1" destOrd="0" presId="urn:microsoft.com/office/officeart/2018/2/layout/IconLabelList"/>
    <dgm:cxn modelId="{2F724E52-16C5-45A1-8C23-B280667E1C4B}" type="presParOf" srcId="{6ABA5098-9E24-4BC1-9BBA-E9E57A3C5808}" destId="{C3A34A86-A2B7-4756-A638-F41A06CECFA4}" srcOrd="2" destOrd="0" presId="urn:microsoft.com/office/officeart/2018/2/layout/IconLabelList"/>
    <dgm:cxn modelId="{EB9FEB2C-A4E0-4B36-BFB0-E597DD343077}" type="presParOf" srcId="{CEAE1F31-FBDE-436A-AA76-89F2776F5C17}" destId="{4BB9EDE0-CB3F-48FE-AE89-4CF986328B64}" srcOrd="1" destOrd="0" presId="urn:microsoft.com/office/officeart/2018/2/layout/IconLabelList"/>
    <dgm:cxn modelId="{8802FA62-5DD7-4993-B2AD-5241E77944D0}" type="presParOf" srcId="{CEAE1F31-FBDE-436A-AA76-89F2776F5C17}" destId="{4ED824BF-5F90-49A9-9077-FA9B026ED629}" srcOrd="2" destOrd="0" presId="urn:microsoft.com/office/officeart/2018/2/layout/IconLabelList"/>
    <dgm:cxn modelId="{B92549A5-0087-48BE-95F4-9EED6E2239BB}" type="presParOf" srcId="{4ED824BF-5F90-49A9-9077-FA9B026ED629}" destId="{A9337999-4C02-4757-B35A-6AE7ADCAC49A}" srcOrd="0" destOrd="0" presId="urn:microsoft.com/office/officeart/2018/2/layout/IconLabelList"/>
    <dgm:cxn modelId="{CEA68668-2EA3-4583-A2C5-3BD222E204A2}" type="presParOf" srcId="{4ED824BF-5F90-49A9-9077-FA9B026ED629}" destId="{A1BB2964-AD73-419A-91D9-5D85592DC151}" srcOrd="1" destOrd="0" presId="urn:microsoft.com/office/officeart/2018/2/layout/IconLabelList"/>
    <dgm:cxn modelId="{D770E392-167B-4304-943E-BC5DF5B721EB}" type="presParOf" srcId="{4ED824BF-5F90-49A9-9077-FA9B026ED629}" destId="{57207ED4-0892-41C1-8385-FE85BC3B6A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7B59B-7F7E-4034-BBBB-951665B9BD9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02512-06C4-4F89-AB53-901CE4E33A9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9E32F-3E54-4179-8A1B-5893BBF8F59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Because they do their job really well</a:t>
          </a:r>
        </a:p>
      </dsp:txBody>
      <dsp:txXfrm>
        <a:off x="1941716" y="718"/>
        <a:ext cx="4571887" cy="1681139"/>
      </dsp:txXfrm>
    </dsp:sp>
    <dsp:sp modelId="{DB0F002D-868D-4387-B8D2-35DEEEA2E35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3722A-8203-4A9C-9AA0-CE83B1DB287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C1616-7A82-4B21-875A-32048A46791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And after this unit, hopefully they’ll appear less scary</a:t>
          </a:r>
        </a:p>
      </dsp:txBody>
      <dsp:txXfrm>
        <a:off x="1941716" y="2102143"/>
        <a:ext cx="4571887" cy="1681139"/>
      </dsp:txXfrm>
    </dsp:sp>
    <dsp:sp modelId="{45EE6128-F83C-4A81-AE97-8F2009FC35A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E3702-7678-4181-B959-C3B19BA6BC8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4D421-8DD1-4198-9FAB-24804857672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And because all of those NFA’s and DFA’s that we’ve been doing are strongly related to REGEX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1EACB-ED34-43D5-84EA-7E1662B38246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34A86-A2B7-4756-A638-F41A06CECFA4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Yep, you heard it here!</a:t>
          </a:r>
        </a:p>
      </dsp:txBody>
      <dsp:txXfrm>
        <a:off x="1005743" y="3022743"/>
        <a:ext cx="4320000" cy="720000"/>
      </dsp:txXfrm>
    </dsp:sp>
    <dsp:sp modelId="{A9337999-4C02-4757-B35A-6AE7ADCAC49A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07ED4-0892-41C1-8385-FE85BC3B6A74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Those super annoying and hard to write greedy character searchers are </a:t>
          </a:r>
          <a:r>
            <a:rPr lang="en-US" sz="1500" i="1" kern="1200"/>
            <a:t>actually</a:t>
          </a:r>
          <a:r>
            <a:rPr lang="en-US" sz="1500" kern="1200"/>
            <a:t> equivalent to those super nice DFA’s and NFA’s we’ve been studying so far!</a:t>
          </a:r>
        </a:p>
      </dsp:txBody>
      <dsp:txXfrm>
        <a:off x="6081743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AC10-D090-4D3E-934B-66322CD2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1CAFF-0E3E-441E-90CE-D71DD9279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9F71-90CF-4F66-92F7-16667764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E1FF-E559-4DF7-A822-2304776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084E-4916-4209-B4F1-7C386F0D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C7E8-8346-4BB6-BE91-67F16FF8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E9D5E-755A-4E77-AE7E-31C2ED009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3AAD-0E4D-4171-AC9C-CA310D33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B481-A497-4DFE-9325-08D3D552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5A6C-9810-4F0F-B3F6-887DC6ED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0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0901E-C236-4E1E-A4CE-8B6D6BD7E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245E2-4DDE-40AF-AC05-21E30DDE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E5A4-9F38-41B8-B9F1-207E14AF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A7D1-9D6C-42FB-AAF5-F0F3BBB8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03B3-8056-45DE-8E5F-08EAE9A2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3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546F-0EDD-4820-AC31-5B0DF16E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EBB4-0F43-40F6-B723-04362EB7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510E-1673-4027-8CD7-80918B35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E8AC-1E56-4F30-86A4-A882B938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0211-9A6F-4CCC-AAF1-59B7D2DD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F229-9F92-4339-A8A7-1D3A027C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71B4C-25AD-4D90-91D9-DEAB4D29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CE512-1577-400D-970F-1ED14BB9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E438-5901-4106-B334-0D3483ED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FA7F-608C-47DE-ACED-58F75A48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4B6C-8E2E-4192-912D-CECA49CA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E05-4B92-4EFC-A264-8B680717B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E70BE-ED3C-4F3B-987A-3C586186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14AD-255F-4864-80D3-E38DB23A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CD86D-CB58-4263-BB4D-CB667E99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C641-A9B8-4728-8465-1490D3BC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A731-6537-4E81-8A63-3C388C36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8054F-430B-4859-9A66-A045C39E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35207-A8F2-4325-87A7-30C2DA96F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A5260-2DBB-4D5C-B1E4-BE855A197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2BC48-141B-495E-9A01-DCADE179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45F6F-DB2A-4908-9660-6BAA0655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3A655-6EB2-4BB3-AAFD-F9921B68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73F98-C009-42DF-9FAD-2642F9FB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E4FA-930C-4FC6-8EE0-78B96A59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8A70-3DF3-4463-90FC-A138257D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228AA-63CB-45D5-B6C9-529E6DD1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6E6A9-B999-47D2-AFCB-72ABAF64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71BE4-16B3-44DC-97EE-43F2FF02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D2AA7-5EDC-49C6-9EB8-7C88D06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886DE-80F6-4527-A016-3247E247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13E4-2934-4B96-AA28-6BB2C7B0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AE8D-6EB0-48A8-BFFE-7E360054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D29F-F10C-438D-8953-D5B6278A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F672-3F63-47A7-8B0E-31DFE2C0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6D7AD-16A3-4A96-A508-574242CA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0034A-9A24-4969-B78C-3813239E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510C-38AE-473C-AA68-5E6AA43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54DB0-F561-4DDA-82BD-28E5F3E60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274AC-8282-4138-B005-163EDB87E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66ADA-E42C-4967-9CA7-03229538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341A0-14CF-4926-BE21-76F2686C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467E-0957-4B4D-80EA-FE250FED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9538D-B39C-4D64-B109-C2B7F42C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C6A2E-9F04-4C64-BF9C-2435BBC8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C1EDF-11E3-455B-9F69-3EF1B001F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024A-6DEB-454E-AD25-29B9B90CA4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DAA4-C5E0-4B8D-9AEC-2DAC3CC14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8B63-3A2C-43D6-9FFF-2B0F09176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5C31-2761-49CC-AA2E-ACB3AADB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5656AA-075C-4C82-B53E-4E40BB104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87" b="153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6994A-EF97-4FFA-9C8E-06F595AF6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75ADB-201A-4810-AB97-06E978B14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CSCI 265 Lecture 4</a:t>
            </a:r>
          </a:p>
          <a:p>
            <a:r>
              <a:rPr lang="en-US" sz="2000" dirty="0"/>
              <a:t>By Ariel Avshalom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B4F9-6BB7-40E4-80ED-935CB80B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REGEX? OH </a:t>
            </a:r>
            <a:r>
              <a:rPr lang="en-US" dirty="0" err="1"/>
              <a:t>NOOOOesS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5A74-1A67-451D-BD85-63B8517C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Yes, people hate on regular expressions and they have good reason to</a:t>
            </a:r>
          </a:p>
          <a:p>
            <a:r>
              <a:rPr lang="en-US" sz="2400" dirty="0"/>
              <a:t>They’re messy</a:t>
            </a:r>
          </a:p>
          <a:p>
            <a:r>
              <a:rPr lang="en-US" sz="2400" dirty="0"/>
              <a:t>Hard to read</a:t>
            </a:r>
          </a:p>
          <a:p>
            <a:r>
              <a:rPr lang="en-US" sz="2400" dirty="0"/>
              <a:t>Generally very poorly documented in a codebase</a:t>
            </a:r>
          </a:p>
        </p:txBody>
      </p:sp>
    </p:spTree>
    <p:extLst>
      <p:ext uri="{BB962C8B-B14F-4D97-AF65-F5344CB8AC3E}">
        <p14:creationId xmlns:p14="http://schemas.microsoft.com/office/powerpoint/2010/main" val="38994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38305-AF92-4466-A49D-4530279E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 why are we studying them?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F136A2-D197-4251-B9A3-49188E063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4526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27B59B-7F7E-4034-BBBB-951665B9B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027B59B-7F7E-4034-BBBB-951665B9BD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802512-06C4-4F89-AB53-901CE4E33A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58802512-06C4-4F89-AB53-901CE4E33A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C9E32F-3E54-4179-8A1B-5893BBF8F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2BC9E32F-3E54-4179-8A1B-5893BBF8F5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0F002D-868D-4387-B8D2-35DEEEA2E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DB0F002D-868D-4387-B8D2-35DEEEA2E3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B3722A-8203-4A9C-9AA0-CE83B1DB2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2DB3722A-8203-4A9C-9AA0-CE83B1DB2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EC1616-7A82-4B21-875A-32048A467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60EC1616-7A82-4B21-875A-32048A467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EE6128-F83C-4A81-AE97-8F2009FC3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45EE6128-F83C-4A81-AE97-8F2009FC35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FE3702-7678-4181-B959-C3B19BA6B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4DFE3702-7678-4181-B959-C3B19BA6B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14D421-8DD1-4198-9FAB-248048576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2114D421-8DD1-4198-9FAB-248048576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816E-6C58-48D0-8D47-41F25F6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Let’s look at some symbols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B1FE3-FC95-40C3-8E18-D82E6FC7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1" y="2575034"/>
                <a:ext cx="5120113" cy="346222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What is the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(17−6) ∗ 4</m:t>
                    </m:r>
                  </m:oMath>
                </a14:m>
                <a:r>
                  <a:rPr lang="en-US" sz="1800" dirty="0"/>
                  <a:t>?</a:t>
                </a:r>
              </a:p>
              <a:p>
                <a:r>
                  <a:rPr lang="en-US" sz="1800" dirty="0"/>
                  <a:t>Just like you can use symbols 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(),−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∗ </m:t>
                    </m:r>
                  </m:oMath>
                </a14:m>
                <a:r>
                  <a:rPr lang="en-US" sz="1800" dirty="0"/>
                  <a:t>to compute math, you can also use the regular operators in REGEX</a:t>
                </a:r>
              </a:p>
              <a:p>
                <a:r>
                  <a:rPr lang="en-US" sz="1800" dirty="0"/>
                  <a:t>(0∪1)0* for instance is the language that starts with a 0 or 1 followed by zero or more 0’s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B1FE3-FC95-40C3-8E18-D82E6FC7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1" y="2575034"/>
                <a:ext cx="5120113" cy="3462228"/>
              </a:xfrm>
              <a:blipFill>
                <a:blip r:embed="rId2"/>
                <a:stretch>
                  <a:fillRect l="-834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8A7F42-AA20-4C5B-AF2F-55A05B7DA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4" r="11384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82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2A90-77D2-441C-9EC6-6530E45F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Formal definition of a regular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A924D-6EA5-41B6-8C82-1C7C161FD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3"/>
                <a:ext cx="6467867" cy="345061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R is a regular expression if R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m:rPr>
                        <m:nor/>
                      </m:rPr>
                      <a:rPr lang="en-US" sz="20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Σ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∅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𝑟𝑒𝑔𝑢𝑙𝑎𝑟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𝑤h𝑒𝑟𝑒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𝑟𝑒𝑔𝑢𝑙𝑎𝑟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𝑟𝑒𝑔𝑢𝑙𝑎𝑟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𝑒𝑥𝑝𝑟𝑒𝑠𝑠𝑖𝑜𝑛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Any of the above would qualify as a regular expression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A924D-6EA5-41B6-8C82-1C7C161FD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3"/>
                <a:ext cx="6467867" cy="3450613"/>
              </a:xfrm>
              <a:blipFill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otes">
            <a:extLst>
              <a:ext uri="{FF2B5EF4-FFF2-40B4-BE49-F238E27FC236}">
                <a16:creationId xmlns:a16="http://schemas.microsoft.com/office/drawing/2014/main" id="{9E710D50-64CC-46FD-ADFF-168EF6155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CE62A-6472-47B3-834D-7EBEB597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All regular expressions are equivalent to finite automata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82B83A-CB05-4D2B-800A-DF708C30D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007425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46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B1EACB-ED34-43D5-84EA-7E1662B38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1B1EACB-ED34-43D5-84EA-7E1662B382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A34A86-A2B7-4756-A638-F41A06CEC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C3A34A86-A2B7-4756-A638-F41A06CECF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337999-4C02-4757-B35A-6AE7ADCAC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9337999-4C02-4757-B35A-6AE7ADCAC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207ED4-0892-41C1-8385-FE85BC3B6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57207ED4-0892-41C1-8385-FE85BC3B6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D764-01DE-4BC6-8ADA-5A8A145F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/>
              <a:t>Proof: a language is regular if and only if some regular expression describes it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18C764-51BF-4343-9F8A-8DC6C08B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We can prove this by converting a regular expression R into an NFA</a:t>
            </a:r>
          </a:p>
          <a:p>
            <a:r>
              <a:rPr lang="en-US" sz="2400" dirty="0"/>
              <a:t>Since an NFA is equivalent to a DFA then we can also show that the language R recognizes is regular</a:t>
            </a:r>
          </a:p>
          <a:p>
            <a:r>
              <a:rPr lang="en-US" sz="2400" dirty="0"/>
              <a:t>The actual proof is on page 67 of our book and we’ll do it on OneNote</a:t>
            </a:r>
          </a:p>
          <a:p>
            <a:r>
              <a:rPr lang="en-US" sz="2400" dirty="0"/>
              <a:t>Note the if and only if statement</a:t>
            </a:r>
          </a:p>
          <a:p>
            <a:pPr lvl="1"/>
            <a:r>
              <a:rPr lang="en-US" dirty="0"/>
              <a:t>This means we need to also prove that if a language is regular then it is described by a regular expression</a:t>
            </a:r>
          </a:p>
          <a:p>
            <a:pPr lvl="1"/>
            <a:r>
              <a:rPr lang="en-US" dirty="0"/>
              <a:t>We can prove this using generalized nondeterministic finite automata (GNFA) </a:t>
            </a:r>
          </a:p>
        </p:txBody>
      </p:sp>
    </p:spTree>
    <p:extLst>
      <p:ext uri="{BB962C8B-B14F-4D97-AF65-F5344CB8AC3E}">
        <p14:creationId xmlns:p14="http://schemas.microsoft.com/office/powerpoint/2010/main" val="21979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108F-21BC-43A6-B3BD-135C5733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Wait, GNFA?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75C5-FC37-42E0-8377-E326C5AF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These aren’t any weirder than epsilon-moves NFAs</a:t>
            </a:r>
          </a:p>
          <a:p>
            <a:r>
              <a:rPr lang="en-US" sz="2000" dirty="0"/>
              <a:t>The difference is that the transition arrows can have regular expressions literally on top of them</a:t>
            </a:r>
          </a:p>
          <a:p>
            <a:r>
              <a:rPr lang="en-US" sz="2000" dirty="0"/>
              <a:t>Also:</a:t>
            </a:r>
          </a:p>
          <a:p>
            <a:pPr lvl="1"/>
            <a:r>
              <a:rPr lang="en-US" sz="1600" dirty="0"/>
              <a:t>The start state has arrows going to every state but has no arrows coming in</a:t>
            </a:r>
          </a:p>
          <a:p>
            <a:pPr lvl="1"/>
            <a:r>
              <a:rPr lang="en-US" sz="1600"/>
              <a:t>There is </a:t>
            </a:r>
            <a:r>
              <a:rPr lang="en-US" sz="1600" dirty="0"/>
              <a:t>only one </a:t>
            </a:r>
            <a:r>
              <a:rPr lang="en-US" sz="1600"/>
              <a:t>accept state </a:t>
            </a:r>
            <a:r>
              <a:rPr lang="en-US" sz="1600" dirty="0"/>
              <a:t>with arrows coming in from every other state but no arrows going out</a:t>
            </a:r>
          </a:p>
          <a:p>
            <a:pPr lvl="1"/>
            <a:r>
              <a:rPr lang="en-US" sz="1600" dirty="0"/>
              <a:t>Except for the start and accept state, one arrow goes from every state to every other state and to itself as well</a:t>
            </a:r>
          </a:p>
          <a:p>
            <a:r>
              <a:rPr lang="en-US" sz="2000" dirty="0"/>
              <a:t>With these partial regular expressions, we can simplify a NFA to a GNFA until we find the whole regular expression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6BB4639-A149-4CB8-BC2F-C6137C77F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2" r="3839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3E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19DE-7481-4339-953E-C1C774C2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Defining a GNFA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FD53D-DFC2-48D6-948E-DF172D032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1700"/>
                  <a:t>A generalized nondeterministic finite automaton is a 5-tuple where</a:t>
                </a:r>
              </a:p>
              <a:p>
                <a:pPr lvl="1"/>
                <a:r>
                  <a:rPr lang="en-US" sz="1700"/>
                  <a:t>Q is the finite set of states</a:t>
                </a:r>
              </a:p>
              <a:p>
                <a:pPr lvl="1"/>
                <a:r>
                  <a:rPr lang="el-GR" sz="1700"/>
                  <a:t>Σ</a:t>
                </a:r>
                <a:r>
                  <a:rPr lang="en-US" sz="1700"/>
                  <a:t> is the alphabet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700" b="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sz="1700"/>
                      <m:t>ℝ</m:t>
                    </m:r>
                  </m:oMath>
                </a14:m>
                <a:r>
                  <a:rPr lang="en-US" sz="1700"/>
                  <a:t> is the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1700"/>
                  <a:t> is the start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en-US" sz="1700"/>
                  <a:t> is the accept state</a:t>
                </a:r>
              </a:p>
              <a:p>
                <a:pPr lvl="1"/>
                <a:endParaRPr lang="en-US" sz="1700"/>
              </a:p>
              <a:p>
                <a:r>
                  <a:rPr lang="en-US" sz="1700"/>
                  <a:t>What is the transition state doing?</a:t>
                </a:r>
              </a:p>
              <a:p>
                <a:r>
                  <a:rPr lang="en-US" sz="1700"/>
                  <a:t>It’s eating the first and last states and appending them to the REGEX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FD53D-DFC2-48D6-948E-DF172D032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463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661C30-A441-4330-A493-119960B44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40" r="4696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D9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529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Regular Expressions</vt:lpstr>
      <vt:lpstr>REGEX? OH NOOOOesS</vt:lpstr>
      <vt:lpstr>So why are we studying them?</vt:lpstr>
      <vt:lpstr>Let’s look at some symbols</vt:lpstr>
      <vt:lpstr>Formal definition of a regular expression</vt:lpstr>
      <vt:lpstr>All regular expressions are equivalent to finite automata</vt:lpstr>
      <vt:lpstr>Proof: a language is regular if and only if some regular expression describes it</vt:lpstr>
      <vt:lpstr>Wait, GNFA?</vt:lpstr>
      <vt:lpstr>Defining a GNFA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Ariel Avshalom</dc:creator>
  <cp:lastModifiedBy>Ariel Avshalom</cp:lastModifiedBy>
  <cp:revision>2</cp:revision>
  <dcterms:created xsi:type="dcterms:W3CDTF">2020-09-25T16:45:51Z</dcterms:created>
  <dcterms:modified xsi:type="dcterms:W3CDTF">2020-10-02T20:28:23Z</dcterms:modified>
</cp:coreProperties>
</file>