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6" r:id="rId4"/>
    <p:sldId id="257" r:id="rId5"/>
    <p:sldId id="258" r:id="rId6"/>
    <p:sldId id="261" r:id="rId7"/>
    <p:sldId id="260" r:id="rId8"/>
    <p:sldId id="259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6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B3403-C18C-445F-90B4-5F931710432A}" v="37" dt="2021-06-30T22:12:06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E857109A-8A25-4001-ACC5-B35F4F60A290}"/>
    <pc:docChg chg="undo custSel mod addSld modSld sldOrd">
      <pc:chgData name="Ariel Avshalom" userId="ad20b999a1aae67d" providerId="LiveId" clId="{E857109A-8A25-4001-ACC5-B35F4F60A290}" dt="2020-11-03T18:53:48.243" v="5482" actId="20577"/>
      <pc:docMkLst>
        <pc:docMk/>
      </pc:docMkLst>
      <pc:sldChg chg="modAnim">
        <pc:chgData name="Ariel Avshalom" userId="ad20b999a1aae67d" providerId="LiveId" clId="{E857109A-8A25-4001-ACC5-B35F4F60A290}" dt="2020-10-27T16:45:39.334" v="848"/>
        <pc:sldMkLst>
          <pc:docMk/>
          <pc:sldMk cId="1382065688" sldId="257"/>
        </pc:sldMkLst>
      </pc:sldChg>
      <pc:sldChg chg="addSp modSp mod setBg">
        <pc:chgData name="Ariel Avshalom" userId="ad20b999a1aae67d" providerId="LiveId" clId="{E857109A-8A25-4001-ACC5-B35F4F60A290}" dt="2020-10-27T16:10:15.654" v="27" actId="20577"/>
        <pc:sldMkLst>
          <pc:docMk/>
          <pc:sldMk cId="2816262807" sldId="259"/>
        </pc:sldMkLst>
        <pc:spChg chg="mod">
          <ac:chgData name="Ariel Avshalom" userId="ad20b999a1aae67d" providerId="LiveId" clId="{E857109A-8A25-4001-ACC5-B35F4F60A290}" dt="2020-10-27T16:10:15.654" v="27" actId="20577"/>
          <ac:spMkLst>
            <pc:docMk/>
            <pc:sldMk cId="2816262807" sldId="259"/>
            <ac:spMk id="2" creationId="{2D84519E-1082-440E-AB2A-B4F8E2244C44}"/>
          </ac:spMkLst>
        </pc:spChg>
        <pc:spChg chg="add">
          <ac:chgData name="Ariel Avshalom" userId="ad20b999a1aae67d" providerId="LiveId" clId="{E857109A-8A25-4001-ACC5-B35F4F60A290}" dt="2020-10-27T16:10:07.767" v="16" actId="26606"/>
          <ac:spMkLst>
            <pc:docMk/>
            <pc:sldMk cId="2816262807" sldId="259"/>
            <ac:spMk id="71" creationId="{6F66A575-7835-4400-BEDE-89F2EF034034}"/>
          </ac:spMkLst>
        </pc:spChg>
        <pc:picChg chg="mod">
          <ac:chgData name="Ariel Avshalom" userId="ad20b999a1aae67d" providerId="LiveId" clId="{E857109A-8A25-4001-ACC5-B35F4F60A290}" dt="2020-10-27T16:10:07.767" v="16" actId="26606"/>
          <ac:picMkLst>
            <pc:docMk/>
            <pc:sldMk cId="2816262807" sldId="259"/>
            <ac:picMk id="2050" creationId="{12034E93-C376-4E52-B5B9-DCC3993659EB}"/>
          </ac:picMkLst>
        </pc:picChg>
      </pc:sldChg>
      <pc:sldChg chg="modSp">
        <pc:chgData name="Ariel Avshalom" userId="ad20b999a1aae67d" providerId="LiveId" clId="{E857109A-8A25-4001-ACC5-B35F4F60A290}" dt="2020-10-27T16:09:24.937" v="12" actId="1076"/>
        <pc:sldMkLst>
          <pc:docMk/>
          <pc:sldMk cId="254425395" sldId="260"/>
        </pc:sldMkLst>
        <pc:picChg chg="mod">
          <ac:chgData name="Ariel Avshalom" userId="ad20b999a1aae67d" providerId="LiveId" clId="{E857109A-8A25-4001-ACC5-B35F4F60A290}" dt="2020-10-27T16:09:24.937" v="12" actId="1076"/>
          <ac:picMkLst>
            <pc:docMk/>
            <pc:sldMk cId="254425395" sldId="260"/>
            <ac:picMk id="4100" creationId="{3AC93905-D2A0-4066-B6BE-E081698BC524}"/>
          </ac:picMkLst>
        </pc:picChg>
      </pc:sldChg>
      <pc:sldChg chg="addSp delSp modSp new mod ord setBg">
        <pc:chgData name="Ariel Avshalom" userId="ad20b999a1aae67d" providerId="LiveId" clId="{E857109A-8A25-4001-ACC5-B35F4F60A290}" dt="2020-10-27T16:09:59.195" v="15" actId="1076"/>
        <pc:sldMkLst>
          <pc:docMk/>
          <pc:sldMk cId="1606973974" sldId="261"/>
        </pc:sldMkLst>
        <pc:spChg chg="del mod">
          <ac:chgData name="Ariel Avshalom" userId="ad20b999a1aae67d" providerId="LiveId" clId="{E857109A-8A25-4001-ACC5-B35F4F60A290}" dt="2020-10-27T16:08:36.997" v="3" actId="478"/>
          <ac:spMkLst>
            <pc:docMk/>
            <pc:sldMk cId="1606973974" sldId="261"/>
            <ac:spMk id="2" creationId="{EB70F93A-65A1-4987-AF0A-5056C5CEAACF}"/>
          </ac:spMkLst>
        </pc:spChg>
        <pc:spChg chg="del mod">
          <ac:chgData name="Ariel Avshalom" userId="ad20b999a1aae67d" providerId="LiveId" clId="{E857109A-8A25-4001-ACC5-B35F4F60A290}" dt="2020-10-27T16:08:30.668" v="2"/>
          <ac:spMkLst>
            <pc:docMk/>
            <pc:sldMk cId="1606973974" sldId="261"/>
            <ac:spMk id="3" creationId="{2BEC5978-893F-4F66-8A3F-41CB5866A578}"/>
          </ac:spMkLst>
        </pc:spChg>
        <pc:spChg chg="add">
          <ac:chgData name="Ariel Avshalom" userId="ad20b999a1aae67d" providerId="LiveId" clId="{E857109A-8A25-4001-ACC5-B35F4F60A290}" dt="2020-10-27T16:08:27.741" v="1" actId="26606"/>
          <ac:spMkLst>
            <pc:docMk/>
            <pc:sldMk cId="1606973974" sldId="261"/>
            <ac:spMk id="8" creationId="{C54A3646-77FE-4862-96CE-45260829B18F}"/>
          </ac:spMkLst>
        </pc:spChg>
        <pc:spChg chg="add">
          <ac:chgData name="Ariel Avshalom" userId="ad20b999a1aae67d" providerId="LiveId" clId="{E857109A-8A25-4001-ACC5-B35F4F60A290}" dt="2020-10-27T16:08:27.741" v="1" actId="26606"/>
          <ac:spMkLst>
            <pc:docMk/>
            <pc:sldMk cId="1606973974" sldId="261"/>
            <ac:spMk id="33" creationId="{700D0C16-8549-4373-8B7C-3555082CEA0B}"/>
          </ac:spMkLst>
        </pc:spChg>
        <pc:spChg chg="add">
          <ac:chgData name="Ariel Avshalom" userId="ad20b999a1aae67d" providerId="LiveId" clId="{E857109A-8A25-4001-ACC5-B35F4F60A290}" dt="2020-10-27T16:08:27.741" v="1" actId="26606"/>
          <ac:spMkLst>
            <pc:docMk/>
            <pc:sldMk cId="1606973974" sldId="261"/>
            <ac:spMk id="35" creationId="{C7341777-0F86-4E1E-A07F-2076F00D04EC}"/>
          </ac:spMkLst>
        </pc:spChg>
        <pc:grpChg chg="add">
          <ac:chgData name="Ariel Avshalom" userId="ad20b999a1aae67d" providerId="LiveId" clId="{E857109A-8A25-4001-ACC5-B35F4F60A290}" dt="2020-10-27T16:08:27.741" v="1" actId="26606"/>
          <ac:grpSpMkLst>
            <pc:docMk/>
            <pc:sldMk cId="1606973974" sldId="261"/>
            <ac:grpSpMk id="10" creationId="{3F6FA249-9C10-48B9-9F72-1F333D8A9486}"/>
          </ac:grpSpMkLst>
        </pc:grpChg>
        <pc:picChg chg="add mod">
          <ac:chgData name="Ariel Avshalom" userId="ad20b999a1aae67d" providerId="LiveId" clId="{E857109A-8A25-4001-ACC5-B35F4F60A290}" dt="2020-10-27T16:09:59.195" v="15" actId="1076"/>
          <ac:picMkLst>
            <pc:docMk/>
            <pc:sldMk cId="1606973974" sldId="261"/>
            <ac:picMk id="5122" creationId="{8C88F831-A8C6-40E0-AC63-FFF6A2805343}"/>
          </ac:picMkLst>
        </pc:picChg>
      </pc:sldChg>
      <pc:sldChg chg="addSp modSp new mod setBg modAnim">
        <pc:chgData name="Ariel Avshalom" userId="ad20b999a1aae67d" providerId="LiveId" clId="{E857109A-8A25-4001-ACC5-B35F4F60A290}" dt="2020-10-27T16:45:48.941" v="849"/>
        <pc:sldMkLst>
          <pc:docMk/>
          <pc:sldMk cId="1827033487" sldId="262"/>
        </pc:sldMkLst>
        <pc:spChg chg="mod">
          <ac:chgData name="Ariel Avshalom" userId="ad20b999a1aae67d" providerId="LiveId" clId="{E857109A-8A25-4001-ACC5-B35F4F60A290}" dt="2020-10-27T16:34:54.331" v="153" actId="26606"/>
          <ac:spMkLst>
            <pc:docMk/>
            <pc:sldMk cId="1827033487" sldId="262"/>
            <ac:spMk id="2" creationId="{A6550F6C-A4C3-4905-92BF-691A1489E9E6}"/>
          </ac:spMkLst>
        </pc:spChg>
        <pc:spChg chg="mod">
          <ac:chgData name="Ariel Avshalom" userId="ad20b999a1aae67d" providerId="LiveId" clId="{E857109A-8A25-4001-ACC5-B35F4F60A290}" dt="2020-10-27T16:36:06.322" v="277" actId="14100"/>
          <ac:spMkLst>
            <pc:docMk/>
            <pc:sldMk cId="1827033487" sldId="262"/>
            <ac:spMk id="3" creationId="{2C5DF8FE-2879-461A-8C9F-7B9B88096DEF}"/>
          </ac:spMkLst>
        </pc:spChg>
        <pc:spChg chg="add">
          <ac:chgData name="Ariel Avshalom" userId="ad20b999a1aae67d" providerId="LiveId" clId="{E857109A-8A25-4001-ACC5-B35F4F60A290}" dt="2020-10-27T16:34:54.331" v="153" actId="26606"/>
          <ac:spMkLst>
            <pc:docMk/>
            <pc:sldMk cId="1827033487" sldId="262"/>
            <ac:spMk id="8" creationId="{73A25D70-4A55-4F72-B9C5-A69CDBF4DB42}"/>
          </ac:spMkLst>
        </pc:spChg>
        <pc:spChg chg="add">
          <ac:chgData name="Ariel Avshalom" userId="ad20b999a1aae67d" providerId="LiveId" clId="{E857109A-8A25-4001-ACC5-B35F4F60A290}" dt="2020-10-27T16:34:54.331" v="153" actId="26606"/>
          <ac:spMkLst>
            <pc:docMk/>
            <pc:sldMk cId="1827033487" sldId="262"/>
            <ac:spMk id="10" creationId="{54957100-6D8B-4161-9F2F-C0A949EC84C4}"/>
          </ac:spMkLst>
        </pc:spChg>
        <pc:spChg chg="add">
          <ac:chgData name="Ariel Avshalom" userId="ad20b999a1aae67d" providerId="LiveId" clId="{E857109A-8A25-4001-ACC5-B35F4F60A290}" dt="2020-10-27T16:34:54.331" v="153" actId="26606"/>
          <ac:spMkLst>
            <pc:docMk/>
            <pc:sldMk cId="1827033487" sldId="262"/>
            <ac:spMk id="12" creationId="{0BD8B065-EE51-4AE2-A94C-86249998FD7B}"/>
          </ac:spMkLst>
        </pc:spChg>
        <pc:grpChg chg="add">
          <ac:chgData name="Ariel Avshalom" userId="ad20b999a1aae67d" providerId="LiveId" clId="{E857109A-8A25-4001-ACC5-B35F4F60A290}" dt="2020-10-27T16:34:54.331" v="153" actId="26606"/>
          <ac:grpSpMkLst>
            <pc:docMk/>
            <pc:sldMk cId="1827033487" sldId="262"/>
            <ac:grpSpMk id="14" creationId="{18999293-B054-4B57-A26F-D04C2BB11338}"/>
          </ac:grpSpMkLst>
        </pc:grpChg>
        <pc:grpChg chg="add">
          <ac:chgData name="Ariel Avshalom" userId="ad20b999a1aae67d" providerId="LiveId" clId="{E857109A-8A25-4001-ACC5-B35F4F60A290}" dt="2020-10-27T16:34:54.331" v="153" actId="26606"/>
          <ac:grpSpMkLst>
            <pc:docMk/>
            <pc:sldMk cId="1827033487" sldId="262"/>
            <ac:grpSpMk id="20" creationId="{761945C4-D997-42F3-B59A-984CF0066715}"/>
          </ac:grpSpMkLst>
        </pc:grpChg>
      </pc:sldChg>
      <pc:sldChg chg="addSp modSp new mod modAnim">
        <pc:chgData name="Ariel Avshalom" userId="ad20b999a1aae67d" providerId="LiveId" clId="{E857109A-8A25-4001-ACC5-B35F4F60A290}" dt="2020-10-27T16:46:18.365" v="852"/>
        <pc:sldMkLst>
          <pc:docMk/>
          <pc:sldMk cId="3147186419" sldId="263"/>
        </pc:sldMkLst>
        <pc:spChg chg="mod">
          <ac:chgData name="Ariel Avshalom" userId="ad20b999a1aae67d" providerId="LiveId" clId="{E857109A-8A25-4001-ACC5-B35F4F60A290}" dt="2020-10-27T16:45:18.384" v="846"/>
          <ac:spMkLst>
            <pc:docMk/>
            <pc:sldMk cId="3147186419" sldId="263"/>
            <ac:spMk id="2" creationId="{BB466197-4B81-4A72-A801-A62C136E5120}"/>
          </ac:spMkLst>
        </pc:spChg>
        <pc:spChg chg="mod">
          <ac:chgData name="Ariel Avshalom" userId="ad20b999a1aae67d" providerId="LiveId" clId="{E857109A-8A25-4001-ACC5-B35F4F60A290}" dt="2020-10-27T16:45:18.384" v="846"/>
          <ac:spMkLst>
            <pc:docMk/>
            <pc:sldMk cId="3147186419" sldId="263"/>
            <ac:spMk id="3" creationId="{49B79986-67E7-40ED-8B67-2BA5E69CD516}"/>
          </ac:spMkLst>
        </pc:spChg>
        <pc:picChg chg="add mod">
          <ac:chgData name="Ariel Avshalom" userId="ad20b999a1aae67d" providerId="LiveId" clId="{E857109A-8A25-4001-ACC5-B35F4F60A290}" dt="2020-10-27T16:45:21.719" v="847" actId="1076"/>
          <ac:picMkLst>
            <pc:docMk/>
            <pc:sldMk cId="3147186419" sldId="263"/>
            <ac:picMk id="5" creationId="{6F5B08C6-D084-4C98-88DC-1A70802528DB}"/>
          </ac:picMkLst>
        </pc:picChg>
      </pc:sldChg>
      <pc:sldChg chg="addSp delSp modSp new mod setBg modAnim setClrOvrMap">
        <pc:chgData name="Ariel Avshalom" userId="ad20b999a1aae67d" providerId="LiveId" clId="{E857109A-8A25-4001-ACC5-B35F4F60A290}" dt="2020-10-30T16:53:23.524" v="3038"/>
        <pc:sldMkLst>
          <pc:docMk/>
          <pc:sldMk cId="3534681497" sldId="264"/>
        </pc:sldMkLst>
        <pc:spChg chg="mod">
          <ac:chgData name="Ariel Avshalom" userId="ad20b999a1aae67d" providerId="LiveId" clId="{E857109A-8A25-4001-ACC5-B35F4F60A290}" dt="2020-10-30T16:21:39.805" v="1608" actId="20577"/>
          <ac:spMkLst>
            <pc:docMk/>
            <pc:sldMk cId="3534681497" sldId="264"/>
            <ac:spMk id="2" creationId="{F7E7CE3E-712E-41B7-A955-4046D8E2914C}"/>
          </ac:spMkLst>
        </pc:spChg>
        <pc:spChg chg="mod">
          <ac:chgData name="Ariel Avshalom" userId="ad20b999a1aae67d" providerId="LiveId" clId="{E857109A-8A25-4001-ACC5-B35F4F60A290}" dt="2020-10-30T16:22:37.997" v="1714" actId="5793"/>
          <ac:spMkLst>
            <pc:docMk/>
            <pc:sldMk cId="3534681497" sldId="264"/>
            <ac:spMk id="3" creationId="{E5055BF1-DF5F-4D3F-A731-403B94A09535}"/>
          </ac:spMkLst>
        </pc:spChg>
        <pc:spChg chg="add del">
          <ac:chgData name="Ariel Avshalom" userId="ad20b999a1aae67d" providerId="LiveId" clId="{E857109A-8A25-4001-ACC5-B35F4F60A290}" dt="2020-10-30T16:21:26.804" v="1602" actId="26606"/>
          <ac:spMkLst>
            <pc:docMk/>
            <pc:sldMk cId="3534681497" sldId="264"/>
            <ac:spMk id="8" creationId="{E54CE3AD-C754-4F1E-A76F-1EDDF71796A0}"/>
          </ac:spMkLst>
        </pc:spChg>
        <pc:spChg chg="add del">
          <ac:chgData name="Ariel Avshalom" userId="ad20b999a1aae67d" providerId="LiveId" clId="{E857109A-8A25-4001-ACC5-B35F4F60A290}" dt="2020-10-30T16:21:26.804" v="1602" actId="26606"/>
          <ac:spMkLst>
            <pc:docMk/>
            <pc:sldMk cId="3534681497" sldId="264"/>
            <ac:spMk id="10" creationId="{D238B743-4443-4735-BFC2-B514F64099E8}"/>
          </ac:spMkLst>
        </pc:spChg>
        <pc:spChg chg="add">
          <ac:chgData name="Ariel Avshalom" userId="ad20b999a1aae67d" providerId="LiveId" clId="{E857109A-8A25-4001-ACC5-B35F4F60A290}" dt="2020-10-30T16:21:26.804" v="1603" actId="26606"/>
          <ac:spMkLst>
            <pc:docMk/>
            <pc:sldMk cId="3534681497" sldId="264"/>
            <ac:spMk id="12" creationId="{A092A857-B226-45FB-955B-CBB2C1B5318E}"/>
          </ac:spMkLst>
        </pc:spChg>
        <pc:spChg chg="add">
          <ac:chgData name="Ariel Avshalom" userId="ad20b999a1aae67d" providerId="LiveId" clId="{E857109A-8A25-4001-ACC5-B35F4F60A290}" dt="2020-10-30T16:21:26.804" v="1603" actId="26606"/>
          <ac:spMkLst>
            <pc:docMk/>
            <pc:sldMk cId="3534681497" sldId="264"/>
            <ac:spMk id="13" creationId="{11A978AA-7672-42C4-B5ED-55539D564D6E}"/>
          </ac:spMkLst>
        </pc:spChg>
        <pc:spChg chg="add">
          <ac:chgData name="Ariel Avshalom" userId="ad20b999a1aae67d" providerId="LiveId" clId="{E857109A-8A25-4001-ACC5-B35F4F60A290}" dt="2020-10-30T16:21:26.804" v="1603" actId="26606"/>
          <ac:spMkLst>
            <pc:docMk/>
            <pc:sldMk cId="3534681497" sldId="264"/>
            <ac:spMk id="14" creationId="{7B938393-3C03-4A4C-9BEF-927DC2366562}"/>
          </ac:spMkLst>
        </pc:spChg>
      </pc:sldChg>
      <pc:sldChg chg="addSp delSp modSp new mod ord setBg modAnim">
        <pc:chgData name="Ariel Avshalom" userId="ad20b999a1aae67d" providerId="LiveId" clId="{E857109A-8A25-4001-ACC5-B35F4F60A290}" dt="2020-11-03T18:11:52.022" v="5469"/>
        <pc:sldMkLst>
          <pc:docMk/>
          <pc:sldMk cId="2594976455" sldId="265"/>
        </pc:sldMkLst>
        <pc:spChg chg="mod">
          <ac:chgData name="Ariel Avshalom" userId="ad20b999a1aae67d" providerId="LiveId" clId="{E857109A-8A25-4001-ACC5-B35F4F60A290}" dt="2020-11-03T18:11:48.347" v="5468" actId="26606"/>
          <ac:spMkLst>
            <pc:docMk/>
            <pc:sldMk cId="2594976455" sldId="265"/>
            <ac:spMk id="2" creationId="{46B9C9B8-1F92-460A-92CB-9EB8B6E6F44D}"/>
          </ac:spMkLst>
        </pc:spChg>
        <pc:spChg chg="del mod">
          <ac:chgData name="Ariel Avshalom" userId="ad20b999a1aae67d" providerId="LiveId" clId="{E857109A-8A25-4001-ACC5-B35F4F60A290}" dt="2020-11-03T18:11:48.347" v="5468" actId="26606"/>
          <ac:spMkLst>
            <pc:docMk/>
            <pc:sldMk cId="2594976455" sldId="265"/>
            <ac:spMk id="3" creationId="{D5A47CA7-AD8F-4A14-A522-4FCB861FBD54}"/>
          </ac:spMkLst>
        </pc:spChg>
        <pc:graphicFrameChg chg="add">
          <ac:chgData name="Ariel Avshalom" userId="ad20b999a1aae67d" providerId="LiveId" clId="{E857109A-8A25-4001-ACC5-B35F4F60A290}" dt="2020-11-03T18:11:48.347" v="5468" actId="26606"/>
          <ac:graphicFrameMkLst>
            <pc:docMk/>
            <pc:sldMk cId="2594976455" sldId="265"/>
            <ac:graphicFrameMk id="5" creationId="{9999ADA6-781E-4FD9-8933-F6F73767F289}"/>
          </ac:graphicFrameMkLst>
        </pc:graphicFrameChg>
      </pc:sldChg>
      <pc:sldChg chg="addSp modSp new mod setBg modAnim">
        <pc:chgData name="Ariel Avshalom" userId="ad20b999a1aae67d" providerId="LiveId" clId="{E857109A-8A25-4001-ACC5-B35F4F60A290}" dt="2020-10-30T16:53:32.390" v="3040"/>
        <pc:sldMkLst>
          <pc:docMk/>
          <pc:sldMk cId="4214469683" sldId="266"/>
        </pc:sldMkLst>
        <pc:spChg chg="mod">
          <ac:chgData name="Ariel Avshalom" userId="ad20b999a1aae67d" providerId="LiveId" clId="{E857109A-8A25-4001-ACC5-B35F4F60A290}" dt="2020-10-30T16:27:11.195" v="2068" actId="26606"/>
          <ac:spMkLst>
            <pc:docMk/>
            <pc:sldMk cId="4214469683" sldId="266"/>
            <ac:spMk id="2" creationId="{8CF923F3-7C56-4403-984E-06931F45BAF0}"/>
          </ac:spMkLst>
        </pc:spChg>
        <pc:spChg chg="mod">
          <ac:chgData name="Ariel Avshalom" userId="ad20b999a1aae67d" providerId="LiveId" clId="{E857109A-8A25-4001-ACC5-B35F4F60A290}" dt="2020-10-30T16:27:19.634" v="2069" actId="14100"/>
          <ac:spMkLst>
            <pc:docMk/>
            <pc:sldMk cId="4214469683" sldId="266"/>
            <ac:spMk id="3" creationId="{56122A84-7CF4-4F78-B99F-351BE9E6CCD9}"/>
          </ac:spMkLst>
        </pc:spChg>
        <pc:picChg chg="add mod">
          <ac:chgData name="Ariel Avshalom" userId="ad20b999a1aae67d" providerId="LiveId" clId="{E857109A-8A25-4001-ACC5-B35F4F60A290}" dt="2020-10-30T16:27:11.195" v="2068" actId="26606"/>
          <ac:picMkLst>
            <pc:docMk/>
            <pc:sldMk cId="4214469683" sldId="266"/>
            <ac:picMk id="1026" creationId="{1CEDA35E-453D-4004-9942-C9C218F115C8}"/>
          </ac:picMkLst>
        </pc:picChg>
      </pc:sldChg>
      <pc:sldChg chg="addSp modSp new mod setBg modAnim setClrOvrMap">
        <pc:chgData name="Ariel Avshalom" userId="ad20b999a1aae67d" providerId="LiveId" clId="{E857109A-8A25-4001-ACC5-B35F4F60A290}" dt="2020-10-30T16:53:37.338" v="3041"/>
        <pc:sldMkLst>
          <pc:docMk/>
          <pc:sldMk cId="2008357666" sldId="267"/>
        </pc:sldMkLst>
        <pc:spChg chg="mod">
          <ac:chgData name="Ariel Avshalom" userId="ad20b999a1aae67d" providerId="LiveId" clId="{E857109A-8A25-4001-ACC5-B35F4F60A290}" dt="2020-10-30T16:29:23.360" v="2194" actId="26606"/>
          <ac:spMkLst>
            <pc:docMk/>
            <pc:sldMk cId="2008357666" sldId="267"/>
            <ac:spMk id="2" creationId="{6B25F63D-1A7B-41E3-805E-B3088E09D41E}"/>
          </ac:spMkLst>
        </pc:spChg>
        <pc:spChg chg="mod">
          <ac:chgData name="Ariel Avshalom" userId="ad20b999a1aae67d" providerId="LiveId" clId="{E857109A-8A25-4001-ACC5-B35F4F60A290}" dt="2020-10-30T16:29:23.360" v="2194" actId="26606"/>
          <ac:spMkLst>
            <pc:docMk/>
            <pc:sldMk cId="2008357666" sldId="267"/>
            <ac:spMk id="3" creationId="{B0E8218F-F723-4B10-874E-5A3B2A6C375B}"/>
          </ac:spMkLst>
        </pc:spChg>
        <pc:spChg chg="add">
          <ac:chgData name="Ariel Avshalom" userId="ad20b999a1aae67d" providerId="LiveId" clId="{E857109A-8A25-4001-ACC5-B35F4F60A290}" dt="2020-10-30T16:29:23.360" v="2194" actId="26606"/>
          <ac:spMkLst>
            <pc:docMk/>
            <pc:sldMk cId="2008357666" sldId="267"/>
            <ac:spMk id="73" creationId="{C672EAF5-5470-4BA7-B932-B6C0D09E7F97}"/>
          </ac:spMkLst>
        </pc:spChg>
        <pc:spChg chg="add">
          <ac:chgData name="Ariel Avshalom" userId="ad20b999a1aae67d" providerId="LiveId" clId="{E857109A-8A25-4001-ACC5-B35F4F60A290}" dt="2020-10-30T16:29:23.360" v="2194" actId="26606"/>
          <ac:spMkLst>
            <pc:docMk/>
            <pc:sldMk cId="2008357666" sldId="267"/>
            <ac:spMk id="75" creationId="{94620B5C-0452-4C14-93BC-D29D4DD2039E}"/>
          </ac:spMkLst>
        </pc:spChg>
        <pc:picChg chg="add mod ord">
          <ac:chgData name="Ariel Avshalom" userId="ad20b999a1aae67d" providerId="LiveId" clId="{E857109A-8A25-4001-ACC5-B35F4F60A290}" dt="2020-10-30T16:29:23.360" v="2194" actId="26606"/>
          <ac:picMkLst>
            <pc:docMk/>
            <pc:sldMk cId="2008357666" sldId="267"/>
            <ac:picMk id="2050" creationId="{672F71A0-5E70-439A-8FD8-68C798B4320F}"/>
          </ac:picMkLst>
        </pc:picChg>
        <pc:cxnChg chg="add">
          <ac:chgData name="Ariel Avshalom" userId="ad20b999a1aae67d" providerId="LiveId" clId="{E857109A-8A25-4001-ACC5-B35F4F60A290}" dt="2020-10-30T16:29:23.360" v="2194" actId="26606"/>
          <ac:cxnSpMkLst>
            <pc:docMk/>
            <pc:sldMk cId="2008357666" sldId="267"/>
            <ac:cxnSpMk id="71" creationId="{327CAB8F-A0BA-4128-8B2F-EC1879A1677D}"/>
          </ac:cxnSpMkLst>
        </pc:cxnChg>
      </pc:sldChg>
      <pc:sldChg chg="addSp delSp modSp new mod setBg modAnim">
        <pc:chgData name="Ariel Avshalom" userId="ad20b999a1aae67d" providerId="LiveId" clId="{E857109A-8A25-4001-ACC5-B35F4F60A290}" dt="2020-10-30T16:53:49.675" v="3043"/>
        <pc:sldMkLst>
          <pc:docMk/>
          <pc:sldMk cId="1892159610" sldId="268"/>
        </pc:sldMkLst>
        <pc:spChg chg="mod">
          <ac:chgData name="Ariel Avshalom" userId="ad20b999a1aae67d" providerId="LiveId" clId="{E857109A-8A25-4001-ACC5-B35F4F60A290}" dt="2020-10-30T16:33:41.095" v="2774" actId="26606"/>
          <ac:spMkLst>
            <pc:docMk/>
            <pc:sldMk cId="1892159610" sldId="268"/>
            <ac:spMk id="2" creationId="{DDCA6F87-F6D7-44C1-9C98-6566AD1795DA}"/>
          </ac:spMkLst>
        </pc:spChg>
        <pc:spChg chg="add del mod">
          <ac:chgData name="Ariel Avshalom" userId="ad20b999a1aae67d" providerId="LiveId" clId="{E857109A-8A25-4001-ACC5-B35F4F60A290}" dt="2020-10-30T16:33:41.131" v="2775" actId="26606"/>
          <ac:spMkLst>
            <pc:docMk/>
            <pc:sldMk cId="1892159610" sldId="268"/>
            <ac:spMk id="3" creationId="{64549937-94F3-4AA5-8D4E-CAD782556F9D}"/>
          </ac:spMkLst>
        </pc:spChg>
        <pc:spChg chg="add del">
          <ac:chgData name="Ariel Avshalom" userId="ad20b999a1aae67d" providerId="LiveId" clId="{E857109A-8A25-4001-ACC5-B35F4F60A290}" dt="2020-10-30T16:33:41.095" v="2774" actId="26606"/>
          <ac:spMkLst>
            <pc:docMk/>
            <pc:sldMk cId="1892159610" sldId="268"/>
            <ac:spMk id="9" creationId="{A6B16355-27FB-445B-B646-02AB73637459}"/>
          </ac:spMkLst>
        </pc:spChg>
        <pc:spChg chg="add del">
          <ac:chgData name="Ariel Avshalom" userId="ad20b999a1aae67d" providerId="LiveId" clId="{E857109A-8A25-4001-ACC5-B35F4F60A290}" dt="2020-10-30T16:33:41.095" v="2774" actId="26606"/>
          <ac:spMkLst>
            <pc:docMk/>
            <pc:sldMk cId="1892159610" sldId="268"/>
            <ac:spMk id="13" creationId="{6B3BF2E5-C3AB-441F-A430-491119C56D26}"/>
          </ac:spMkLst>
        </pc:spChg>
        <pc:spChg chg="add del">
          <ac:chgData name="Ariel Avshalom" userId="ad20b999a1aae67d" providerId="LiveId" clId="{E857109A-8A25-4001-ACC5-B35F4F60A290}" dt="2020-10-30T16:33:41.095" v="2774" actId="26606"/>
          <ac:spMkLst>
            <pc:docMk/>
            <pc:sldMk cId="1892159610" sldId="268"/>
            <ac:spMk id="15" creationId="{DD07C90B-B81A-473B-8919-CA924E61FFCF}"/>
          </ac:spMkLst>
        </pc:spChg>
        <pc:graphicFrameChg chg="add del">
          <ac:chgData name="Ariel Avshalom" userId="ad20b999a1aae67d" providerId="LiveId" clId="{E857109A-8A25-4001-ACC5-B35F4F60A290}" dt="2020-10-30T16:33:41.095" v="2774" actId="26606"/>
          <ac:graphicFrameMkLst>
            <pc:docMk/>
            <pc:sldMk cId="1892159610" sldId="268"/>
            <ac:graphicFrameMk id="5" creationId="{FADB4462-8265-4ECB-88D1-A6CC7AE093AC}"/>
          </ac:graphicFrameMkLst>
        </pc:graphicFrameChg>
        <pc:graphicFrameChg chg="add">
          <ac:chgData name="Ariel Avshalom" userId="ad20b999a1aae67d" providerId="LiveId" clId="{E857109A-8A25-4001-ACC5-B35F4F60A290}" dt="2020-10-30T16:33:41.131" v="2775" actId="26606"/>
          <ac:graphicFrameMkLst>
            <pc:docMk/>
            <pc:sldMk cId="1892159610" sldId="268"/>
            <ac:graphicFrameMk id="17" creationId="{BC500347-5823-4562-9FDF-8B006371CE1C}"/>
          </ac:graphicFrameMkLst>
        </pc:graphicFrameChg>
        <pc:cxnChg chg="add del">
          <ac:chgData name="Ariel Avshalom" userId="ad20b999a1aae67d" providerId="LiveId" clId="{E857109A-8A25-4001-ACC5-B35F4F60A290}" dt="2020-10-30T16:33:41.095" v="2774" actId="26606"/>
          <ac:cxnSpMkLst>
            <pc:docMk/>
            <pc:sldMk cId="1892159610" sldId="268"/>
            <ac:cxnSpMk id="11" creationId="{06DA680F-F6AC-453E-A8BF-C5BDED2851DE}"/>
          </ac:cxnSpMkLst>
        </pc:cxnChg>
      </pc:sldChg>
      <pc:sldChg chg="modSp new mod modAnim">
        <pc:chgData name="Ariel Avshalom" userId="ad20b999a1aae67d" providerId="LiveId" clId="{E857109A-8A25-4001-ACC5-B35F4F60A290}" dt="2020-10-30T16:53:59.726" v="3044"/>
        <pc:sldMkLst>
          <pc:docMk/>
          <pc:sldMk cId="336502396" sldId="269"/>
        </pc:sldMkLst>
        <pc:spChg chg="mod">
          <ac:chgData name="Ariel Avshalom" userId="ad20b999a1aae67d" providerId="LiveId" clId="{E857109A-8A25-4001-ACC5-B35F4F60A290}" dt="2020-10-30T16:34:45.771" v="2790" actId="20577"/>
          <ac:spMkLst>
            <pc:docMk/>
            <pc:sldMk cId="336502396" sldId="269"/>
            <ac:spMk id="2" creationId="{0A842356-F9B1-48AF-8AC5-9D5E48497008}"/>
          </ac:spMkLst>
        </pc:spChg>
        <pc:spChg chg="mod">
          <ac:chgData name="Ariel Avshalom" userId="ad20b999a1aae67d" providerId="LiveId" clId="{E857109A-8A25-4001-ACC5-B35F4F60A290}" dt="2020-10-30T16:40:14.991" v="3037" actId="20577"/>
          <ac:spMkLst>
            <pc:docMk/>
            <pc:sldMk cId="336502396" sldId="269"/>
            <ac:spMk id="3" creationId="{E3628FBD-209C-42C8-A0D5-421ABBF7D6E2}"/>
          </ac:spMkLst>
        </pc:spChg>
      </pc:sldChg>
      <pc:sldChg chg="addSp modSp new mod setBg modAnim">
        <pc:chgData name="Ariel Avshalom" userId="ad20b999a1aae67d" providerId="LiveId" clId="{E857109A-8A25-4001-ACC5-B35F4F60A290}" dt="2020-11-03T17:22:22.719" v="4653"/>
        <pc:sldMkLst>
          <pc:docMk/>
          <pc:sldMk cId="1289027869" sldId="270"/>
        </pc:sldMkLst>
        <pc:spChg chg="mod">
          <ac:chgData name="Ariel Avshalom" userId="ad20b999a1aae67d" providerId="LiveId" clId="{E857109A-8A25-4001-ACC5-B35F4F60A290}" dt="2020-11-03T17:00:02.613" v="3843" actId="26606"/>
          <ac:spMkLst>
            <pc:docMk/>
            <pc:sldMk cId="1289027869" sldId="270"/>
            <ac:spMk id="2" creationId="{82B78028-D4B3-49A1-A700-4ADEC4F6E136}"/>
          </ac:spMkLst>
        </pc:spChg>
        <pc:spChg chg="mod">
          <ac:chgData name="Ariel Avshalom" userId="ad20b999a1aae67d" providerId="LiveId" clId="{E857109A-8A25-4001-ACC5-B35F4F60A290}" dt="2020-11-03T17:00:02.613" v="3843" actId="26606"/>
          <ac:spMkLst>
            <pc:docMk/>
            <pc:sldMk cId="1289027869" sldId="270"/>
            <ac:spMk id="3" creationId="{10CF901D-5C12-477F-BF5A-476D0B39889A}"/>
          </ac:spMkLst>
        </pc:spChg>
        <pc:spChg chg="add">
          <ac:chgData name="Ariel Avshalom" userId="ad20b999a1aae67d" providerId="LiveId" clId="{E857109A-8A25-4001-ACC5-B35F4F60A290}" dt="2020-11-03T17:00:02.613" v="3843" actId="26606"/>
          <ac:spMkLst>
            <pc:docMk/>
            <pc:sldMk cId="1289027869" sldId="270"/>
            <ac:spMk id="8" creationId="{3741B58E-3B65-4A01-A276-975AB2CF8A08}"/>
          </ac:spMkLst>
        </pc:spChg>
        <pc:spChg chg="add">
          <ac:chgData name="Ariel Avshalom" userId="ad20b999a1aae67d" providerId="LiveId" clId="{E857109A-8A25-4001-ACC5-B35F4F60A290}" dt="2020-11-03T17:00:02.613" v="3843" actId="26606"/>
          <ac:spMkLst>
            <pc:docMk/>
            <pc:sldMk cId="1289027869" sldId="270"/>
            <ac:spMk id="10" creationId="{7AAC67C3-831B-4AB1-A259-DFB839CAFAFC}"/>
          </ac:spMkLst>
        </pc:spChg>
        <pc:spChg chg="add">
          <ac:chgData name="Ariel Avshalom" userId="ad20b999a1aae67d" providerId="LiveId" clId="{E857109A-8A25-4001-ACC5-B35F4F60A290}" dt="2020-11-03T17:00:02.613" v="3843" actId="26606"/>
          <ac:spMkLst>
            <pc:docMk/>
            <pc:sldMk cId="1289027869" sldId="270"/>
            <ac:spMk id="12" creationId="{054B3F04-9EAC-45C0-B3CE-0387EEA10A0C}"/>
          </ac:spMkLst>
        </pc:spChg>
      </pc:sldChg>
      <pc:sldChg chg="addSp modSp new mod setBg modAnim">
        <pc:chgData name="Ariel Avshalom" userId="ad20b999a1aae67d" providerId="LiveId" clId="{E857109A-8A25-4001-ACC5-B35F4F60A290}" dt="2020-11-03T17:22:39.104" v="4655"/>
        <pc:sldMkLst>
          <pc:docMk/>
          <pc:sldMk cId="1412606335" sldId="271"/>
        </pc:sldMkLst>
        <pc:spChg chg="mod">
          <ac:chgData name="Ariel Avshalom" userId="ad20b999a1aae67d" providerId="LiveId" clId="{E857109A-8A25-4001-ACC5-B35F4F60A290}" dt="2020-11-03T17:22:14.607" v="4652" actId="26606"/>
          <ac:spMkLst>
            <pc:docMk/>
            <pc:sldMk cId="1412606335" sldId="271"/>
            <ac:spMk id="2" creationId="{2911D786-26EF-4664-BEB9-68FD398966BD}"/>
          </ac:spMkLst>
        </pc:spChg>
        <pc:spChg chg="mod">
          <ac:chgData name="Ariel Avshalom" userId="ad20b999a1aae67d" providerId="LiveId" clId="{E857109A-8A25-4001-ACC5-B35F4F60A290}" dt="2020-11-03T17:22:14.607" v="4652" actId="26606"/>
          <ac:spMkLst>
            <pc:docMk/>
            <pc:sldMk cId="1412606335" sldId="271"/>
            <ac:spMk id="3" creationId="{2579A124-1ADF-4051-A638-A03867D53D15}"/>
          </ac:spMkLst>
        </pc:spChg>
        <pc:spChg chg="add">
          <ac:chgData name="Ariel Avshalom" userId="ad20b999a1aae67d" providerId="LiveId" clId="{E857109A-8A25-4001-ACC5-B35F4F60A290}" dt="2020-11-03T17:22:14.607" v="4652" actId="26606"/>
          <ac:spMkLst>
            <pc:docMk/>
            <pc:sldMk cId="1412606335" sldId="271"/>
            <ac:spMk id="9" creationId="{311973C2-EB8B-452A-A698-4A252FD3AE28}"/>
          </ac:spMkLst>
        </pc:spChg>
        <pc:spChg chg="add">
          <ac:chgData name="Ariel Avshalom" userId="ad20b999a1aae67d" providerId="LiveId" clId="{E857109A-8A25-4001-ACC5-B35F4F60A290}" dt="2020-11-03T17:22:14.607" v="4652" actId="26606"/>
          <ac:spMkLst>
            <pc:docMk/>
            <pc:sldMk cId="1412606335" sldId="271"/>
            <ac:spMk id="11" creationId="{10162E77-11AD-44A7-84EC-40C59EEFBD2E}"/>
          </ac:spMkLst>
        </pc:spChg>
        <pc:picChg chg="add">
          <ac:chgData name="Ariel Avshalom" userId="ad20b999a1aae67d" providerId="LiveId" clId="{E857109A-8A25-4001-ACC5-B35F4F60A290}" dt="2020-11-03T17:22:14.607" v="4652" actId="26606"/>
          <ac:picMkLst>
            <pc:docMk/>
            <pc:sldMk cId="1412606335" sldId="271"/>
            <ac:picMk id="5" creationId="{2A7CBCB9-0F15-4655-8E0E-0B1064545D06}"/>
          </ac:picMkLst>
        </pc:picChg>
        <pc:cxnChg chg="add">
          <ac:chgData name="Ariel Avshalom" userId="ad20b999a1aae67d" providerId="LiveId" clId="{E857109A-8A25-4001-ACC5-B35F4F60A290}" dt="2020-11-03T17:22:14.607" v="4652" actId="26606"/>
          <ac:cxnSpMkLst>
            <pc:docMk/>
            <pc:sldMk cId="1412606335" sldId="271"/>
            <ac:cxnSpMk id="13" creationId="{5AB158E9-1B40-4CD6-95F0-95CA11DF7B7A}"/>
          </ac:cxnSpMkLst>
        </pc:cxnChg>
      </pc:sldChg>
      <pc:sldChg chg="addSp modSp new mod setBg modAnim">
        <pc:chgData name="Ariel Avshalom" userId="ad20b999a1aae67d" providerId="LiveId" clId="{E857109A-8A25-4001-ACC5-B35F4F60A290}" dt="2020-11-03T18:53:48.243" v="5482" actId="20577"/>
        <pc:sldMkLst>
          <pc:docMk/>
          <pc:sldMk cId="2557700542" sldId="272"/>
        </pc:sldMkLst>
        <pc:spChg chg="mod">
          <ac:chgData name="Ariel Avshalom" userId="ad20b999a1aae67d" providerId="LiveId" clId="{E857109A-8A25-4001-ACC5-B35F4F60A290}" dt="2020-11-03T17:40:27.036" v="4874" actId="26606"/>
          <ac:spMkLst>
            <pc:docMk/>
            <pc:sldMk cId="2557700542" sldId="272"/>
            <ac:spMk id="2" creationId="{082D5596-BD2E-4BE4-AED2-2D31E744D730}"/>
          </ac:spMkLst>
        </pc:spChg>
        <pc:spChg chg="mod ord">
          <ac:chgData name="Ariel Avshalom" userId="ad20b999a1aae67d" providerId="LiveId" clId="{E857109A-8A25-4001-ACC5-B35F4F60A290}" dt="2020-11-03T18:53:48.243" v="5482" actId="20577"/>
          <ac:spMkLst>
            <pc:docMk/>
            <pc:sldMk cId="2557700542" sldId="272"/>
            <ac:spMk id="3" creationId="{55BC1377-19EC-483C-B346-7881421BCE99}"/>
          </ac:spMkLst>
        </pc:spChg>
        <pc:spChg chg="add">
          <ac:chgData name="Ariel Avshalom" userId="ad20b999a1aae67d" providerId="LiveId" clId="{E857109A-8A25-4001-ACC5-B35F4F60A290}" dt="2020-11-03T17:40:27.036" v="4874" actId="26606"/>
          <ac:spMkLst>
            <pc:docMk/>
            <pc:sldMk cId="2557700542" sldId="272"/>
            <ac:spMk id="71" creationId="{52ABB703-2B0E-4C3B-B4A2-F3973548E561}"/>
          </ac:spMkLst>
        </pc:spChg>
        <pc:spChg chg="add">
          <ac:chgData name="Ariel Avshalom" userId="ad20b999a1aae67d" providerId="LiveId" clId="{E857109A-8A25-4001-ACC5-B35F4F60A290}" dt="2020-11-03T17:40:27.036" v="4874" actId="26606"/>
          <ac:spMkLst>
            <pc:docMk/>
            <pc:sldMk cId="2557700542" sldId="272"/>
            <ac:spMk id="75" creationId="{E95DA498-D9A2-4DA9-B9DA-B3776E08CF7E}"/>
          </ac:spMkLst>
        </pc:spChg>
        <pc:spChg chg="add">
          <ac:chgData name="Ariel Avshalom" userId="ad20b999a1aae67d" providerId="LiveId" clId="{E857109A-8A25-4001-ACC5-B35F4F60A290}" dt="2020-11-03T17:40:27.036" v="4874" actId="26606"/>
          <ac:spMkLst>
            <pc:docMk/>
            <pc:sldMk cId="2557700542" sldId="272"/>
            <ac:spMk id="77" creationId="{82A73093-4B9D-420D-B17E-52293703A1D4}"/>
          </ac:spMkLst>
        </pc:spChg>
        <pc:picChg chg="add mod">
          <ac:chgData name="Ariel Avshalom" userId="ad20b999a1aae67d" providerId="LiveId" clId="{E857109A-8A25-4001-ACC5-B35F4F60A290}" dt="2020-11-03T17:40:27.036" v="4874" actId="26606"/>
          <ac:picMkLst>
            <pc:docMk/>
            <pc:sldMk cId="2557700542" sldId="272"/>
            <ac:picMk id="1026" creationId="{F3798A9A-929E-44EA-9FBE-055B17B83C4D}"/>
          </ac:picMkLst>
        </pc:picChg>
        <pc:cxnChg chg="add">
          <ac:chgData name="Ariel Avshalom" userId="ad20b999a1aae67d" providerId="LiveId" clId="{E857109A-8A25-4001-ACC5-B35F4F60A290}" dt="2020-11-03T17:40:27.036" v="4874" actId="26606"/>
          <ac:cxnSpMkLst>
            <pc:docMk/>
            <pc:sldMk cId="2557700542" sldId="272"/>
            <ac:cxnSpMk id="73" creationId="{9C21570E-E159-49A6-9891-FA397B7A92D3}"/>
          </ac:cxnSpMkLst>
        </pc:cxnChg>
      </pc:sldChg>
      <pc:sldChg chg="addSp modSp new mod setBg modAnim">
        <pc:chgData name="Ariel Avshalom" userId="ad20b999a1aae67d" providerId="LiveId" clId="{E857109A-8A25-4001-ACC5-B35F4F60A290}" dt="2020-11-03T17:44:46.828" v="5236" actId="27614"/>
        <pc:sldMkLst>
          <pc:docMk/>
          <pc:sldMk cId="1915837235" sldId="273"/>
        </pc:sldMkLst>
        <pc:spChg chg="mod">
          <ac:chgData name="Ariel Avshalom" userId="ad20b999a1aae67d" providerId="LiveId" clId="{E857109A-8A25-4001-ACC5-B35F4F60A290}" dt="2020-11-03T17:44:41.938" v="5234" actId="26606"/>
          <ac:spMkLst>
            <pc:docMk/>
            <pc:sldMk cId="1915837235" sldId="273"/>
            <ac:spMk id="2" creationId="{3D8DDAE0-1CFA-427B-9A4B-1A128A1113D8}"/>
          </ac:spMkLst>
        </pc:spChg>
        <pc:spChg chg="mod">
          <ac:chgData name="Ariel Avshalom" userId="ad20b999a1aae67d" providerId="LiveId" clId="{E857109A-8A25-4001-ACC5-B35F4F60A290}" dt="2020-11-03T17:44:41.938" v="5234" actId="26606"/>
          <ac:spMkLst>
            <pc:docMk/>
            <pc:sldMk cId="1915837235" sldId="273"/>
            <ac:spMk id="3" creationId="{3B085216-9E3D-4C8F-92A3-0800BA8E2FEE}"/>
          </ac:spMkLst>
        </pc:spChg>
        <pc:spChg chg="add">
          <ac:chgData name="Ariel Avshalom" userId="ad20b999a1aae67d" providerId="LiveId" clId="{E857109A-8A25-4001-ACC5-B35F4F60A290}" dt="2020-11-03T17:44:41.938" v="5234" actId="26606"/>
          <ac:spMkLst>
            <pc:docMk/>
            <pc:sldMk cId="1915837235" sldId="273"/>
            <ac:spMk id="9" creationId="{311973C2-EB8B-452A-A698-4A252FD3AE28}"/>
          </ac:spMkLst>
        </pc:spChg>
        <pc:spChg chg="add">
          <ac:chgData name="Ariel Avshalom" userId="ad20b999a1aae67d" providerId="LiveId" clId="{E857109A-8A25-4001-ACC5-B35F4F60A290}" dt="2020-11-03T17:44:41.938" v="5234" actId="26606"/>
          <ac:spMkLst>
            <pc:docMk/>
            <pc:sldMk cId="1915837235" sldId="273"/>
            <ac:spMk id="11" creationId="{10162E77-11AD-44A7-84EC-40C59EEFBD2E}"/>
          </ac:spMkLst>
        </pc:spChg>
        <pc:picChg chg="add mod">
          <ac:chgData name="Ariel Avshalom" userId="ad20b999a1aae67d" providerId="LiveId" clId="{E857109A-8A25-4001-ACC5-B35F4F60A290}" dt="2020-11-03T17:44:46.828" v="5236" actId="27614"/>
          <ac:picMkLst>
            <pc:docMk/>
            <pc:sldMk cId="1915837235" sldId="273"/>
            <ac:picMk id="5" creationId="{FC1C3B6F-3F6C-494A-9F2F-A93703793AE6}"/>
          </ac:picMkLst>
        </pc:picChg>
        <pc:cxnChg chg="add">
          <ac:chgData name="Ariel Avshalom" userId="ad20b999a1aae67d" providerId="LiveId" clId="{E857109A-8A25-4001-ACC5-B35F4F60A290}" dt="2020-11-03T17:44:41.938" v="5234" actId="26606"/>
          <ac:cxnSpMkLst>
            <pc:docMk/>
            <pc:sldMk cId="1915837235" sldId="273"/>
            <ac:cxnSpMk id="13" creationId="{5AB158E9-1B40-4CD6-95F0-95CA11DF7B7A}"/>
          </ac:cxnSpMkLst>
        </pc:cxnChg>
      </pc:sldChg>
      <pc:sldChg chg="new">
        <pc:chgData name="Ariel Avshalom" userId="ad20b999a1aae67d" providerId="LiveId" clId="{E857109A-8A25-4001-ACC5-B35F4F60A290}" dt="2020-11-03T17:44:50.625" v="5237" actId="680"/>
        <pc:sldMkLst>
          <pc:docMk/>
          <pc:sldMk cId="3369225680" sldId="274"/>
        </pc:sldMkLst>
      </pc:sldChg>
    </pc:docChg>
  </pc:docChgLst>
  <pc:docChgLst>
    <pc:chgData name="Ariel Avshalom" userId="ad20b999a1aae67d" providerId="LiveId" clId="{8FDB3403-C18C-445F-90B4-5F931710432A}"/>
    <pc:docChg chg="modSld">
      <pc:chgData name="Ariel Avshalom" userId="ad20b999a1aae67d" providerId="LiveId" clId="{8FDB3403-C18C-445F-90B4-5F931710432A}" dt="2021-06-30T22:12:06.601" v="36" actId="20577"/>
      <pc:docMkLst>
        <pc:docMk/>
      </pc:docMkLst>
      <pc:sldChg chg="modSp">
        <pc:chgData name="Ariel Avshalom" userId="ad20b999a1aae67d" providerId="LiveId" clId="{8FDB3403-C18C-445F-90B4-5F931710432A}" dt="2021-06-30T22:12:06.601" v="36" actId="20577"/>
        <pc:sldMkLst>
          <pc:docMk/>
          <pc:sldMk cId="336502396" sldId="269"/>
        </pc:sldMkLst>
        <pc:spChg chg="mod">
          <ac:chgData name="Ariel Avshalom" userId="ad20b999a1aae67d" providerId="LiveId" clId="{8FDB3403-C18C-445F-90B4-5F931710432A}" dt="2021-06-30T22:12:06.601" v="36" actId="20577"/>
          <ac:spMkLst>
            <pc:docMk/>
            <pc:sldMk cId="336502396" sldId="269"/>
            <ac:spMk id="3" creationId="{E3628FBD-209C-42C8-A0D5-421ABBF7D6E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93C1E-B884-4083-BC18-55DE044E0CB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21510C-4471-45EF-8770-07355CB794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Turing machine can both write and read from the tape</a:t>
          </a:r>
        </a:p>
      </dgm:t>
    </dgm:pt>
    <dgm:pt modelId="{5D0203A0-76DD-4089-97BE-E8F2BA55420C}" type="parTrans" cxnId="{806FDD34-016D-427E-A74E-3DCC70D0084F}">
      <dgm:prSet/>
      <dgm:spPr/>
      <dgm:t>
        <a:bodyPr/>
        <a:lstStyle/>
        <a:p>
          <a:endParaRPr lang="en-US"/>
        </a:p>
      </dgm:t>
    </dgm:pt>
    <dgm:pt modelId="{E329DC05-28D7-45CB-8F42-0B20276D65F3}" type="sibTrans" cxnId="{806FDD34-016D-427E-A74E-3DCC70D0084F}">
      <dgm:prSet/>
      <dgm:spPr/>
      <dgm:t>
        <a:bodyPr/>
        <a:lstStyle/>
        <a:p>
          <a:endParaRPr lang="en-US"/>
        </a:p>
      </dgm:t>
    </dgm:pt>
    <dgm:pt modelId="{E83F79C5-CD09-4C20-B4C5-5B64916E09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FA would just read instructions</a:t>
          </a:r>
        </a:p>
      </dgm:t>
    </dgm:pt>
    <dgm:pt modelId="{8BB6B66A-F423-4D15-A754-361B0A29941F}" type="parTrans" cxnId="{25042D9E-D2A5-4B1F-8E51-7A5FA35AA54B}">
      <dgm:prSet/>
      <dgm:spPr/>
      <dgm:t>
        <a:bodyPr/>
        <a:lstStyle/>
        <a:p>
          <a:endParaRPr lang="en-US"/>
        </a:p>
      </dgm:t>
    </dgm:pt>
    <dgm:pt modelId="{12731121-A095-4F8E-A35F-7F3D6554D426}" type="sibTrans" cxnId="{25042D9E-D2A5-4B1F-8E51-7A5FA35AA54B}">
      <dgm:prSet/>
      <dgm:spPr/>
      <dgm:t>
        <a:bodyPr/>
        <a:lstStyle/>
        <a:p>
          <a:endParaRPr lang="en-US"/>
        </a:p>
      </dgm:t>
    </dgm:pt>
    <dgm:pt modelId="{19D1D1A9-7D7E-412F-A55E-EBFD0D83F4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Turing machine can move both left and right</a:t>
          </a:r>
        </a:p>
      </dgm:t>
    </dgm:pt>
    <dgm:pt modelId="{56644E49-4A06-45E5-AA00-C2AE670F765D}" type="parTrans" cxnId="{0C08952E-9CC5-474F-B3A2-0024508344FD}">
      <dgm:prSet/>
      <dgm:spPr/>
      <dgm:t>
        <a:bodyPr/>
        <a:lstStyle/>
        <a:p>
          <a:endParaRPr lang="en-US"/>
        </a:p>
      </dgm:t>
    </dgm:pt>
    <dgm:pt modelId="{BA90C1E6-52FE-481C-A18D-A70E4C89F927}" type="sibTrans" cxnId="{0C08952E-9CC5-474F-B3A2-0024508344FD}">
      <dgm:prSet/>
      <dgm:spPr/>
      <dgm:t>
        <a:bodyPr/>
        <a:lstStyle/>
        <a:p>
          <a:endParaRPr lang="en-US"/>
        </a:p>
      </dgm:t>
    </dgm:pt>
    <dgm:pt modelId="{EB6F1BF4-630D-4761-B7C0-9DDE82A164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FA would obey transition rules</a:t>
          </a:r>
        </a:p>
      </dgm:t>
    </dgm:pt>
    <dgm:pt modelId="{EEA7BD0A-11AE-4A26-881B-FBD6C41116FA}" type="parTrans" cxnId="{E57F8A4B-7433-4CD9-8992-3FB7443F2E99}">
      <dgm:prSet/>
      <dgm:spPr/>
      <dgm:t>
        <a:bodyPr/>
        <a:lstStyle/>
        <a:p>
          <a:endParaRPr lang="en-US"/>
        </a:p>
      </dgm:t>
    </dgm:pt>
    <dgm:pt modelId="{9E4DB626-549A-4BA5-860B-A6C9C1BFC529}" type="sibTrans" cxnId="{E57F8A4B-7433-4CD9-8992-3FB7443F2E99}">
      <dgm:prSet/>
      <dgm:spPr/>
      <dgm:t>
        <a:bodyPr/>
        <a:lstStyle/>
        <a:p>
          <a:endParaRPr lang="en-US"/>
        </a:p>
      </dgm:t>
    </dgm:pt>
    <dgm:pt modelId="{8B27D352-B5F8-44C2-BBDA-5DD50A12A2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tape is infinite</a:t>
          </a:r>
        </a:p>
      </dgm:t>
    </dgm:pt>
    <dgm:pt modelId="{72A10D6E-AC8C-4554-95FF-17C3A45C9636}" type="parTrans" cxnId="{048CBA0D-035A-4E71-8FC3-BD4A369F3A93}">
      <dgm:prSet/>
      <dgm:spPr/>
      <dgm:t>
        <a:bodyPr/>
        <a:lstStyle/>
        <a:p>
          <a:endParaRPr lang="en-US"/>
        </a:p>
      </dgm:t>
    </dgm:pt>
    <dgm:pt modelId="{DB384C4F-F9AE-4DAF-AA63-C6742E3C7CAD}" type="sibTrans" cxnId="{048CBA0D-035A-4E71-8FC3-BD4A369F3A93}">
      <dgm:prSet/>
      <dgm:spPr/>
      <dgm:t>
        <a:bodyPr/>
        <a:lstStyle/>
        <a:p>
          <a:endParaRPr lang="en-US"/>
        </a:p>
      </dgm:t>
    </dgm:pt>
    <dgm:pt modelId="{40AE2BB2-0ABD-46C4-9B96-4D116A2D51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some point you need to stop a FA</a:t>
          </a:r>
        </a:p>
      </dgm:t>
    </dgm:pt>
    <dgm:pt modelId="{AEE330E6-F774-44FC-B8E7-915A76A2AC61}" type="parTrans" cxnId="{009F057A-4066-4CFE-9DC5-8890DEA6D1C5}">
      <dgm:prSet/>
      <dgm:spPr/>
      <dgm:t>
        <a:bodyPr/>
        <a:lstStyle/>
        <a:p>
          <a:endParaRPr lang="en-US"/>
        </a:p>
      </dgm:t>
    </dgm:pt>
    <dgm:pt modelId="{103C2C20-40EF-472B-97FB-BF550F7E100B}" type="sibTrans" cxnId="{009F057A-4066-4CFE-9DC5-8890DEA6D1C5}">
      <dgm:prSet/>
      <dgm:spPr/>
      <dgm:t>
        <a:bodyPr/>
        <a:lstStyle/>
        <a:p>
          <a:endParaRPr lang="en-US"/>
        </a:p>
      </dgm:t>
    </dgm:pt>
    <dgm:pt modelId="{AF0E3745-5918-4B52-843C-7346CE908A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soon as you reach an accept or reject space, you’re done</a:t>
          </a:r>
        </a:p>
      </dgm:t>
    </dgm:pt>
    <dgm:pt modelId="{10053FEF-CF60-4239-A6BD-45B2D798C789}" type="parTrans" cxnId="{66D156EC-5B22-4EF3-AA25-F785DD8111E4}">
      <dgm:prSet/>
      <dgm:spPr/>
      <dgm:t>
        <a:bodyPr/>
        <a:lstStyle/>
        <a:p>
          <a:endParaRPr lang="en-US"/>
        </a:p>
      </dgm:t>
    </dgm:pt>
    <dgm:pt modelId="{004E6A1C-3055-47F1-930D-0D7D1ECC62BA}" type="sibTrans" cxnId="{66D156EC-5B22-4EF3-AA25-F785DD8111E4}">
      <dgm:prSet/>
      <dgm:spPr/>
      <dgm:t>
        <a:bodyPr/>
        <a:lstStyle/>
        <a:p>
          <a:endParaRPr lang="en-US"/>
        </a:p>
      </dgm:t>
    </dgm:pt>
    <dgm:pt modelId="{0E8895AF-7A14-48ED-891C-BF45384ABC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FA could loop back…</a:t>
          </a:r>
        </a:p>
      </dgm:t>
    </dgm:pt>
    <dgm:pt modelId="{2B7602CB-9029-4E12-8D7D-3C0BCD591001}" type="parTrans" cxnId="{6BA78232-46F7-45FA-97DB-9C2F1B16FF03}">
      <dgm:prSet/>
      <dgm:spPr/>
      <dgm:t>
        <a:bodyPr/>
        <a:lstStyle/>
        <a:p>
          <a:endParaRPr lang="en-US"/>
        </a:p>
      </dgm:t>
    </dgm:pt>
    <dgm:pt modelId="{CC4883E1-B58A-448E-806C-DB5F4AE71423}" type="sibTrans" cxnId="{6BA78232-46F7-45FA-97DB-9C2F1B16FF03}">
      <dgm:prSet/>
      <dgm:spPr/>
      <dgm:t>
        <a:bodyPr/>
        <a:lstStyle/>
        <a:p>
          <a:endParaRPr lang="en-US"/>
        </a:p>
      </dgm:t>
    </dgm:pt>
    <dgm:pt modelId="{E34D1A62-96AA-4631-91B4-A9E65900EA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do you the last point means?</a:t>
          </a:r>
        </a:p>
      </dgm:t>
    </dgm:pt>
    <dgm:pt modelId="{7BA1FA05-017C-43E7-BE7F-15AF03F2DEA3}" type="parTrans" cxnId="{DDF40BE2-0CD9-408E-84A4-2D511167C099}">
      <dgm:prSet/>
      <dgm:spPr/>
      <dgm:t>
        <a:bodyPr/>
        <a:lstStyle/>
        <a:p>
          <a:endParaRPr lang="en-US"/>
        </a:p>
      </dgm:t>
    </dgm:pt>
    <dgm:pt modelId="{13186546-7C8D-42D8-ACFB-8C445C03400B}" type="sibTrans" cxnId="{DDF40BE2-0CD9-408E-84A4-2D511167C099}">
      <dgm:prSet/>
      <dgm:spPr/>
      <dgm:t>
        <a:bodyPr/>
        <a:lstStyle/>
        <a:p>
          <a:endParaRPr lang="en-US"/>
        </a:p>
      </dgm:t>
    </dgm:pt>
    <dgm:pt modelId="{931F520E-2747-487C-A5CF-DBABD590D1BC}" type="pres">
      <dgm:prSet presAssocID="{91F93C1E-B884-4083-BC18-55DE044E0CBD}" presName="root" presStyleCnt="0">
        <dgm:presLayoutVars>
          <dgm:dir/>
          <dgm:resizeHandles val="exact"/>
        </dgm:presLayoutVars>
      </dgm:prSet>
      <dgm:spPr/>
    </dgm:pt>
    <dgm:pt modelId="{0A8C152E-6C7D-4D07-9834-48820E859A80}" type="pres">
      <dgm:prSet presAssocID="{6821510C-4471-45EF-8770-07355CB7940B}" presName="compNode" presStyleCnt="0"/>
      <dgm:spPr/>
    </dgm:pt>
    <dgm:pt modelId="{AA9DA539-E0AC-492F-95BE-6C00BEA8FBAF}" type="pres">
      <dgm:prSet presAssocID="{6821510C-4471-45EF-8770-07355CB7940B}" presName="bgRect" presStyleLbl="bgShp" presStyleIdx="0" presStyleCnt="5"/>
      <dgm:spPr/>
    </dgm:pt>
    <dgm:pt modelId="{6DCC8A78-76EF-4283-B5F5-3D75F2B5E659}" type="pres">
      <dgm:prSet presAssocID="{6821510C-4471-45EF-8770-07355CB794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F3507C8-BB03-41BC-B79F-443076CAAFEE}" type="pres">
      <dgm:prSet presAssocID="{6821510C-4471-45EF-8770-07355CB7940B}" presName="spaceRect" presStyleCnt="0"/>
      <dgm:spPr/>
    </dgm:pt>
    <dgm:pt modelId="{99F980FA-773D-435B-A3A6-409BB27580A2}" type="pres">
      <dgm:prSet presAssocID="{6821510C-4471-45EF-8770-07355CB7940B}" presName="parTx" presStyleLbl="revTx" presStyleIdx="0" presStyleCnt="9">
        <dgm:presLayoutVars>
          <dgm:chMax val="0"/>
          <dgm:chPref val="0"/>
        </dgm:presLayoutVars>
      </dgm:prSet>
      <dgm:spPr/>
    </dgm:pt>
    <dgm:pt modelId="{DEB06D07-E87D-46D3-9FDC-22AF96BB0CA6}" type="pres">
      <dgm:prSet presAssocID="{6821510C-4471-45EF-8770-07355CB7940B}" presName="desTx" presStyleLbl="revTx" presStyleIdx="1" presStyleCnt="9">
        <dgm:presLayoutVars/>
      </dgm:prSet>
      <dgm:spPr/>
    </dgm:pt>
    <dgm:pt modelId="{16CAE895-264F-4ECC-B915-A1B4EEC1EA7C}" type="pres">
      <dgm:prSet presAssocID="{E329DC05-28D7-45CB-8F42-0B20276D65F3}" presName="sibTrans" presStyleCnt="0"/>
      <dgm:spPr/>
    </dgm:pt>
    <dgm:pt modelId="{AA0F8A3B-6C92-40E3-A647-026FF9D19B54}" type="pres">
      <dgm:prSet presAssocID="{19D1D1A9-7D7E-412F-A55E-EBFD0D83F4B2}" presName="compNode" presStyleCnt="0"/>
      <dgm:spPr/>
    </dgm:pt>
    <dgm:pt modelId="{D30E68FB-30C6-41E1-B91A-EC174133D225}" type="pres">
      <dgm:prSet presAssocID="{19D1D1A9-7D7E-412F-A55E-EBFD0D83F4B2}" presName="bgRect" presStyleLbl="bgShp" presStyleIdx="1" presStyleCnt="5"/>
      <dgm:spPr/>
    </dgm:pt>
    <dgm:pt modelId="{160A3BAE-E620-4575-96E8-9D451E5B6A58}" type="pres">
      <dgm:prSet presAssocID="{19D1D1A9-7D7E-412F-A55E-EBFD0D83F4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52E240E-A7A5-4D1A-99BA-6B517125CF94}" type="pres">
      <dgm:prSet presAssocID="{19D1D1A9-7D7E-412F-A55E-EBFD0D83F4B2}" presName="spaceRect" presStyleCnt="0"/>
      <dgm:spPr/>
    </dgm:pt>
    <dgm:pt modelId="{EA51DB3B-6179-4BC9-AFF1-EE90A9EBB27B}" type="pres">
      <dgm:prSet presAssocID="{19D1D1A9-7D7E-412F-A55E-EBFD0D83F4B2}" presName="parTx" presStyleLbl="revTx" presStyleIdx="2" presStyleCnt="9">
        <dgm:presLayoutVars>
          <dgm:chMax val="0"/>
          <dgm:chPref val="0"/>
        </dgm:presLayoutVars>
      </dgm:prSet>
      <dgm:spPr/>
    </dgm:pt>
    <dgm:pt modelId="{022000C0-FF7F-4502-97D1-401FED97068C}" type="pres">
      <dgm:prSet presAssocID="{19D1D1A9-7D7E-412F-A55E-EBFD0D83F4B2}" presName="desTx" presStyleLbl="revTx" presStyleIdx="3" presStyleCnt="9">
        <dgm:presLayoutVars/>
      </dgm:prSet>
      <dgm:spPr/>
    </dgm:pt>
    <dgm:pt modelId="{1644037D-4B00-4296-B4EE-715A116A3B83}" type="pres">
      <dgm:prSet presAssocID="{BA90C1E6-52FE-481C-A18D-A70E4C89F927}" presName="sibTrans" presStyleCnt="0"/>
      <dgm:spPr/>
    </dgm:pt>
    <dgm:pt modelId="{96F2A8FA-022F-4992-8691-113AA9AF36B8}" type="pres">
      <dgm:prSet presAssocID="{8B27D352-B5F8-44C2-BBDA-5DD50A12A298}" presName="compNode" presStyleCnt="0"/>
      <dgm:spPr/>
    </dgm:pt>
    <dgm:pt modelId="{428A9280-F32F-489E-A009-B3844CA3BCE6}" type="pres">
      <dgm:prSet presAssocID="{8B27D352-B5F8-44C2-BBDA-5DD50A12A298}" presName="bgRect" presStyleLbl="bgShp" presStyleIdx="2" presStyleCnt="5"/>
      <dgm:spPr/>
    </dgm:pt>
    <dgm:pt modelId="{61D6CE8F-97EA-43E3-81FF-88A4E93113BE}" type="pres">
      <dgm:prSet presAssocID="{8B27D352-B5F8-44C2-BBDA-5DD50A12A29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AA69EA6E-C2C2-460C-A080-3CBD66FE9DB3}" type="pres">
      <dgm:prSet presAssocID="{8B27D352-B5F8-44C2-BBDA-5DD50A12A298}" presName="spaceRect" presStyleCnt="0"/>
      <dgm:spPr/>
    </dgm:pt>
    <dgm:pt modelId="{ABD1E7E6-BD36-474B-AB9A-B3D99A66C5B4}" type="pres">
      <dgm:prSet presAssocID="{8B27D352-B5F8-44C2-BBDA-5DD50A12A298}" presName="parTx" presStyleLbl="revTx" presStyleIdx="4" presStyleCnt="9">
        <dgm:presLayoutVars>
          <dgm:chMax val="0"/>
          <dgm:chPref val="0"/>
        </dgm:presLayoutVars>
      </dgm:prSet>
      <dgm:spPr/>
    </dgm:pt>
    <dgm:pt modelId="{2FBED6A7-6C35-4B28-8BC2-724AB68E4983}" type="pres">
      <dgm:prSet presAssocID="{8B27D352-B5F8-44C2-BBDA-5DD50A12A298}" presName="desTx" presStyleLbl="revTx" presStyleIdx="5" presStyleCnt="9">
        <dgm:presLayoutVars/>
      </dgm:prSet>
      <dgm:spPr/>
    </dgm:pt>
    <dgm:pt modelId="{1F6DE21E-D81E-47B2-9AFE-69D1139BF4E5}" type="pres">
      <dgm:prSet presAssocID="{DB384C4F-F9AE-4DAF-AA63-C6742E3C7CAD}" presName="sibTrans" presStyleCnt="0"/>
      <dgm:spPr/>
    </dgm:pt>
    <dgm:pt modelId="{0F91BA42-0AC4-44B7-A077-DB3ACE489FF2}" type="pres">
      <dgm:prSet presAssocID="{AF0E3745-5918-4B52-843C-7346CE908A26}" presName="compNode" presStyleCnt="0"/>
      <dgm:spPr/>
    </dgm:pt>
    <dgm:pt modelId="{CABA22ED-19AB-4A21-9409-6A39B736D6D0}" type="pres">
      <dgm:prSet presAssocID="{AF0E3745-5918-4B52-843C-7346CE908A26}" presName="bgRect" presStyleLbl="bgShp" presStyleIdx="3" presStyleCnt="5"/>
      <dgm:spPr/>
    </dgm:pt>
    <dgm:pt modelId="{6E6A9F83-0BE5-4C3E-BC70-F80BC0DE47AB}" type="pres">
      <dgm:prSet presAssocID="{AF0E3745-5918-4B52-843C-7346CE908A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7F1B13C-991B-47CD-9DBF-D2F5622051B0}" type="pres">
      <dgm:prSet presAssocID="{AF0E3745-5918-4B52-843C-7346CE908A26}" presName="spaceRect" presStyleCnt="0"/>
      <dgm:spPr/>
    </dgm:pt>
    <dgm:pt modelId="{DD8BC1FA-2584-43D3-935B-361A43279483}" type="pres">
      <dgm:prSet presAssocID="{AF0E3745-5918-4B52-843C-7346CE908A26}" presName="parTx" presStyleLbl="revTx" presStyleIdx="6" presStyleCnt="9">
        <dgm:presLayoutVars>
          <dgm:chMax val="0"/>
          <dgm:chPref val="0"/>
        </dgm:presLayoutVars>
      </dgm:prSet>
      <dgm:spPr/>
    </dgm:pt>
    <dgm:pt modelId="{20EAC9BF-F1DD-47EE-9282-BC7A6A089460}" type="pres">
      <dgm:prSet presAssocID="{AF0E3745-5918-4B52-843C-7346CE908A26}" presName="desTx" presStyleLbl="revTx" presStyleIdx="7" presStyleCnt="9">
        <dgm:presLayoutVars/>
      </dgm:prSet>
      <dgm:spPr/>
    </dgm:pt>
    <dgm:pt modelId="{94812B0A-7DC4-4BD2-8CD6-C1096CCCB33C}" type="pres">
      <dgm:prSet presAssocID="{004E6A1C-3055-47F1-930D-0D7D1ECC62BA}" presName="sibTrans" presStyleCnt="0"/>
      <dgm:spPr/>
    </dgm:pt>
    <dgm:pt modelId="{704A13AB-ECBC-4CAD-8B80-B058FD21CBF7}" type="pres">
      <dgm:prSet presAssocID="{E34D1A62-96AA-4631-91B4-A9E65900EA78}" presName="compNode" presStyleCnt="0"/>
      <dgm:spPr/>
    </dgm:pt>
    <dgm:pt modelId="{126A7009-19ED-47D1-B0FF-D4D6976AFF56}" type="pres">
      <dgm:prSet presAssocID="{E34D1A62-96AA-4631-91B4-A9E65900EA78}" presName="bgRect" presStyleLbl="bgShp" presStyleIdx="4" presStyleCnt="5"/>
      <dgm:spPr/>
    </dgm:pt>
    <dgm:pt modelId="{74538878-9223-430F-91B7-8B4287D4E228}" type="pres">
      <dgm:prSet presAssocID="{E34D1A62-96AA-4631-91B4-A9E65900EA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1B85353-452A-4390-8330-06B7CF6557E9}" type="pres">
      <dgm:prSet presAssocID="{E34D1A62-96AA-4631-91B4-A9E65900EA78}" presName="spaceRect" presStyleCnt="0"/>
      <dgm:spPr/>
    </dgm:pt>
    <dgm:pt modelId="{79C00314-F1A8-4293-AE52-872EA251E38F}" type="pres">
      <dgm:prSet presAssocID="{E34D1A62-96AA-4631-91B4-A9E65900EA78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048CBA0D-035A-4E71-8FC3-BD4A369F3A93}" srcId="{91F93C1E-B884-4083-BC18-55DE044E0CBD}" destId="{8B27D352-B5F8-44C2-BBDA-5DD50A12A298}" srcOrd="2" destOrd="0" parTransId="{72A10D6E-AC8C-4554-95FF-17C3A45C9636}" sibTransId="{DB384C4F-F9AE-4DAF-AA63-C6742E3C7CAD}"/>
    <dgm:cxn modelId="{0C08952E-9CC5-474F-B3A2-0024508344FD}" srcId="{91F93C1E-B884-4083-BC18-55DE044E0CBD}" destId="{19D1D1A9-7D7E-412F-A55E-EBFD0D83F4B2}" srcOrd="1" destOrd="0" parTransId="{56644E49-4A06-45E5-AA00-C2AE670F765D}" sibTransId="{BA90C1E6-52FE-481C-A18D-A70E4C89F927}"/>
    <dgm:cxn modelId="{6BA78232-46F7-45FA-97DB-9C2F1B16FF03}" srcId="{AF0E3745-5918-4B52-843C-7346CE908A26}" destId="{0E8895AF-7A14-48ED-891C-BF45384ABC57}" srcOrd="0" destOrd="0" parTransId="{2B7602CB-9029-4E12-8D7D-3C0BCD591001}" sibTransId="{CC4883E1-B58A-448E-806C-DB5F4AE71423}"/>
    <dgm:cxn modelId="{EC4F6034-3E62-4AAC-A6D9-4E01D86CBB28}" type="presOf" srcId="{6821510C-4471-45EF-8770-07355CB7940B}" destId="{99F980FA-773D-435B-A3A6-409BB27580A2}" srcOrd="0" destOrd="0" presId="urn:microsoft.com/office/officeart/2018/2/layout/IconVerticalSolidList"/>
    <dgm:cxn modelId="{806FDD34-016D-427E-A74E-3DCC70D0084F}" srcId="{91F93C1E-B884-4083-BC18-55DE044E0CBD}" destId="{6821510C-4471-45EF-8770-07355CB7940B}" srcOrd="0" destOrd="0" parTransId="{5D0203A0-76DD-4089-97BE-E8F2BA55420C}" sibTransId="{E329DC05-28D7-45CB-8F42-0B20276D65F3}"/>
    <dgm:cxn modelId="{AA2ABA35-2643-4EA2-A4D4-29C362C7D374}" type="presOf" srcId="{91F93C1E-B884-4083-BC18-55DE044E0CBD}" destId="{931F520E-2747-487C-A5CF-DBABD590D1BC}" srcOrd="0" destOrd="0" presId="urn:microsoft.com/office/officeart/2018/2/layout/IconVerticalSolidList"/>
    <dgm:cxn modelId="{E57F8A4B-7433-4CD9-8992-3FB7443F2E99}" srcId="{19D1D1A9-7D7E-412F-A55E-EBFD0D83F4B2}" destId="{EB6F1BF4-630D-4761-B7C0-9DDE82A16446}" srcOrd="0" destOrd="0" parTransId="{EEA7BD0A-11AE-4A26-881B-FBD6C41116FA}" sibTransId="{9E4DB626-549A-4BA5-860B-A6C9C1BFC529}"/>
    <dgm:cxn modelId="{3EBAB253-DFAD-4825-B9E6-EBBEDD9F1B6E}" type="presOf" srcId="{EB6F1BF4-630D-4761-B7C0-9DDE82A16446}" destId="{022000C0-FF7F-4502-97D1-401FED97068C}" srcOrd="0" destOrd="0" presId="urn:microsoft.com/office/officeart/2018/2/layout/IconVerticalSolidList"/>
    <dgm:cxn modelId="{009F057A-4066-4CFE-9DC5-8890DEA6D1C5}" srcId="{8B27D352-B5F8-44C2-BBDA-5DD50A12A298}" destId="{40AE2BB2-0ABD-46C4-9B96-4D116A2D51F5}" srcOrd="0" destOrd="0" parTransId="{AEE330E6-F774-44FC-B8E7-915A76A2AC61}" sibTransId="{103C2C20-40EF-472B-97FB-BF550F7E100B}"/>
    <dgm:cxn modelId="{36FBFC88-D0D5-4C60-895F-7E19E77F8417}" type="presOf" srcId="{19D1D1A9-7D7E-412F-A55E-EBFD0D83F4B2}" destId="{EA51DB3B-6179-4BC9-AFF1-EE90A9EBB27B}" srcOrd="0" destOrd="0" presId="urn:microsoft.com/office/officeart/2018/2/layout/IconVerticalSolidList"/>
    <dgm:cxn modelId="{66F02289-441C-4D7D-AF7C-CE57F7843632}" type="presOf" srcId="{E83F79C5-CD09-4C20-B4C5-5B64916E09DD}" destId="{DEB06D07-E87D-46D3-9FDC-22AF96BB0CA6}" srcOrd="0" destOrd="0" presId="urn:microsoft.com/office/officeart/2018/2/layout/IconVerticalSolidList"/>
    <dgm:cxn modelId="{A2FA988E-26BD-4186-8144-04146362FFE9}" type="presOf" srcId="{AF0E3745-5918-4B52-843C-7346CE908A26}" destId="{DD8BC1FA-2584-43D3-935B-361A43279483}" srcOrd="0" destOrd="0" presId="urn:microsoft.com/office/officeart/2018/2/layout/IconVerticalSolidList"/>
    <dgm:cxn modelId="{74EB1A9C-CD9A-49D0-82A1-32E3312F824C}" type="presOf" srcId="{E34D1A62-96AA-4631-91B4-A9E65900EA78}" destId="{79C00314-F1A8-4293-AE52-872EA251E38F}" srcOrd="0" destOrd="0" presId="urn:microsoft.com/office/officeart/2018/2/layout/IconVerticalSolidList"/>
    <dgm:cxn modelId="{25042D9E-D2A5-4B1F-8E51-7A5FA35AA54B}" srcId="{6821510C-4471-45EF-8770-07355CB7940B}" destId="{E83F79C5-CD09-4C20-B4C5-5B64916E09DD}" srcOrd="0" destOrd="0" parTransId="{8BB6B66A-F423-4D15-A754-361B0A29941F}" sibTransId="{12731121-A095-4F8E-A35F-7F3D6554D426}"/>
    <dgm:cxn modelId="{C904A5A2-F14A-4137-83EC-0EF5DF0FE623}" type="presOf" srcId="{0E8895AF-7A14-48ED-891C-BF45384ABC57}" destId="{20EAC9BF-F1DD-47EE-9282-BC7A6A089460}" srcOrd="0" destOrd="0" presId="urn:microsoft.com/office/officeart/2018/2/layout/IconVerticalSolidList"/>
    <dgm:cxn modelId="{717FF4BC-AFB1-42CD-86FE-542A93CFB79F}" type="presOf" srcId="{8B27D352-B5F8-44C2-BBDA-5DD50A12A298}" destId="{ABD1E7E6-BD36-474B-AB9A-B3D99A66C5B4}" srcOrd="0" destOrd="0" presId="urn:microsoft.com/office/officeart/2018/2/layout/IconVerticalSolidList"/>
    <dgm:cxn modelId="{DDF40BE2-0CD9-408E-84A4-2D511167C099}" srcId="{91F93C1E-B884-4083-BC18-55DE044E0CBD}" destId="{E34D1A62-96AA-4631-91B4-A9E65900EA78}" srcOrd="4" destOrd="0" parTransId="{7BA1FA05-017C-43E7-BE7F-15AF03F2DEA3}" sibTransId="{13186546-7C8D-42D8-ACFB-8C445C03400B}"/>
    <dgm:cxn modelId="{66D156EC-5B22-4EF3-AA25-F785DD8111E4}" srcId="{91F93C1E-B884-4083-BC18-55DE044E0CBD}" destId="{AF0E3745-5918-4B52-843C-7346CE908A26}" srcOrd="3" destOrd="0" parTransId="{10053FEF-CF60-4239-A6BD-45B2D798C789}" sibTransId="{004E6A1C-3055-47F1-930D-0D7D1ECC62BA}"/>
    <dgm:cxn modelId="{428A98F1-06BC-4B76-AFF8-3EE551C09D34}" type="presOf" srcId="{40AE2BB2-0ABD-46C4-9B96-4D116A2D51F5}" destId="{2FBED6A7-6C35-4B28-8BC2-724AB68E4983}" srcOrd="0" destOrd="0" presId="urn:microsoft.com/office/officeart/2018/2/layout/IconVerticalSolidList"/>
    <dgm:cxn modelId="{7FCA7A4C-17A7-4742-852F-2488166965AF}" type="presParOf" srcId="{931F520E-2747-487C-A5CF-DBABD590D1BC}" destId="{0A8C152E-6C7D-4D07-9834-48820E859A80}" srcOrd="0" destOrd="0" presId="urn:microsoft.com/office/officeart/2018/2/layout/IconVerticalSolidList"/>
    <dgm:cxn modelId="{B5E6FD58-8C23-4EEA-A45D-A74C7BE2E607}" type="presParOf" srcId="{0A8C152E-6C7D-4D07-9834-48820E859A80}" destId="{AA9DA539-E0AC-492F-95BE-6C00BEA8FBAF}" srcOrd="0" destOrd="0" presId="urn:microsoft.com/office/officeart/2018/2/layout/IconVerticalSolidList"/>
    <dgm:cxn modelId="{784BB478-AE35-43F7-9D93-EEF2DFFC4AC7}" type="presParOf" srcId="{0A8C152E-6C7D-4D07-9834-48820E859A80}" destId="{6DCC8A78-76EF-4283-B5F5-3D75F2B5E659}" srcOrd="1" destOrd="0" presId="urn:microsoft.com/office/officeart/2018/2/layout/IconVerticalSolidList"/>
    <dgm:cxn modelId="{8C977BA4-C8C0-46E3-A7FC-834CCD0A670A}" type="presParOf" srcId="{0A8C152E-6C7D-4D07-9834-48820E859A80}" destId="{AF3507C8-BB03-41BC-B79F-443076CAAFEE}" srcOrd="2" destOrd="0" presId="urn:microsoft.com/office/officeart/2018/2/layout/IconVerticalSolidList"/>
    <dgm:cxn modelId="{2BF4849B-A6B8-4467-A670-874ACB89B129}" type="presParOf" srcId="{0A8C152E-6C7D-4D07-9834-48820E859A80}" destId="{99F980FA-773D-435B-A3A6-409BB27580A2}" srcOrd="3" destOrd="0" presId="urn:microsoft.com/office/officeart/2018/2/layout/IconVerticalSolidList"/>
    <dgm:cxn modelId="{60E7D198-B2E3-4571-9C2D-5729252A95AF}" type="presParOf" srcId="{0A8C152E-6C7D-4D07-9834-48820E859A80}" destId="{DEB06D07-E87D-46D3-9FDC-22AF96BB0CA6}" srcOrd="4" destOrd="0" presId="urn:microsoft.com/office/officeart/2018/2/layout/IconVerticalSolidList"/>
    <dgm:cxn modelId="{DED20698-9831-4D41-9D5F-F7B4B82FD2A9}" type="presParOf" srcId="{931F520E-2747-487C-A5CF-DBABD590D1BC}" destId="{16CAE895-264F-4ECC-B915-A1B4EEC1EA7C}" srcOrd="1" destOrd="0" presId="urn:microsoft.com/office/officeart/2018/2/layout/IconVerticalSolidList"/>
    <dgm:cxn modelId="{426F06A0-C2E2-4737-88A7-310223C96D7D}" type="presParOf" srcId="{931F520E-2747-487C-A5CF-DBABD590D1BC}" destId="{AA0F8A3B-6C92-40E3-A647-026FF9D19B54}" srcOrd="2" destOrd="0" presId="urn:microsoft.com/office/officeart/2018/2/layout/IconVerticalSolidList"/>
    <dgm:cxn modelId="{96E4C195-4B08-47CC-BD60-999B7D3BA2F9}" type="presParOf" srcId="{AA0F8A3B-6C92-40E3-A647-026FF9D19B54}" destId="{D30E68FB-30C6-41E1-B91A-EC174133D225}" srcOrd="0" destOrd="0" presId="urn:microsoft.com/office/officeart/2018/2/layout/IconVerticalSolidList"/>
    <dgm:cxn modelId="{3321B602-70A0-4904-8F7B-4D06F502E823}" type="presParOf" srcId="{AA0F8A3B-6C92-40E3-A647-026FF9D19B54}" destId="{160A3BAE-E620-4575-96E8-9D451E5B6A58}" srcOrd="1" destOrd="0" presId="urn:microsoft.com/office/officeart/2018/2/layout/IconVerticalSolidList"/>
    <dgm:cxn modelId="{6E0D5DE9-80D7-4DCE-8743-5066D3DD2BAB}" type="presParOf" srcId="{AA0F8A3B-6C92-40E3-A647-026FF9D19B54}" destId="{052E240E-A7A5-4D1A-99BA-6B517125CF94}" srcOrd="2" destOrd="0" presId="urn:microsoft.com/office/officeart/2018/2/layout/IconVerticalSolidList"/>
    <dgm:cxn modelId="{ED43B2FB-7606-4F37-A056-B2F9FFAB2EBB}" type="presParOf" srcId="{AA0F8A3B-6C92-40E3-A647-026FF9D19B54}" destId="{EA51DB3B-6179-4BC9-AFF1-EE90A9EBB27B}" srcOrd="3" destOrd="0" presId="urn:microsoft.com/office/officeart/2018/2/layout/IconVerticalSolidList"/>
    <dgm:cxn modelId="{06DC86F6-866E-4AEE-BF13-5800E977EAD0}" type="presParOf" srcId="{AA0F8A3B-6C92-40E3-A647-026FF9D19B54}" destId="{022000C0-FF7F-4502-97D1-401FED97068C}" srcOrd="4" destOrd="0" presId="urn:microsoft.com/office/officeart/2018/2/layout/IconVerticalSolidList"/>
    <dgm:cxn modelId="{41BF5584-F90D-456A-9960-ECFB4A533421}" type="presParOf" srcId="{931F520E-2747-487C-A5CF-DBABD590D1BC}" destId="{1644037D-4B00-4296-B4EE-715A116A3B83}" srcOrd="3" destOrd="0" presId="urn:microsoft.com/office/officeart/2018/2/layout/IconVerticalSolidList"/>
    <dgm:cxn modelId="{39082EBC-5F27-4A65-AA57-273936F53F50}" type="presParOf" srcId="{931F520E-2747-487C-A5CF-DBABD590D1BC}" destId="{96F2A8FA-022F-4992-8691-113AA9AF36B8}" srcOrd="4" destOrd="0" presId="urn:microsoft.com/office/officeart/2018/2/layout/IconVerticalSolidList"/>
    <dgm:cxn modelId="{61F570CB-6945-4936-BEA2-27782CDFF3BF}" type="presParOf" srcId="{96F2A8FA-022F-4992-8691-113AA9AF36B8}" destId="{428A9280-F32F-489E-A009-B3844CA3BCE6}" srcOrd="0" destOrd="0" presId="urn:microsoft.com/office/officeart/2018/2/layout/IconVerticalSolidList"/>
    <dgm:cxn modelId="{FE8DF63B-4822-4B42-BBA5-DD4EAF4A0BC7}" type="presParOf" srcId="{96F2A8FA-022F-4992-8691-113AA9AF36B8}" destId="{61D6CE8F-97EA-43E3-81FF-88A4E93113BE}" srcOrd="1" destOrd="0" presId="urn:microsoft.com/office/officeart/2018/2/layout/IconVerticalSolidList"/>
    <dgm:cxn modelId="{603BFFF2-BB08-4D63-9DEA-97A9C7C16AFD}" type="presParOf" srcId="{96F2A8FA-022F-4992-8691-113AA9AF36B8}" destId="{AA69EA6E-C2C2-460C-A080-3CBD66FE9DB3}" srcOrd="2" destOrd="0" presId="urn:microsoft.com/office/officeart/2018/2/layout/IconVerticalSolidList"/>
    <dgm:cxn modelId="{8427FC82-2D4F-4702-874E-7E8117C22EC9}" type="presParOf" srcId="{96F2A8FA-022F-4992-8691-113AA9AF36B8}" destId="{ABD1E7E6-BD36-474B-AB9A-B3D99A66C5B4}" srcOrd="3" destOrd="0" presId="urn:microsoft.com/office/officeart/2018/2/layout/IconVerticalSolidList"/>
    <dgm:cxn modelId="{B84AD5B6-867F-4452-8F06-DABF90862F44}" type="presParOf" srcId="{96F2A8FA-022F-4992-8691-113AA9AF36B8}" destId="{2FBED6A7-6C35-4B28-8BC2-724AB68E4983}" srcOrd="4" destOrd="0" presId="urn:microsoft.com/office/officeart/2018/2/layout/IconVerticalSolidList"/>
    <dgm:cxn modelId="{8AB48571-E4A4-431F-AC4A-4D6F75027F4F}" type="presParOf" srcId="{931F520E-2747-487C-A5CF-DBABD590D1BC}" destId="{1F6DE21E-D81E-47B2-9AFE-69D1139BF4E5}" srcOrd="5" destOrd="0" presId="urn:microsoft.com/office/officeart/2018/2/layout/IconVerticalSolidList"/>
    <dgm:cxn modelId="{B35F8538-68D2-4E51-9B23-BAA3057A3354}" type="presParOf" srcId="{931F520E-2747-487C-A5CF-DBABD590D1BC}" destId="{0F91BA42-0AC4-44B7-A077-DB3ACE489FF2}" srcOrd="6" destOrd="0" presId="urn:microsoft.com/office/officeart/2018/2/layout/IconVerticalSolidList"/>
    <dgm:cxn modelId="{DAE3DBE5-70AD-4795-8689-6175BAA29F86}" type="presParOf" srcId="{0F91BA42-0AC4-44B7-A077-DB3ACE489FF2}" destId="{CABA22ED-19AB-4A21-9409-6A39B736D6D0}" srcOrd="0" destOrd="0" presId="urn:microsoft.com/office/officeart/2018/2/layout/IconVerticalSolidList"/>
    <dgm:cxn modelId="{64EC419A-C0E8-4FFC-8DAC-5C3B341C589E}" type="presParOf" srcId="{0F91BA42-0AC4-44B7-A077-DB3ACE489FF2}" destId="{6E6A9F83-0BE5-4C3E-BC70-F80BC0DE47AB}" srcOrd="1" destOrd="0" presId="urn:microsoft.com/office/officeart/2018/2/layout/IconVerticalSolidList"/>
    <dgm:cxn modelId="{2B70CD2B-2D19-4940-BDB1-B4C95015ACBB}" type="presParOf" srcId="{0F91BA42-0AC4-44B7-A077-DB3ACE489FF2}" destId="{F7F1B13C-991B-47CD-9DBF-D2F5622051B0}" srcOrd="2" destOrd="0" presId="urn:microsoft.com/office/officeart/2018/2/layout/IconVerticalSolidList"/>
    <dgm:cxn modelId="{31384887-6526-44B5-8BDC-06C469CB2DAA}" type="presParOf" srcId="{0F91BA42-0AC4-44B7-A077-DB3ACE489FF2}" destId="{DD8BC1FA-2584-43D3-935B-361A43279483}" srcOrd="3" destOrd="0" presId="urn:microsoft.com/office/officeart/2018/2/layout/IconVerticalSolidList"/>
    <dgm:cxn modelId="{6C4B820B-00E5-4FF5-B1E7-39C69CD8FD64}" type="presParOf" srcId="{0F91BA42-0AC4-44B7-A077-DB3ACE489FF2}" destId="{20EAC9BF-F1DD-47EE-9282-BC7A6A089460}" srcOrd="4" destOrd="0" presId="urn:microsoft.com/office/officeart/2018/2/layout/IconVerticalSolidList"/>
    <dgm:cxn modelId="{B7055D60-B86A-444A-89E4-8F4D534C56B6}" type="presParOf" srcId="{931F520E-2747-487C-A5CF-DBABD590D1BC}" destId="{94812B0A-7DC4-4BD2-8CD6-C1096CCCB33C}" srcOrd="7" destOrd="0" presId="urn:microsoft.com/office/officeart/2018/2/layout/IconVerticalSolidList"/>
    <dgm:cxn modelId="{CDD9C3C9-22EC-4DAA-B8F5-816E47DE5E91}" type="presParOf" srcId="{931F520E-2747-487C-A5CF-DBABD590D1BC}" destId="{704A13AB-ECBC-4CAD-8B80-B058FD21CBF7}" srcOrd="8" destOrd="0" presId="urn:microsoft.com/office/officeart/2018/2/layout/IconVerticalSolidList"/>
    <dgm:cxn modelId="{D048F073-426D-426B-9D84-4BA70BF538EB}" type="presParOf" srcId="{704A13AB-ECBC-4CAD-8B80-B058FD21CBF7}" destId="{126A7009-19ED-47D1-B0FF-D4D6976AFF56}" srcOrd="0" destOrd="0" presId="urn:microsoft.com/office/officeart/2018/2/layout/IconVerticalSolidList"/>
    <dgm:cxn modelId="{3E803002-C9F4-4DA4-B454-5246DE1718AE}" type="presParOf" srcId="{704A13AB-ECBC-4CAD-8B80-B058FD21CBF7}" destId="{74538878-9223-430F-91B7-8B4287D4E228}" srcOrd="1" destOrd="0" presId="urn:microsoft.com/office/officeart/2018/2/layout/IconVerticalSolidList"/>
    <dgm:cxn modelId="{EE22B668-8292-43D2-90F7-829BDED2FCBE}" type="presParOf" srcId="{704A13AB-ECBC-4CAD-8B80-B058FD21CBF7}" destId="{11B85353-452A-4390-8330-06B7CF6557E9}" srcOrd="2" destOrd="0" presId="urn:microsoft.com/office/officeart/2018/2/layout/IconVerticalSolidList"/>
    <dgm:cxn modelId="{A7573FEC-C3BA-4E8A-B69B-3E7B369278FA}" type="presParOf" srcId="{704A13AB-ECBC-4CAD-8B80-B058FD21CBF7}" destId="{79C00314-F1A8-4293-AE52-872EA251E3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C8DF35-18EE-4CAD-A0E4-31E3F2E17D8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E87E5F-22B4-4EFB-A706-3B83C662C1DD}">
      <dgm:prSet/>
      <dgm:spPr/>
      <dgm:t>
        <a:bodyPr/>
        <a:lstStyle/>
        <a:p>
          <a:r>
            <a:rPr lang="en-US" dirty="0"/>
            <a:t>There are things a TM can do and things that it can’t</a:t>
          </a:r>
        </a:p>
      </dgm:t>
    </dgm:pt>
    <dgm:pt modelId="{ECA579FD-7ED6-486A-A918-42F8DAF8D4F2}" type="parTrans" cxnId="{47E3FAF0-7407-4F9F-A90C-F37584E4F963}">
      <dgm:prSet/>
      <dgm:spPr/>
      <dgm:t>
        <a:bodyPr/>
        <a:lstStyle/>
        <a:p>
          <a:endParaRPr lang="en-US"/>
        </a:p>
      </dgm:t>
    </dgm:pt>
    <dgm:pt modelId="{1B1B6278-F4C6-4893-AC1B-31679015FA05}" type="sibTrans" cxnId="{47E3FAF0-7407-4F9F-A90C-F37584E4F963}">
      <dgm:prSet/>
      <dgm:spPr/>
      <dgm:t>
        <a:bodyPr/>
        <a:lstStyle/>
        <a:p>
          <a:endParaRPr lang="en-US"/>
        </a:p>
      </dgm:t>
    </dgm:pt>
    <dgm:pt modelId="{16027409-20BF-4A6B-853C-F02B42E88DBC}">
      <dgm:prSet/>
      <dgm:spPr/>
      <dgm:t>
        <a:bodyPr/>
        <a:lstStyle/>
        <a:p>
          <a:r>
            <a:rPr lang="en-US"/>
            <a:t>A language is called Turing-recognizable if some TM recognizes it</a:t>
          </a:r>
        </a:p>
      </dgm:t>
    </dgm:pt>
    <dgm:pt modelId="{3D400986-E5CE-4427-8241-BC5B7BE3B52F}" type="parTrans" cxnId="{5ABBB538-0100-4A2B-B0FA-8F83B6FA376D}">
      <dgm:prSet/>
      <dgm:spPr/>
      <dgm:t>
        <a:bodyPr/>
        <a:lstStyle/>
        <a:p>
          <a:endParaRPr lang="en-US"/>
        </a:p>
      </dgm:t>
    </dgm:pt>
    <dgm:pt modelId="{F73A8B9F-BDC2-41D1-AE90-81CC37A495FA}" type="sibTrans" cxnId="{5ABBB538-0100-4A2B-B0FA-8F83B6FA376D}">
      <dgm:prSet/>
      <dgm:spPr/>
      <dgm:t>
        <a:bodyPr/>
        <a:lstStyle/>
        <a:p>
          <a:endParaRPr lang="en-US"/>
        </a:p>
      </dgm:t>
    </dgm:pt>
    <dgm:pt modelId="{92ACFBCB-800B-4F46-8986-DFEC916905D5}">
      <dgm:prSet/>
      <dgm:spPr/>
      <dgm:t>
        <a:bodyPr/>
        <a:lstStyle/>
        <a:p>
          <a:r>
            <a:rPr lang="en-US"/>
            <a:t>A language is called Turing-Decidable if some TM decides it</a:t>
          </a:r>
        </a:p>
      </dgm:t>
    </dgm:pt>
    <dgm:pt modelId="{F53D1911-161D-4C2E-89E5-D324F70B11DA}" type="parTrans" cxnId="{1F566306-A904-45E8-8246-E29820FF1C5A}">
      <dgm:prSet/>
      <dgm:spPr/>
      <dgm:t>
        <a:bodyPr/>
        <a:lstStyle/>
        <a:p>
          <a:endParaRPr lang="en-US"/>
        </a:p>
      </dgm:t>
    </dgm:pt>
    <dgm:pt modelId="{5699BD46-167F-48D1-8087-D5C6F7EE51DA}" type="sibTrans" cxnId="{1F566306-A904-45E8-8246-E29820FF1C5A}">
      <dgm:prSet/>
      <dgm:spPr/>
      <dgm:t>
        <a:bodyPr/>
        <a:lstStyle/>
        <a:p>
          <a:endParaRPr lang="en-US"/>
        </a:p>
      </dgm:t>
    </dgm:pt>
    <dgm:pt modelId="{E9D89301-45C1-4C27-8B67-4F28623E33D8}" type="pres">
      <dgm:prSet presAssocID="{5FC8DF35-18EE-4CAD-A0E4-31E3F2E17D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82C611-3BB6-4621-9A18-8E095026C73C}" type="pres">
      <dgm:prSet presAssocID="{AEE87E5F-22B4-4EFB-A706-3B83C662C1DD}" presName="hierRoot1" presStyleCnt="0"/>
      <dgm:spPr/>
    </dgm:pt>
    <dgm:pt modelId="{7B5FF5C1-F909-444D-8694-A03D9AF96294}" type="pres">
      <dgm:prSet presAssocID="{AEE87E5F-22B4-4EFB-A706-3B83C662C1DD}" presName="composite" presStyleCnt="0"/>
      <dgm:spPr/>
    </dgm:pt>
    <dgm:pt modelId="{1814D1A9-5876-48F6-A5BD-0E2869B0326E}" type="pres">
      <dgm:prSet presAssocID="{AEE87E5F-22B4-4EFB-A706-3B83C662C1DD}" presName="background" presStyleLbl="node0" presStyleIdx="0" presStyleCnt="3"/>
      <dgm:spPr/>
    </dgm:pt>
    <dgm:pt modelId="{633CE6C7-E572-4DB2-B177-B36FF9E2A155}" type="pres">
      <dgm:prSet presAssocID="{AEE87E5F-22B4-4EFB-A706-3B83C662C1DD}" presName="text" presStyleLbl="fgAcc0" presStyleIdx="0" presStyleCnt="3">
        <dgm:presLayoutVars>
          <dgm:chPref val="3"/>
        </dgm:presLayoutVars>
      </dgm:prSet>
      <dgm:spPr/>
    </dgm:pt>
    <dgm:pt modelId="{385F1CA7-9B6C-4AB6-8C68-94F908220C73}" type="pres">
      <dgm:prSet presAssocID="{AEE87E5F-22B4-4EFB-A706-3B83C662C1DD}" presName="hierChild2" presStyleCnt="0"/>
      <dgm:spPr/>
    </dgm:pt>
    <dgm:pt modelId="{B4270ADC-A09D-4403-8B42-7C39CD7DA774}" type="pres">
      <dgm:prSet presAssocID="{16027409-20BF-4A6B-853C-F02B42E88DBC}" presName="hierRoot1" presStyleCnt="0"/>
      <dgm:spPr/>
    </dgm:pt>
    <dgm:pt modelId="{6A2F5317-84BF-45C8-90EC-AE485F414B66}" type="pres">
      <dgm:prSet presAssocID="{16027409-20BF-4A6B-853C-F02B42E88DBC}" presName="composite" presStyleCnt="0"/>
      <dgm:spPr/>
    </dgm:pt>
    <dgm:pt modelId="{E3AE253A-2727-477D-A726-53747259EBF7}" type="pres">
      <dgm:prSet presAssocID="{16027409-20BF-4A6B-853C-F02B42E88DBC}" presName="background" presStyleLbl="node0" presStyleIdx="1" presStyleCnt="3"/>
      <dgm:spPr/>
    </dgm:pt>
    <dgm:pt modelId="{BB5EE64E-DB92-475D-90F6-AE022B52C6F1}" type="pres">
      <dgm:prSet presAssocID="{16027409-20BF-4A6B-853C-F02B42E88DBC}" presName="text" presStyleLbl="fgAcc0" presStyleIdx="1" presStyleCnt="3">
        <dgm:presLayoutVars>
          <dgm:chPref val="3"/>
        </dgm:presLayoutVars>
      </dgm:prSet>
      <dgm:spPr/>
    </dgm:pt>
    <dgm:pt modelId="{D10AEB8D-2833-4885-909D-23A8C04F2E6B}" type="pres">
      <dgm:prSet presAssocID="{16027409-20BF-4A6B-853C-F02B42E88DBC}" presName="hierChild2" presStyleCnt="0"/>
      <dgm:spPr/>
    </dgm:pt>
    <dgm:pt modelId="{DB555171-E18A-430F-808D-92E4DFA829DA}" type="pres">
      <dgm:prSet presAssocID="{92ACFBCB-800B-4F46-8986-DFEC916905D5}" presName="hierRoot1" presStyleCnt="0"/>
      <dgm:spPr/>
    </dgm:pt>
    <dgm:pt modelId="{183FD0EA-6015-47C0-941F-05C1127BB4AB}" type="pres">
      <dgm:prSet presAssocID="{92ACFBCB-800B-4F46-8986-DFEC916905D5}" presName="composite" presStyleCnt="0"/>
      <dgm:spPr/>
    </dgm:pt>
    <dgm:pt modelId="{23E88B28-8273-4885-AC7A-CBC4DAECF34E}" type="pres">
      <dgm:prSet presAssocID="{92ACFBCB-800B-4F46-8986-DFEC916905D5}" presName="background" presStyleLbl="node0" presStyleIdx="2" presStyleCnt="3"/>
      <dgm:spPr/>
    </dgm:pt>
    <dgm:pt modelId="{A10692CD-E121-4F95-8E42-77C8A67BB016}" type="pres">
      <dgm:prSet presAssocID="{92ACFBCB-800B-4F46-8986-DFEC916905D5}" presName="text" presStyleLbl="fgAcc0" presStyleIdx="2" presStyleCnt="3">
        <dgm:presLayoutVars>
          <dgm:chPref val="3"/>
        </dgm:presLayoutVars>
      </dgm:prSet>
      <dgm:spPr/>
    </dgm:pt>
    <dgm:pt modelId="{6E98ADA2-C42A-443D-A552-0FB2591330C1}" type="pres">
      <dgm:prSet presAssocID="{92ACFBCB-800B-4F46-8986-DFEC916905D5}" presName="hierChild2" presStyleCnt="0"/>
      <dgm:spPr/>
    </dgm:pt>
  </dgm:ptLst>
  <dgm:cxnLst>
    <dgm:cxn modelId="{1F566306-A904-45E8-8246-E29820FF1C5A}" srcId="{5FC8DF35-18EE-4CAD-A0E4-31E3F2E17D85}" destId="{92ACFBCB-800B-4F46-8986-DFEC916905D5}" srcOrd="2" destOrd="0" parTransId="{F53D1911-161D-4C2E-89E5-D324F70B11DA}" sibTransId="{5699BD46-167F-48D1-8087-D5C6F7EE51DA}"/>
    <dgm:cxn modelId="{5ABBB538-0100-4A2B-B0FA-8F83B6FA376D}" srcId="{5FC8DF35-18EE-4CAD-A0E4-31E3F2E17D85}" destId="{16027409-20BF-4A6B-853C-F02B42E88DBC}" srcOrd="1" destOrd="0" parTransId="{3D400986-E5CE-4427-8241-BC5B7BE3B52F}" sibTransId="{F73A8B9F-BDC2-41D1-AE90-81CC37A495FA}"/>
    <dgm:cxn modelId="{94A1C7B8-4E94-4468-A384-3FBC0C5AF8EB}" type="presOf" srcId="{5FC8DF35-18EE-4CAD-A0E4-31E3F2E17D85}" destId="{E9D89301-45C1-4C27-8B67-4F28623E33D8}" srcOrd="0" destOrd="0" presId="urn:microsoft.com/office/officeart/2005/8/layout/hierarchy1"/>
    <dgm:cxn modelId="{EE10F1CE-7CBE-476C-AFCF-0A35699EF524}" type="presOf" srcId="{16027409-20BF-4A6B-853C-F02B42E88DBC}" destId="{BB5EE64E-DB92-475D-90F6-AE022B52C6F1}" srcOrd="0" destOrd="0" presId="urn:microsoft.com/office/officeart/2005/8/layout/hierarchy1"/>
    <dgm:cxn modelId="{47E3FAF0-7407-4F9F-A90C-F37584E4F963}" srcId="{5FC8DF35-18EE-4CAD-A0E4-31E3F2E17D85}" destId="{AEE87E5F-22B4-4EFB-A706-3B83C662C1DD}" srcOrd="0" destOrd="0" parTransId="{ECA579FD-7ED6-486A-A918-42F8DAF8D4F2}" sibTransId="{1B1B6278-F4C6-4893-AC1B-31679015FA05}"/>
    <dgm:cxn modelId="{9E6DB3F2-9067-4D39-953E-A42CFE7C843F}" type="presOf" srcId="{AEE87E5F-22B4-4EFB-A706-3B83C662C1DD}" destId="{633CE6C7-E572-4DB2-B177-B36FF9E2A155}" srcOrd="0" destOrd="0" presId="urn:microsoft.com/office/officeart/2005/8/layout/hierarchy1"/>
    <dgm:cxn modelId="{4B867DF5-C552-4E55-9137-5A6363443790}" type="presOf" srcId="{92ACFBCB-800B-4F46-8986-DFEC916905D5}" destId="{A10692CD-E121-4F95-8E42-77C8A67BB016}" srcOrd="0" destOrd="0" presId="urn:microsoft.com/office/officeart/2005/8/layout/hierarchy1"/>
    <dgm:cxn modelId="{749F178E-0B30-4CD5-BE94-A28AF324288A}" type="presParOf" srcId="{E9D89301-45C1-4C27-8B67-4F28623E33D8}" destId="{7B82C611-3BB6-4621-9A18-8E095026C73C}" srcOrd="0" destOrd="0" presId="urn:microsoft.com/office/officeart/2005/8/layout/hierarchy1"/>
    <dgm:cxn modelId="{58FB0289-EB1B-4091-A75C-8B99E3A269F3}" type="presParOf" srcId="{7B82C611-3BB6-4621-9A18-8E095026C73C}" destId="{7B5FF5C1-F909-444D-8694-A03D9AF96294}" srcOrd="0" destOrd="0" presId="urn:microsoft.com/office/officeart/2005/8/layout/hierarchy1"/>
    <dgm:cxn modelId="{36F4907E-5EA0-4EE3-A9C5-2D494BAB2C80}" type="presParOf" srcId="{7B5FF5C1-F909-444D-8694-A03D9AF96294}" destId="{1814D1A9-5876-48F6-A5BD-0E2869B0326E}" srcOrd="0" destOrd="0" presId="urn:microsoft.com/office/officeart/2005/8/layout/hierarchy1"/>
    <dgm:cxn modelId="{64943AA7-4CE9-486C-8183-5BDAFA8AE963}" type="presParOf" srcId="{7B5FF5C1-F909-444D-8694-A03D9AF96294}" destId="{633CE6C7-E572-4DB2-B177-B36FF9E2A155}" srcOrd="1" destOrd="0" presId="urn:microsoft.com/office/officeart/2005/8/layout/hierarchy1"/>
    <dgm:cxn modelId="{52243186-2C5B-4E63-9845-04D00469517F}" type="presParOf" srcId="{7B82C611-3BB6-4621-9A18-8E095026C73C}" destId="{385F1CA7-9B6C-4AB6-8C68-94F908220C73}" srcOrd="1" destOrd="0" presId="urn:microsoft.com/office/officeart/2005/8/layout/hierarchy1"/>
    <dgm:cxn modelId="{AC9DD51D-0C06-4437-9F56-DAC8B24D9D60}" type="presParOf" srcId="{E9D89301-45C1-4C27-8B67-4F28623E33D8}" destId="{B4270ADC-A09D-4403-8B42-7C39CD7DA774}" srcOrd="1" destOrd="0" presId="urn:microsoft.com/office/officeart/2005/8/layout/hierarchy1"/>
    <dgm:cxn modelId="{728D2282-B7D2-45AC-9732-C9840C596D83}" type="presParOf" srcId="{B4270ADC-A09D-4403-8B42-7C39CD7DA774}" destId="{6A2F5317-84BF-45C8-90EC-AE485F414B66}" srcOrd="0" destOrd="0" presId="urn:microsoft.com/office/officeart/2005/8/layout/hierarchy1"/>
    <dgm:cxn modelId="{11ADAA23-412B-4530-ABE1-3B8F61BD2648}" type="presParOf" srcId="{6A2F5317-84BF-45C8-90EC-AE485F414B66}" destId="{E3AE253A-2727-477D-A726-53747259EBF7}" srcOrd="0" destOrd="0" presId="urn:microsoft.com/office/officeart/2005/8/layout/hierarchy1"/>
    <dgm:cxn modelId="{1DB36DE0-C2FB-471E-BBD6-25859E395F74}" type="presParOf" srcId="{6A2F5317-84BF-45C8-90EC-AE485F414B66}" destId="{BB5EE64E-DB92-475D-90F6-AE022B52C6F1}" srcOrd="1" destOrd="0" presId="urn:microsoft.com/office/officeart/2005/8/layout/hierarchy1"/>
    <dgm:cxn modelId="{41949689-A529-4744-BA9B-59C7354B28BC}" type="presParOf" srcId="{B4270ADC-A09D-4403-8B42-7C39CD7DA774}" destId="{D10AEB8D-2833-4885-909D-23A8C04F2E6B}" srcOrd="1" destOrd="0" presId="urn:microsoft.com/office/officeart/2005/8/layout/hierarchy1"/>
    <dgm:cxn modelId="{AB03584B-5DD6-4D3C-9B9F-A69854AA5015}" type="presParOf" srcId="{E9D89301-45C1-4C27-8B67-4F28623E33D8}" destId="{DB555171-E18A-430F-808D-92E4DFA829DA}" srcOrd="2" destOrd="0" presId="urn:microsoft.com/office/officeart/2005/8/layout/hierarchy1"/>
    <dgm:cxn modelId="{9F074CD7-E513-4DDF-B9D7-6130651B64A5}" type="presParOf" srcId="{DB555171-E18A-430F-808D-92E4DFA829DA}" destId="{183FD0EA-6015-47C0-941F-05C1127BB4AB}" srcOrd="0" destOrd="0" presId="urn:microsoft.com/office/officeart/2005/8/layout/hierarchy1"/>
    <dgm:cxn modelId="{289DE1AE-5A34-44E3-BD8A-4F7E7F32DC75}" type="presParOf" srcId="{183FD0EA-6015-47C0-941F-05C1127BB4AB}" destId="{23E88B28-8273-4885-AC7A-CBC4DAECF34E}" srcOrd="0" destOrd="0" presId="urn:microsoft.com/office/officeart/2005/8/layout/hierarchy1"/>
    <dgm:cxn modelId="{FA4F6F0C-CD5F-4F77-9149-1E1849498158}" type="presParOf" srcId="{183FD0EA-6015-47C0-941F-05C1127BB4AB}" destId="{A10692CD-E121-4F95-8E42-77C8A67BB016}" srcOrd="1" destOrd="0" presId="urn:microsoft.com/office/officeart/2005/8/layout/hierarchy1"/>
    <dgm:cxn modelId="{B142E90A-F25B-4FE2-9424-4DE5886753EC}" type="presParOf" srcId="{DB555171-E18A-430F-808D-92E4DFA829DA}" destId="{6E98ADA2-C42A-443D-A552-0FB2591330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DA539-E0AC-492F-95BE-6C00BEA8FBAF}">
      <dsp:nvSpPr>
        <dsp:cNvPr id="0" name=""/>
        <dsp:cNvSpPr/>
      </dsp:nvSpPr>
      <dsp:spPr>
        <a:xfrm>
          <a:off x="0" y="3143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C8A78-76EF-4283-B5F5-3D75F2B5E659}">
      <dsp:nvSpPr>
        <dsp:cNvPr id="0" name=""/>
        <dsp:cNvSpPr/>
      </dsp:nvSpPr>
      <dsp:spPr>
        <a:xfrm>
          <a:off x="202527" y="153783"/>
          <a:ext cx="368231" cy="368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980FA-773D-435B-A3A6-409BB27580A2}">
      <dsp:nvSpPr>
        <dsp:cNvPr id="0" name=""/>
        <dsp:cNvSpPr/>
      </dsp:nvSpPr>
      <dsp:spPr>
        <a:xfrm>
          <a:off x="773286" y="3143"/>
          <a:ext cx="4526280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Turing machine can both write and read from the tape</a:t>
          </a:r>
        </a:p>
      </dsp:txBody>
      <dsp:txXfrm>
        <a:off x="773286" y="3143"/>
        <a:ext cx="4526280" cy="669512"/>
      </dsp:txXfrm>
    </dsp:sp>
    <dsp:sp modelId="{DEB06D07-E87D-46D3-9FDC-22AF96BB0CA6}">
      <dsp:nvSpPr>
        <dsp:cNvPr id="0" name=""/>
        <dsp:cNvSpPr/>
      </dsp:nvSpPr>
      <dsp:spPr>
        <a:xfrm>
          <a:off x="5299566" y="3143"/>
          <a:ext cx="475883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FA would just read instructions</a:t>
          </a:r>
        </a:p>
      </dsp:txBody>
      <dsp:txXfrm>
        <a:off x="5299566" y="3143"/>
        <a:ext cx="4758833" cy="669512"/>
      </dsp:txXfrm>
    </dsp:sp>
    <dsp:sp modelId="{D30E68FB-30C6-41E1-B91A-EC174133D225}">
      <dsp:nvSpPr>
        <dsp:cNvPr id="0" name=""/>
        <dsp:cNvSpPr/>
      </dsp:nvSpPr>
      <dsp:spPr>
        <a:xfrm>
          <a:off x="0" y="840033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A3BAE-E620-4575-96E8-9D451E5B6A58}">
      <dsp:nvSpPr>
        <dsp:cNvPr id="0" name=""/>
        <dsp:cNvSpPr/>
      </dsp:nvSpPr>
      <dsp:spPr>
        <a:xfrm>
          <a:off x="202527" y="990673"/>
          <a:ext cx="368231" cy="368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1DB3B-6179-4BC9-AFF1-EE90A9EBB27B}">
      <dsp:nvSpPr>
        <dsp:cNvPr id="0" name=""/>
        <dsp:cNvSpPr/>
      </dsp:nvSpPr>
      <dsp:spPr>
        <a:xfrm>
          <a:off x="773286" y="840033"/>
          <a:ext cx="4526280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Turing machine can move both left and right</a:t>
          </a:r>
        </a:p>
      </dsp:txBody>
      <dsp:txXfrm>
        <a:off x="773286" y="840033"/>
        <a:ext cx="4526280" cy="669512"/>
      </dsp:txXfrm>
    </dsp:sp>
    <dsp:sp modelId="{022000C0-FF7F-4502-97D1-401FED97068C}">
      <dsp:nvSpPr>
        <dsp:cNvPr id="0" name=""/>
        <dsp:cNvSpPr/>
      </dsp:nvSpPr>
      <dsp:spPr>
        <a:xfrm>
          <a:off x="5299566" y="840033"/>
          <a:ext cx="475883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FA would obey transition rules</a:t>
          </a:r>
        </a:p>
      </dsp:txBody>
      <dsp:txXfrm>
        <a:off x="5299566" y="840033"/>
        <a:ext cx="4758833" cy="669512"/>
      </dsp:txXfrm>
    </dsp:sp>
    <dsp:sp modelId="{428A9280-F32F-489E-A009-B3844CA3BCE6}">
      <dsp:nvSpPr>
        <dsp:cNvPr id="0" name=""/>
        <dsp:cNvSpPr/>
      </dsp:nvSpPr>
      <dsp:spPr>
        <a:xfrm>
          <a:off x="0" y="1676923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6CE8F-97EA-43E3-81FF-88A4E93113BE}">
      <dsp:nvSpPr>
        <dsp:cNvPr id="0" name=""/>
        <dsp:cNvSpPr/>
      </dsp:nvSpPr>
      <dsp:spPr>
        <a:xfrm>
          <a:off x="202527" y="1827564"/>
          <a:ext cx="368231" cy="368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1E7E6-BD36-474B-AB9A-B3D99A66C5B4}">
      <dsp:nvSpPr>
        <dsp:cNvPr id="0" name=""/>
        <dsp:cNvSpPr/>
      </dsp:nvSpPr>
      <dsp:spPr>
        <a:xfrm>
          <a:off x="773286" y="1676923"/>
          <a:ext cx="4526280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tape is infinite</a:t>
          </a:r>
        </a:p>
      </dsp:txBody>
      <dsp:txXfrm>
        <a:off x="773286" y="1676923"/>
        <a:ext cx="4526280" cy="669512"/>
      </dsp:txXfrm>
    </dsp:sp>
    <dsp:sp modelId="{2FBED6A7-6C35-4B28-8BC2-724AB68E4983}">
      <dsp:nvSpPr>
        <dsp:cNvPr id="0" name=""/>
        <dsp:cNvSpPr/>
      </dsp:nvSpPr>
      <dsp:spPr>
        <a:xfrm>
          <a:off x="5299566" y="1676923"/>
          <a:ext cx="475883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At some point you need to stop a FA</a:t>
          </a:r>
        </a:p>
      </dsp:txBody>
      <dsp:txXfrm>
        <a:off x="5299566" y="1676923"/>
        <a:ext cx="4758833" cy="669512"/>
      </dsp:txXfrm>
    </dsp:sp>
    <dsp:sp modelId="{CABA22ED-19AB-4A21-9409-6A39B736D6D0}">
      <dsp:nvSpPr>
        <dsp:cNvPr id="0" name=""/>
        <dsp:cNvSpPr/>
      </dsp:nvSpPr>
      <dsp:spPr>
        <a:xfrm>
          <a:off x="0" y="2513814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A9F83-0BE5-4C3E-BC70-F80BC0DE47AB}">
      <dsp:nvSpPr>
        <dsp:cNvPr id="0" name=""/>
        <dsp:cNvSpPr/>
      </dsp:nvSpPr>
      <dsp:spPr>
        <a:xfrm>
          <a:off x="202527" y="2664454"/>
          <a:ext cx="368231" cy="368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BC1FA-2584-43D3-935B-361A43279483}">
      <dsp:nvSpPr>
        <dsp:cNvPr id="0" name=""/>
        <dsp:cNvSpPr/>
      </dsp:nvSpPr>
      <dsp:spPr>
        <a:xfrm>
          <a:off x="773286" y="2513814"/>
          <a:ext cx="4526280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 soon as you reach an accept or reject space, you’re done</a:t>
          </a:r>
        </a:p>
      </dsp:txBody>
      <dsp:txXfrm>
        <a:off x="773286" y="2513814"/>
        <a:ext cx="4526280" cy="669512"/>
      </dsp:txXfrm>
    </dsp:sp>
    <dsp:sp modelId="{20EAC9BF-F1DD-47EE-9282-BC7A6A089460}">
      <dsp:nvSpPr>
        <dsp:cNvPr id="0" name=""/>
        <dsp:cNvSpPr/>
      </dsp:nvSpPr>
      <dsp:spPr>
        <a:xfrm>
          <a:off x="5299566" y="2513814"/>
          <a:ext cx="475883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 FA could loop back…</a:t>
          </a:r>
        </a:p>
      </dsp:txBody>
      <dsp:txXfrm>
        <a:off x="5299566" y="2513814"/>
        <a:ext cx="4758833" cy="669512"/>
      </dsp:txXfrm>
    </dsp:sp>
    <dsp:sp modelId="{126A7009-19ED-47D1-B0FF-D4D6976AFF56}">
      <dsp:nvSpPr>
        <dsp:cNvPr id="0" name=""/>
        <dsp:cNvSpPr/>
      </dsp:nvSpPr>
      <dsp:spPr>
        <a:xfrm>
          <a:off x="0" y="3350704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38878-9223-430F-91B7-8B4287D4E228}">
      <dsp:nvSpPr>
        <dsp:cNvPr id="0" name=""/>
        <dsp:cNvSpPr/>
      </dsp:nvSpPr>
      <dsp:spPr>
        <a:xfrm>
          <a:off x="202527" y="3501344"/>
          <a:ext cx="368231" cy="368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00314-F1A8-4293-AE52-872EA251E38F}">
      <dsp:nvSpPr>
        <dsp:cNvPr id="0" name=""/>
        <dsp:cNvSpPr/>
      </dsp:nvSpPr>
      <dsp:spPr>
        <a:xfrm>
          <a:off x="773286" y="3350704"/>
          <a:ext cx="928511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do you the last point means?</a:t>
          </a:r>
        </a:p>
      </dsp:txBody>
      <dsp:txXfrm>
        <a:off x="773286" y="3350704"/>
        <a:ext cx="9285113" cy="669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4D1A9-5876-48F6-A5BD-0E2869B0326E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CE6C7-E572-4DB2-B177-B36FF9E2A155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There are things a TM can do and things that it can’t</a:t>
          </a:r>
        </a:p>
      </dsp:txBody>
      <dsp:txXfrm>
        <a:off x="366939" y="1196774"/>
        <a:ext cx="2723696" cy="1691139"/>
      </dsp:txXfrm>
    </dsp:sp>
    <dsp:sp modelId="{E3AE253A-2727-477D-A726-53747259EBF7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EE64E-DB92-475D-90F6-AE022B52C6F1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language is called Turing-recognizable if some TM recognizes it</a:t>
          </a:r>
        </a:p>
      </dsp:txBody>
      <dsp:txXfrm>
        <a:off x="3824513" y="1196774"/>
        <a:ext cx="2723696" cy="1691139"/>
      </dsp:txXfrm>
    </dsp:sp>
    <dsp:sp modelId="{23E88B28-8273-4885-AC7A-CBC4DAECF34E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692CD-E121-4F95-8E42-77C8A67BB016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language is called Turing-Decidable if some TM decides it</a:t>
          </a:r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00DC-8250-4318-9675-542C6B9B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C1D48-00EC-4A73-8735-9744B29B8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58D5-3419-4738-B8F9-AF0C3833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28692-C26F-4E48-BCA8-C221B315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B5FF-9179-4DB4-95F8-06E2FCE6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5A14-E412-4550-A6D7-986806B5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548A4-80D4-4F28-AFC1-8AAAADB3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14EB-617B-426A-94F9-1626B6A1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A7C0-6F38-4602-8408-651AA331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C9C6-45E7-41A9-ADB1-1E9D0D8A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6B8A9-50E1-40C6-BA5E-FC34670DB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2DBE7-12E0-4BCE-8655-B3F7E0C02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4B62C-48DC-4F46-BF77-B2FE21B0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D022-57A4-4EF9-86DE-903F0BF7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EAFB-7C55-4CB9-AE4B-7F75470C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33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7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70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44FD-56DE-4601-8E4E-416085FF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48FD-C824-41AC-A7AF-DB1FA58C0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E977-1BC1-417E-9D95-6FF5B920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8010-821B-40F8-B3E9-72CC177F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EB24-23A6-431B-94C5-D6427F4A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16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9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11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5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958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02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2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19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581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75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481B-1E83-4123-A6B0-2BE438A4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ACD3-DB88-4B90-94EB-363E47AB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B006-70AE-40A9-A78F-C4A956F5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509D1-44A2-4676-A037-409F025E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A04A-4C58-4F08-BD7B-38D5DD0A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31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25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290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50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78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313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604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43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6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4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0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0399-82A5-4BF4-985B-F06E9D39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F1BA-914C-4E2D-877A-79662C333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F206E-4384-4E1E-A75C-64852A12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32D2D-44FF-466E-90B9-D9F4212A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749BB-61C0-47A4-9E37-7E6E4251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CCB1B-9198-470E-86DC-EFBB9D01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C484-F9E2-4AF6-9202-45DC1630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96FEE-73FF-4B14-83EF-916D506F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3D5D2-8135-4F2C-A733-AFCCA9B9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0D3E0-6159-4FC0-9EE5-8568755B2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4A980-3D08-4040-BD67-6DB755338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DADB3-6CE1-46CD-B29D-DAF29610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63229-D6CF-4F6C-83F4-6F6A81B4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B298C-2193-449C-BAA6-AFCDED93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7F80-7CFF-499E-9FA5-501D8D16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4161A-347F-4465-B8ED-226407A8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2C925-C0B9-4A43-921B-FC877709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6C2BF-6BA1-4E38-BB92-4BA004EB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0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63AB3-DE79-44F8-AB01-D2F9934F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4FAAA-8E88-4299-8AAE-5D5714A8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AD78C-3DDA-4905-97DC-8A12D998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CC8E-72CB-46E8-A523-3325C9D2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B3DD-FE5F-47EB-B9A8-5744461B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675B7-3585-4519-8AD7-5E9B7BBC8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0FE5-88BB-470B-BE72-877DF565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A1C6B-F3ED-481C-977E-933638B2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21261-2902-423F-8F6B-632EF33C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D862-B275-4507-9C63-332E9E6E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EA716-B127-4C65-87C5-B1BF89A9D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DA90F-10EB-4934-A431-9F67C0DCC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CCB48-65FC-4559-A549-276607A5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05327-0C49-4B7D-85B6-AF59B503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5D335-1DF1-4826-97D1-FA5C6E7B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3B755-F3C5-4045-BC63-014C6334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631E-7EF3-4A94-BBF3-B5526A7E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5D923-4E15-48E0-B26D-95B5406B4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8102-CD34-4CA2-9D5C-9C36ADF04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8BFA-0C7A-44BE-A4A2-75D8D6B51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79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DC59E9-F56D-444D-9018-37044AA8B3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447F63-5D24-4560-BC79-E48760C042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7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i-programmer.info/history/people/606-bill-gates.html?start=1" TargetMode="Externa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X40hbAHx3s" TargetMode="Externa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17356-9CAE-4E50-86A4-4A04F2226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CSCI 265 Lecture 7</a:t>
            </a:r>
          </a:p>
          <a:p>
            <a:r>
              <a:rPr lang="en-US" sz="2000">
                <a:solidFill>
                  <a:srgbClr val="080808"/>
                </a:solidFill>
              </a:rPr>
              <a:t>By Ariel Avshalom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65875-C97A-4603-809D-A13D4C99B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Turing Machines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23F3-7C56-4403-984E-06931F45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Properties of 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2A84-7CF4-4F78-B99F-351BE9E6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760286" cy="4023360"/>
          </a:xfrm>
        </p:spPr>
        <p:txBody>
          <a:bodyPr>
            <a:normAutofit/>
          </a:bodyPr>
          <a:lstStyle/>
          <a:p>
            <a:r>
              <a:rPr lang="en-US" dirty="0"/>
              <a:t>A TM has infinite tape as its unlimited memory</a:t>
            </a:r>
          </a:p>
          <a:p>
            <a:r>
              <a:rPr lang="en-US" dirty="0"/>
              <a:t>It has a “tape head” (think pointer) that can</a:t>
            </a:r>
          </a:p>
          <a:p>
            <a:pPr lvl="1"/>
            <a:r>
              <a:rPr lang="en-US" dirty="0"/>
              <a:t>Read symbols</a:t>
            </a:r>
          </a:p>
          <a:p>
            <a:pPr lvl="1"/>
            <a:r>
              <a:rPr lang="en-US" dirty="0"/>
              <a:t>Write symbols</a:t>
            </a:r>
          </a:p>
          <a:p>
            <a:pPr lvl="1"/>
            <a:r>
              <a:rPr lang="en-US" dirty="0"/>
              <a:t>Move around on the tape?</a:t>
            </a:r>
          </a:p>
          <a:p>
            <a:r>
              <a:rPr lang="en-US" dirty="0"/>
              <a:t>Do you see a similarity to a different set of computer functions?</a:t>
            </a:r>
          </a:p>
        </p:txBody>
      </p:sp>
      <p:pic>
        <p:nvPicPr>
          <p:cNvPr id="1026" name="Picture 2" descr="How to Set File Permissions in Mac OS X | Macinstruct">
            <a:extLst>
              <a:ext uri="{FF2B5EF4-FFF2-40B4-BE49-F238E27FC236}">
                <a16:creationId xmlns:a16="http://schemas.microsoft.com/office/drawing/2014/main" id="{1CEDA35E-453D-4004-9942-C9C218F1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169258"/>
            <a:ext cx="3135109" cy="29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6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tespace (programming language) - Wikipedia">
            <a:extLst>
              <a:ext uri="{FF2B5EF4-FFF2-40B4-BE49-F238E27FC236}">
                <a16:creationId xmlns:a16="http://schemas.microsoft.com/office/drawing/2014/main" id="{672F71A0-5E70-439A-8FD8-68C798B43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1" b="4769"/>
          <a:stretch/>
        </p:blipFill>
        <p:spPr bwMode="auto">
          <a:xfrm>
            <a:off x="1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7CAB8F-A0BA-4128-8B2F-EC1879A16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25F63D-1A7B-41E3-805E-B3088E09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So what are we looking 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218F-F723-4B10-874E-5A3B2A6C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Just the input in the tape</a:t>
            </a:r>
          </a:p>
          <a:p>
            <a:r>
              <a:rPr lang="en-US" dirty="0"/>
              <a:t>Followed by a whole lota white space!</a:t>
            </a:r>
          </a:p>
          <a:p>
            <a:r>
              <a:rPr lang="en-US" dirty="0"/>
              <a:t>Otherwise called blanks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672EAF5-5470-4BA7-B932-B6C0D09E7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620B5C-0452-4C14-93BC-D29D4DD20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835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6F87-F6D7-44C1-9C98-6566AD17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between an FA and a TM: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C500347-5823-4562-9FDF-8B006371CE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6DCC8A78-76EF-4283-B5F5-3D75F2B5E6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>
                                            <p:graphicEl>
                                              <a:dgm id="{6DCC8A78-76EF-4283-B5F5-3D75F2B5E6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AA9DA539-E0AC-492F-95BE-6C00BEA8F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>
                                            <p:graphicEl>
                                              <a:dgm id="{AA9DA539-E0AC-492F-95BE-6C00BEA8FB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9F980FA-773D-435B-A3A6-409BB27580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7">
                                            <p:graphicEl>
                                              <a:dgm id="{99F980FA-773D-435B-A3A6-409BB27580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DEB06D07-E87D-46D3-9FDC-22AF96BB0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7">
                                            <p:graphicEl>
                                              <a:dgm id="{DEB06D07-E87D-46D3-9FDC-22AF96BB0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D30E68FB-30C6-41E1-B91A-EC174133D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7">
                                            <p:graphicEl>
                                              <a:dgm id="{D30E68FB-30C6-41E1-B91A-EC174133D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160A3BAE-E620-4575-96E8-9D451E5B6A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7">
                                            <p:graphicEl>
                                              <a:dgm id="{160A3BAE-E620-4575-96E8-9D451E5B6A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EA51DB3B-6179-4BC9-AFF1-EE90A9EBB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7">
                                            <p:graphicEl>
                                              <a:dgm id="{EA51DB3B-6179-4BC9-AFF1-EE90A9EBB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022000C0-FF7F-4502-97D1-401FED9706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7">
                                            <p:graphicEl>
                                              <a:dgm id="{022000C0-FF7F-4502-97D1-401FED9706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61D6CE8F-97EA-43E3-81FF-88A4E9311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7">
                                            <p:graphicEl>
                                              <a:dgm id="{61D6CE8F-97EA-43E3-81FF-88A4E9311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428A9280-F32F-489E-A009-B3844CA3BC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7">
                                            <p:graphicEl>
                                              <a:dgm id="{428A9280-F32F-489E-A009-B3844CA3BC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ABD1E7E6-BD36-474B-AB9A-B3D99A66C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7">
                                            <p:graphicEl>
                                              <a:dgm id="{ABD1E7E6-BD36-474B-AB9A-B3D99A66C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FBED6A7-6C35-4B28-8BC2-724AB68E49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7">
                                            <p:graphicEl>
                                              <a:dgm id="{2FBED6A7-6C35-4B28-8BC2-724AB68E49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6E6A9F83-0BE5-4C3E-BC70-F80BC0DE4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7">
                                            <p:graphicEl>
                                              <a:dgm id="{6E6A9F83-0BE5-4C3E-BC70-F80BC0DE47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CABA22ED-19AB-4A21-9409-6A39B736D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7">
                                            <p:graphicEl>
                                              <a:dgm id="{CABA22ED-19AB-4A21-9409-6A39B736D6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DD8BC1FA-2584-43D3-935B-361A43279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7">
                                            <p:graphicEl>
                                              <a:dgm id="{DD8BC1FA-2584-43D3-935B-361A432794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0EAC9BF-F1DD-47EE-9282-BC7A6A089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7">
                                            <p:graphicEl>
                                              <a:dgm id="{20EAC9BF-F1DD-47EE-9282-BC7A6A0894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126A7009-19ED-47D1-B0FF-D4D6976AF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17">
                                            <p:graphicEl>
                                              <a:dgm id="{126A7009-19ED-47D1-B0FF-D4D6976AFF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74538878-9223-430F-91B7-8B4287D4E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17">
                                            <p:graphicEl>
                                              <a:dgm id="{74538878-9223-430F-91B7-8B4287D4E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79C00314-F1A8-4293-AE52-872EA251E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17">
                                            <p:graphicEl>
                                              <a:dgm id="{79C00314-F1A8-4293-AE52-872EA251E3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2356-F9B1-48AF-8AC5-9D5E4849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28FBD-209C-42C8-A0D5-421ABBF7D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see how a TM would solve the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On first glance, this looks like a simple repeating </a:t>
                </a:r>
                <a:r>
                  <a:rPr lang="en-US"/>
                  <a:t>word language </a:t>
                </a:r>
                <a:r>
                  <a:rPr lang="en-US" dirty="0"/>
                  <a:t>(we’ve done there many times)</a:t>
                </a:r>
              </a:p>
              <a:p>
                <a:r>
                  <a:rPr lang="en-US" dirty="0"/>
                  <a:t>So how would a TM solve it?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28FBD-209C-42C8-A0D5-421ABBF7D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0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78028-D4B3-49A1-A700-4ADEC4F6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Formal definition of a 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F901D-5C12-477F-BF5A-476D0B398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A Turing machine is a 7-tuple,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/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</m:oMath>
                </a14:m>
                <a:r>
                  <a:rPr lang="en-US" dirty="0"/>
                  <a:t> where: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Σ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is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the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input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alphabet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not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containing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the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blank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symbol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or</m:t>
                      </m:r>
                      <m:r>
                        <m:rPr>
                          <m:nor/>
                        </m:rPr>
                        <a:rPr lang="en-US" b="0" i="0" smtClean="0"/>
                        <m:t> 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tape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alphabet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Σ</m:t>
                      </m:r>
                      <m:r>
                        <m:rPr>
                          <m:nor/>
                        </m:rPr>
                        <a:rPr lang="en-US"/>
                        <m:t>⊆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𝑎𝑐𝑐𝑒𝑝𝑡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F901D-5C12-477F-BF5A-476D0B398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02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1D786-26EF-4664-BEB9-68FD3989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How this works: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CBCB9-0F15-4655-8E0E-0B1064545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72" r="19108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9A124-1ADF-4051-A638-A03867D53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1601" y="2198914"/>
                <a:ext cx="6368142" cy="3670180"/>
              </a:xfrm>
            </p:spPr>
            <p:txBody>
              <a:bodyPr>
                <a:normAutofit/>
              </a:bodyPr>
              <a:lstStyle/>
              <a:p>
                <a:r>
                  <a:rPr lang="en-US" sz="1500" dirty="0"/>
                  <a:t>A TM (called M) computes by</a:t>
                </a:r>
              </a:p>
              <a:p>
                <a:pPr lvl="1"/>
                <a:r>
                  <a:rPr lang="en-US" sz="1500" dirty="0"/>
                  <a:t>Accepting input from the leftmost side of the tape (n squares) where input is of the form: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1500"/>
                      <m:t>∑</m:t>
                    </m:r>
                    <m:r>
                      <m:rPr>
                        <m:nor/>
                      </m:rPr>
                      <a:rPr lang="en-US" sz="1500" b="0" i="0" smtClean="0"/>
                      <m:t>∗ </m:t>
                    </m:r>
                  </m:oMath>
                </a14:m>
                <a:endParaRPr lang="en-US" sz="1500" b="0" dirty="0"/>
              </a:p>
              <a:p>
                <a:pPr lvl="1"/>
                <a:r>
                  <a:rPr lang="en-US" sz="1500" b="0" dirty="0"/>
                  <a:t>The tape head starts at the leftmost square in </a:t>
                </a:r>
                <a:r>
                  <a:rPr lang="en-US" sz="1500" dirty="0">
                    <a:effectLst/>
                    <a:latin typeface="Calibri" panose="020F0502020204030204" pitchFamily="34" charset="0"/>
                  </a:rPr>
                  <a:t>∑</a:t>
                </a:r>
              </a:p>
              <a:p>
                <a:pPr lvl="1"/>
                <a:r>
                  <a:rPr lang="en-US" sz="1500" b="0" dirty="0">
                    <a:latin typeface="Calibri" panose="020F0502020204030204" pitchFamily="34" charset="0"/>
                  </a:rPr>
                  <a:t>The computation than proceeds based on the rules in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500" b="0" dirty="0"/>
                  <a:t> the transition function</a:t>
                </a:r>
              </a:p>
              <a:p>
                <a:r>
                  <a:rPr lang="en-US" sz="1500" dirty="0"/>
                  <a:t>If M tries to move past the left edge of the tape or past the right edge, it remains in the same place</a:t>
                </a:r>
              </a:p>
              <a:p>
                <a:pPr lvl="1"/>
                <a:r>
                  <a:rPr lang="en-US" sz="1500" b="0" dirty="0"/>
                  <a:t>Do you see </a:t>
                </a:r>
                <a:r>
                  <a:rPr lang="en-US" sz="1500" dirty="0"/>
                  <a:t>how that could cause an error with your machine?</a:t>
                </a:r>
              </a:p>
              <a:p>
                <a:r>
                  <a:rPr lang="en-US" sz="1500" b="0" dirty="0"/>
                  <a:t>The computation continues until it enters the accept or reject states and at </a:t>
                </a:r>
                <a:r>
                  <a:rPr lang="en-US" sz="1500" b="1" dirty="0"/>
                  <a:t>only</a:t>
                </a:r>
                <a:r>
                  <a:rPr lang="en-US" sz="1500" b="0" dirty="0"/>
                  <a:t> those points does it halt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9A124-1ADF-4051-A638-A03867D53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1" y="2198914"/>
                <a:ext cx="6368142" cy="3670180"/>
              </a:xfrm>
              <a:blipFill>
                <a:blip r:embed="rId3"/>
                <a:stretch>
                  <a:fillRect l="-383" t="-997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D5596-BD2E-4BE4-AED2-2D31E744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States</a:t>
            </a:r>
          </a:p>
        </p:txBody>
      </p:sp>
      <p:pic>
        <p:nvPicPr>
          <p:cNvPr id="1026" name="Picture 2" descr="finite state machine">
            <a:extLst>
              <a:ext uri="{FF2B5EF4-FFF2-40B4-BE49-F238E27FC236}">
                <a16:creationId xmlns:a16="http://schemas.microsoft.com/office/drawing/2014/main" id="{F3798A9A-929E-44EA-9FBE-055B17B83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040627"/>
            <a:ext cx="5451627" cy="445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1377-19EC-483C-B346-7881421B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As the computation works, the states change</a:t>
            </a:r>
          </a:p>
          <a:p>
            <a:r>
              <a:rPr lang="en-US" dirty="0"/>
              <a:t>States are represented by the moves that you do in computation, like in this machine that reverses bits (like 0001 1110)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770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DDAE0-1CFA-427B-9A4B-1A128A11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FC1C3B6F-3F6C-494A-9F2F-A93703793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1" r="38349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85216-9E3D-4C8F-92A3-0800BA8E2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1601" y="2198914"/>
                <a:ext cx="6368142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At each step of computation, the TM’s configuration changes</a:t>
                </a:r>
              </a:p>
              <a:p>
                <a:r>
                  <a:rPr lang="en-US" dirty="0"/>
                  <a:t>The configuration is based on 3 items:</a:t>
                </a:r>
              </a:p>
              <a:p>
                <a:pPr lvl="1"/>
                <a:r>
                  <a:rPr lang="en-US" dirty="0"/>
                  <a:t>The current state</a:t>
                </a:r>
              </a:p>
              <a:p>
                <a:pPr lvl="1"/>
                <a:r>
                  <a:rPr lang="en-US" dirty="0"/>
                  <a:t>The current tape contents</a:t>
                </a:r>
              </a:p>
              <a:p>
                <a:pPr lvl="1"/>
                <a:r>
                  <a:rPr lang="en-US" dirty="0"/>
                  <a:t>The current head location</a:t>
                </a:r>
              </a:p>
              <a:p>
                <a:r>
                  <a:rPr lang="en-US" dirty="0"/>
                  <a:t>Do all of these remind you of something?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85216-9E3D-4C8F-92A3-0800BA8E2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1" y="2198914"/>
                <a:ext cx="6368142" cy="3670180"/>
              </a:xfrm>
              <a:blipFill>
                <a:blip r:embed="rId3"/>
                <a:stretch>
                  <a:fillRect l="-957" t="-1827" r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83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C9B8-1F92-460A-92CB-9EB8B6E6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The problem space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99ADA6-781E-4FD9-8933-F6F73767F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23426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9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FD1C-3AA2-43EE-BD26-2A80A027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E0FD-7A4E-4E98-918F-9DAC64A9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4184E-8218-4D6B-8359-47735F82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Previously…</a:t>
            </a:r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9CD7-9D66-447A-B6B4-38A2B196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covered CFGs and PDAs</a:t>
            </a:r>
          </a:p>
          <a:p>
            <a:r>
              <a:rPr lang="en-US" sz="2400" dirty="0"/>
              <a:t>Which</a:t>
            </a:r>
          </a:p>
          <a:p>
            <a:pPr lvl="1"/>
            <a:r>
              <a:rPr lang="en-US" dirty="0"/>
              <a:t>Recognize context free languages</a:t>
            </a:r>
          </a:p>
          <a:p>
            <a:pPr lvl="1"/>
            <a:r>
              <a:rPr lang="en-US" dirty="0"/>
              <a:t>Are equivalent</a:t>
            </a:r>
          </a:p>
          <a:p>
            <a:r>
              <a:rPr lang="en-US" sz="2400" dirty="0"/>
              <a:t>Now, we’ll go onto the next step</a:t>
            </a:r>
          </a:p>
        </p:txBody>
      </p:sp>
    </p:spTree>
    <p:extLst>
      <p:ext uri="{BB962C8B-B14F-4D97-AF65-F5344CB8AC3E}">
        <p14:creationId xmlns:p14="http://schemas.microsoft.com/office/powerpoint/2010/main" val="138206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70A63E-B4A9-4B7D-AE31-5BFFFC36B0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 r="400" b="1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79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88F831-A8C6-40E0-AC63-FFF6A28053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027016"/>
            <a:ext cx="8904287" cy="50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97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3AC93905-D2A0-4066-B6BE-E081698BC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167" y="293452"/>
            <a:ext cx="6361665" cy="63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4519E-1082-440E-AB2A-B4F8E224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 short:</a:t>
            </a:r>
          </a:p>
        </p:txBody>
      </p:sp>
      <p:pic>
        <p:nvPicPr>
          <p:cNvPr id="2050" name="Picture 2" descr="the Garden of Forking Paths: Languages and Machines">
            <a:extLst>
              <a:ext uri="{FF2B5EF4-FFF2-40B4-BE49-F238E27FC236}">
                <a16:creationId xmlns:a16="http://schemas.microsoft.com/office/drawing/2014/main" id="{12034E93-C376-4E52-B5B9-DCC3993659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 r="1478" b="-1"/>
          <a:stretch/>
        </p:blipFill>
        <p:spPr bwMode="auto">
          <a:xfrm>
            <a:off x="6096000" y="640080"/>
            <a:ext cx="5459470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6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50F6C-A4C3-4905-92BF-691A1489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a Turing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F8FE-2879-461A-8C9F-7B9B8809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300" y="4200522"/>
            <a:ext cx="6194558" cy="19021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It’s a mathematical model of computation that is equivalent to any computer we have today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tx2"/>
                </a:solidFill>
              </a:rPr>
              <a:t>You’re given a tape and you manipulate the symbols on that tape based on a certain set of rules</a:t>
            </a:r>
            <a:endParaRPr lang="en-US" sz="2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703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6197-4B81-4A72-A801-A62C136E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Bill Gates and the DOS bootstrapper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9986-67E7-40ED-8B67-2BA5E69C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upon a time, we used to feed computers instructions on tapes</a:t>
            </a:r>
          </a:p>
          <a:p>
            <a:pPr lvl="1"/>
            <a:r>
              <a:rPr lang="en-US" dirty="0"/>
              <a:t>This is why we think of Turing machine inputs as tapes</a:t>
            </a:r>
          </a:p>
          <a:p>
            <a:r>
              <a:rPr lang="en-US" dirty="0"/>
              <a:t>Bill Gates was flying to IBM to showcase DOS to them</a:t>
            </a:r>
          </a:p>
          <a:p>
            <a:r>
              <a:rPr lang="en-US" dirty="0"/>
              <a:t>He failed to write a bootstrapper into his very expensive 4kb tape</a:t>
            </a:r>
          </a:p>
          <a:p>
            <a:r>
              <a:rPr lang="en-US" dirty="0"/>
              <a:t>Paul Allan thought up the bootstrapper and Bill Gates wrote it up on the plane ride to IBM</a:t>
            </a:r>
          </a:p>
          <a:p>
            <a:r>
              <a:rPr lang="en-US" dirty="0"/>
              <a:t>It looked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B08C6-D084-4C98-88DC-1A708025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271" y="3970486"/>
            <a:ext cx="3390820" cy="23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11A978AA-7672-42C4-B5ED-55539D564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B938393-3C03-4A4C-9BEF-927DC2366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2A857-B226-45FB-955B-CBB2C1B5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7CE3E-712E-41B7-A955-4046D8E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3" y="1608667"/>
            <a:ext cx="2556390" cy="4491015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FA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vs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PDA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vs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5BF1-DF5F-4D3F-A731-403B94A0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1608667"/>
            <a:ext cx="6291241" cy="4491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 far we see that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An FA has extremely limited memory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 PDA has unlimited memory but it can only store information in a stack</a:t>
            </a:r>
          </a:p>
          <a:p>
            <a:r>
              <a:rPr lang="en-US" dirty="0">
                <a:solidFill>
                  <a:srgbClr val="FFFFFF"/>
                </a:solidFill>
              </a:rPr>
              <a:t>Now, its time to learn a more complex and general model: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Turing machines (TM) can do everything a real computer can do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But even so, as we have seen there are a class of problems even these machines can’t do…</a:t>
            </a:r>
          </a:p>
          <a:p>
            <a:r>
              <a:rPr lang="en-US" dirty="0">
                <a:solidFill>
                  <a:srgbClr val="FFFFFF"/>
                </a:solidFill>
                <a:hlinkClick r:id="rId2"/>
              </a:rPr>
              <a:t>This video</a:t>
            </a:r>
            <a:r>
              <a:rPr lang="en-US" dirty="0">
                <a:solidFill>
                  <a:srgbClr val="FFFFFF"/>
                </a:solidFill>
              </a:rPr>
              <a:t> will be a great start to learn the new terms we’re considering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Note: it delves into more than we need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353468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803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Century Gothic</vt:lpstr>
      <vt:lpstr>Rockwell</vt:lpstr>
      <vt:lpstr>Wingdings 3</vt:lpstr>
      <vt:lpstr>Office Theme</vt:lpstr>
      <vt:lpstr>Ion</vt:lpstr>
      <vt:lpstr>Retrospect</vt:lpstr>
      <vt:lpstr>Turing Machines</vt:lpstr>
      <vt:lpstr>Previously…</vt:lpstr>
      <vt:lpstr>PowerPoint Presentation</vt:lpstr>
      <vt:lpstr>PowerPoint Presentation</vt:lpstr>
      <vt:lpstr>PowerPoint Presentation</vt:lpstr>
      <vt:lpstr>In short:</vt:lpstr>
      <vt:lpstr>What is a Turing Machine?</vt:lpstr>
      <vt:lpstr>Bill Gates and the DOS bootstrapper</vt:lpstr>
      <vt:lpstr>FA  vs  PDA  vs  TM</vt:lpstr>
      <vt:lpstr>Properties of TMs</vt:lpstr>
      <vt:lpstr>So what are we looking at?</vt:lpstr>
      <vt:lpstr>Different between an FA and a TM:</vt:lpstr>
      <vt:lpstr>Our first TM</vt:lpstr>
      <vt:lpstr>Formal definition of a TM</vt:lpstr>
      <vt:lpstr>How this works:</vt:lpstr>
      <vt:lpstr>States</vt:lpstr>
      <vt:lpstr>Configuration</vt:lpstr>
      <vt:lpstr>The problem space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Machines</dc:title>
  <dc:creator>Ariel Avshalom</dc:creator>
  <cp:lastModifiedBy>Ariel Avshalom</cp:lastModifiedBy>
  <cp:revision>1</cp:revision>
  <dcterms:created xsi:type="dcterms:W3CDTF">2020-11-03T18:11:48Z</dcterms:created>
  <dcterms:modified xsi:type="dcterms:W3CDTF">2021-06-30T22:12:30Z</dcterms:modified>
</cp:coreProperties>
</file>