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CC7B2-A692-4B4C-9D5F-1E62F7729BDA}" v="1" dt="2021-06-21T20:42:38.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6" autoAdjust="0"/>
    <p:restoredTop sz="95537"/>
  </p:normalViewPr>
  <p:slideViewPr>
    <p:cSldViewPr snapToGrid="0">
      <p:cViewPr varScale="1">
        <p:scale>
          <a:sx n="104" d="100"/>
          <a:sy n="104" d="100"/>
        </p:scale>
        <p:origin x="4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l Avshalom" userId="ad20b999a1aae67d" providerId="LiveId" clId="{0C5CC7B2-A692-4B4C-9D5F-1E62F7729BDA}"/>
    <pc:docChg chg="modSld">
      <pc:chgData name="Ariel Avshalom" userId="ad20b999a1aae67d" providerId="LiveId" clId="{0C5CC7B2-A692-4B4C-9D5F-1E62F7729BDA}" dt="2021-06-21T20:42:38.810" v="0" actId="20577"/>
      <pc:docMkLst>
        <pc:docMk/>
      </pc:docMkLst>
      <pc:sldChg chg="modSp">
        <pc:chgData name="Ariel Avshalom" userId="ad20b999a1aae67d" providerId="LiveId" clId="{0C5CC7B2-A692-4B4C-9D5F-1E62F7729BDA}" dt="2021-06-21T20:42:38.810" v="0" actId="20577"/>
        <pc:sldMkLst>
          <pc:docMk/>
          <pc:sldMk cId="3412062133" sldId="264"/>
        </pc:sldMkLst>
        <pc:graphicFrameChg chg="mod">
          <ac:chgData name="Ariel Avshalom" userId="ad20b999a1aae67d" providerId="LiveId" clId="{0C5CC7B2-A692-4B4C-9D5F-1E62F7729BDA}" dt="2021-06-21T20:42:38.810" v="0" actId="20577"/>
          <ac:graphicFrameMkLst>
            <pc:docMk/>
            <pc:sldMk cId="3412062133" sldId="264"/>
            <ac:graphicFrameMk id="5" creationId="{CA952DDF-36F3-441E-B4BB-828CDC3BDCA0}"/>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A559DCC-727B-4C67-B02D-C2312D313A86}"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C20D1DEF-7C82-44BA-9DA0-72B72E0C0A17}">
      <dgm:prSet/>
      <dgm:spPr/>
      <dgm:t>
        <a:bodyPr/>
        <a:lstStyle/>
        <a:p>
          <a:r>
            <a:rPr lang="en-US"/>
            <a:t>CFGs have terminals, variables and a start symbol right?</a:t>
          </a:r>
        </a:p>
      </dgm:t>
    </dgm:pt>
    <dgm:pt modelId="{2A92BA8E-679E-42AE-B580-7F9C22168B8D}" type="parTrans" cxnId="{9554C39E-F081-4107-BD33-9BF541E235EE}">
      <dgm:prSet/>
      <dgm:spPr/>
      <dgm:t>
        <a:bodyPr/>
        <a:lstStyle/>
        <a:p>
          <a:endParaRPr lang="en-US"/>
        </a:p>
      </dgm:t>
    </dgm:pt>
    <dgm:pt modelId="{B22A6B50-7FD8-4F3E-A49C-7BBAE4D7EF85}" type="sibTrans" cxnId="{9554C39E-F081-4107-BD33-9BF541E235EE}">
      <dgm:prSet/>
      <dgm:spPr/>
      <dgm:t>
        <a:bodyPr/>
        <a:lstStyle/>
        <a:p>
          <a:endParaRPr lang="en-US"/>
        </a:p>
      </dgm:t>
    </dgm:pt>
    <dgm:pt modelId="{AFC02D67-326C-4105-A86B-D59A34C6AE5E}">
      <dgm:prSet/>
      <dgm:spPr/>
      <dgm:t>
        <a:bodyPr/>
        <a:lstStyle/>
        <a:p>
          <a:r>
            <a:rPr lang="en-US" dirty="0"/>
            <a:t>What type of palindromes are we creating with the rules we wrote above?</a:t>
          </a:r>
        </a:p>
      </dgm:t>
    </dgm:pt>
    <dgm:pt modelId="{84222C36-07EA-4AD1-8353-62C14381F7AE}" type="parTrans" cxnId="{A7A4AAB4-5B1F-4716-90D3-C11BC05CBB48}">
      <dgm:prSet/>
      <dgm:spPr/>
      <dgm:t>
        <a:bodyPr/>
        <a:lstStyle/>
        <a:p>
          <a:endParaRPr lang="en-US"/>
        </a:p>
      </dgm:t>
    </dgm:pt>
    <dgm:pt modelId="{9EACC506-670C-4AEC-BC5D-0F0AECF40672}" type="sibTrans" cxnId="{A7A4AAB4-5B1F-4716-90D3-C11BC05CBB48}">
      <dgm:prSet/>
      <dgm:spPr/>
      <dgm:t>
        <a:bodyPr/>
        <a:lstStyle/>
        <a:p>
          <a:endParaRPr lang="en-US"/>
        </a:p>
      </dgm:t>
    </dgm:pt>
    <dgm:pt modelId="{7F10DBD5-35B2-4583-B20E-8E18946CF628}">
      <dgm:prSet/>
      <dgm:spPr/>
      <dgm:t>
        <a:bodyPr/>
        <a:lstStyle/>
        <a:p>
          <a:r>
            <a:rPr lang="en-US"/>
            <a:t>Only palindromes whose length is even! What about when there is an odd length palindrome like “rotor”</a:t>
          </a:r>
        </a:p>
      </dgm:t>
    </dgm:pt>
    <dgm:pt modelId="{5FDBA492-0062-4036-82E1-FCF1FA437DD6}" type="parTrans" cxnId="{671068C2-AEB4-4137-9185-8B91933A4221}">
      <dgm:prSet/>
      <dgm:spPr/>
      <dgm:t>
        <a:bodyPr/>
        <a:lstStyle/>
        <a:p>
          <a:endParaRPr lang="en-US"/>
        </a:p>
      </dgm:t>
    </dgm:pt>
    <dgm:pt modelId="{5FE15D96-00DB-48E8-A5D2-117BA6DA597D}" type="sibTrans" cxnId="{671068C2-AEB4-4137-9185-8B91933A4221}">
      <dgm:prSet/>
      <dgm:spPr/>
      <dgm:t>
        <a:bodyPr/>
        <a:lstStyle/>
        <a:p>
          <a:endParaRPr lang="en-US"/>
        </a:p>
      </dgm:t>
    </dgm:pt>
    <dgm:pt modelId="{4C985CD0-7095-4849-B832-537FABB909A9}">
      <dgm:prSet/>
      <dgm:spPr/>
      <dgm:t>
        <a:bodyPr/>
        <a:lstStyle/>
        <a:p>
          <a:r>
            <a:rPr lang="en-US"/>
            <a:t>How do we solve that?</a:t>
          </a:r>
        </a:p>
      </dgm:t>
    </dgm:pt>
    <dgm:pt modelId="{DCB5D286-05E5-4495-B845-F5B16AD256BC}" type="parTrans" cxnId="{A04079E1-1CCE-4C5C-B832-C7AB3085AD39}">
      <dgm:prSet/>
      <dgm:spPr/>
      <dgm:t>
        <a:bodyPr/>
        <a:lstStyle/>
        <a:p>
          <a:endParaRPr lang="en-US"/>
        </a:p>
      </dgm:t>
    </dgm:pt>
    <dgm:pt modelId="{3F92917C-DF2C-4B07-922D-4836ABDC1735}" type="sibTrans" cxnId="{A04079E1-1CCE-4C5C-B832-C7AB3085AD39}">
      <dgm:prSet/>
      <dgm:spPr/>
      <dgm:t>
        <a:bodyPr/>
        <a:lstStyle/>
        <a:p>
          <a:endParaRPr lang="en-US"/>
        </a:p>
      </dgm:t>
    </dgm:pt>
    <dgm:pt modelId="{C0805A41-F705-4966-BAEE-0F373DD47052}" type="pres">
      <dgm:prSet presAssocID="{CA559DCC-727B-4C67-B02D-C2312D313A86}" presName="Name0" presStyleCnt="0">
        <dgm:presLayoutVars>
          <dgm:dir/>
          <dgm:animLvl val="lvl"/>
          <dgm:resizeHandles val="exact"/>
        </dgm:presLayoutVars>
      </dgm:prSet>
      <dgm:spPr/>
    </dgm:pt>
    <dgm:pt modelId="{DAE3E3B9-C5AF-422B-B5BD-D230F1ED81AE}" type="pres">
      <dgm:prSet presAssocID="{7F10DBD5-35B2-4583-B20E-8E18946CF628}" presName="boxAndChildren" presStyleCnt="0"/>
      <dgm:spPr/>
    </dgm:pt>
    <dgm:pt modelId="{68F62738-B2B2-451F-BF49-54981C7A0113}" type="pres">
      <dgm:prSet presAssocID="{7F10DBD5-35B2-4583-B20E-8E18946CF628}" presName="parentTextBox" presStyleLbl="node1" presStyleIdx="0" presStyleCnt="3"/>
      <dgm:spPr/>
    </dgm:pt>
    <dgm:pt modelId="{AE418F32-FD1B-4D7E-8EF5-51921DBF824A}" type="pres">
      <dgm:prSet presAssocID="{7F10DBD5-35B2-4583-B20E-8E18946CF628}" presName="entireBox" presStyleLbl="node1" presStyleIdx="0" presStyleCnt="3"/>
      <dgm:spPr/>
    </dgm:pt>
    <dgm:pt modelId="{4A6080CC-3666-49AA-89D3-A7EC3EAF4B89}" type="pres">
      <dgm:prSet presAssocID="{7F10DBD5-35B2-4583-B20E-8E18946CF628}" presName="descendantBox" presStyleCnt="0"/>
      <dgm:spPr/>
    </dgm:pt>
    <dgm:pt modelId="{98178B96-21F0-4335-A6EC-195F65D88770}" type="pres">
      <dgm:prSet presAssocID="{4C985CD0-7095-4849-B832-537FABB909A9}" presName="childTextBox" presStyleLbl="fgAccFollowNode1" presStyleIdx="0" presStyleCnt="1">
        <dgm:presLayoutVars>
          <dgm:bulletEnabled val="1"/>
        </dgm:presLayoutVars>
      </dgm:prSet>
      <dgm:spPr/>
    </dgm:pt>
    <dgm:pt modelId="{E472AD22-89BE-465E-B6B5-75F152CB317C}" type="pres">
      <dgm:prSet presAssocID="{9EACC506-670C-4AEC-BC5D-0F0AECF40672}" presName="sp" presStyleCnt="0"/>
      <dgm:spPr/>
    </dgm:pt>
    <dgm:pt modelId="{F892CB25-486D-4754-AE12-0ACD194C3E1D}" type="pres">
      <dgm:prSet presAssocID="{AFC02D67-326C-4105-A86B-D59A34C6AE5E}" presName="arrowAndChildren" presStyleCnt="0"/>
      <dgm:spPr/>
    </dgm:pt>
    <dgm:pt modelId="{25C31768-65C7-494E-9B36-7D8C864E2A45}" type="pres">
      <dgm:prSet presAssocID="{AFC02D67-326C-4105-A86B-D59A34C6AE5E}" presName="parentTextArrow" presStyleLbl="node1" presStyleIdx="1" presStyleCnt="3"/>
      <dgm:spPr/>
    </dgm:pt>
    <dgm:pt modelId="{0B677174-4D64-4F61-B4A1-7C86A862E904}" type="pres">
      <dgm:prSet presAssocID="{B22A6B50-7FD8-4F3E-A49C-7BBAE4D7EF85}" presName="sp" presStyleCnt="0"/>
      <dgm:spPr/>
    </dgm:pt>
    <dgm:pt modelId="{852D56A4-9898-4A05-8BE5-29A8026A4BAF}" type="pres">
      <dgm:prSet presAssocID="{C20D1DEF-7C82-44BA-9DA0-72B72E0C0A17}" presName="arrowAndChildren" presStyleCnt="0"/>
      <dgm:spPr/>
    </dgm:pt>
    <dgm:pt modelId="{809AB3C5-D428-4AAA-9E41-F6E09DA77E65}" type="pres">
      <dgm:prSet presAssocID="{C20D1DEF-7C82-44BA-9DA0-72B72E0C0A17}" presName="parentTextArrow" presStyleLbl="node1" presStyleIdx="2" presStyleCnt="3"/>
      <dgm:spPr/>
    </dgm:pt>
  </dgm:ptLst>
  <dgm:cxnLst>
    <dgm:cxn modelId="{9554C39E-F081-4107-BD33-9BF541E235EE}" srcId="{CA559DCC-727B-4C67-B02D-C2312D313A86}" destId="{C20D1DEF-7C82-44BA-9DA0-72B72E0C0A17}" srcOrd="0" destOrd="0" parTransId="{2A92BA8E-679E-42AE-B580-7F9C22168B8D}" sibTransId="{B22A6B50-7FD8-4F3E-A49C-7BBAE4D7EF85}"/>
    <dgm:cxn modelId="{266A43AA-EAD6-430C-BE8A-C67F696174E9}" type="presOf" srcId="{CA559DCC-727B-4C67-B02D-C2312D313A86}" destId="{C0805A41-F705-4966-BAEE-0F373DD47052}" srcOrd="0" destOrd="0" presId="urn:microsoft.com/office/officeart/2005/8/layout/process4"/>
    <dgm:cxn modelId="{062081B0-25AC-4766-961F-0D3CFD412876}" type="presOf" srcId="{AFC02D67-326C-4105-A86B-D59A34C6AE5E}" destId="{25C31768-65C7-494E-9B36-7D8C864E2A45}" srcOrd="0" destOrd="0" presId="urn:microsoft.com/office/officeart/2005/8/layout/process4"/>
    <dgm:cxn modelId="{A7A4AAB4-5B1F-4716-90D3-C11BC05CBB48}" srcId="{CA559DCC-727B-4C67-B02D-C2312D313A86}" destId="{AFC02D67-326C-4105-A86B-D59A34C6AE5E}" srcOrd="1" destOrd="0" parTransId="{84222C36-07EA-4AD1-8353-62C14381F7AE}" sibTransId="{9EACC506-670C-4AEC-BC5D-0F0AECF40672}"/>
    <dgm:cxn modelId="{671068C2-AEB4-4137-9185-8B91933A4221}" srcId="{CA559DCC-727B-4C67-B02D-C2312D313A86}" destId="{7F10DBD5-35B2-4583-B20E-8E18946CF628}" srcOrd="2" destOrd="0" parTransId="{5FDBA492-0062-4036-82E1-FCF1FA437DD6}" sibTransId="{5FE15D96-00DB-48E8-A5D2-117BA6DA597D}"/>
    <dgm:cxn modelId="{875D57CC-E141-4062-B9C0-9752510AE1A6}" type="presOf" srcId="{4C985CD0-7095-4849-B832-537FABB909A9}" destId="{98178B96-21F0-4335-A6EC-195F65D88770}" srcOrd="0" destOrd="0" presId="urn:microsoft.com/office/officeart/2005/8/layout/process4"/>
    <dgm:cxn modelId="{A04079E1-1CCE-4C5C-B832-C7AB3085AD39}" srcId="{7F10DBD5-35B2-4583-B20E-8E18946CF628}" destId="{4C985CD0-7095-4849-B832-537FABB909A9}" srcOrd="0" destOrd="0" parTransId="{DCB5D286-05E5-4495-B845-F5B16AD256BC}" sibTransId="{3F92917C-DF2C-4B07-922D-4836ABDC1735}"/>
    <dgm:cxn modelId="{9C96DCEF-B27A-4B68-AB50-7A5E7E1E9FE7}" type="presOf" srcId="{C20D1DEF-7C82-44BA-9DA0-72B72E0C0A17}" destId="{809AB3C5-D428-4AAA-9E41-F6E09DA77E65}" srcOrd="0" destOrd="0" presId="urn:microsoft.com/office/officeart/2005/8/layout/process4"/>
    <dgm:cxn modelId="{2BF7BBF6-E7B6-4765-B61C-12A035A2F950}" type="presOf" srcId="{7F10DBD5-35B2-4583-B20E-8E18946CF628}" destId="{68F62738-B2B2-451F-BF49-54981C7A0113}" srcOrd="0" destOrd="0" presId="urn:microsoft.com/office/officeart/2005/8/layout/process4"/>
    <dgm:cxn modelId="{AF2A93FE-B42E-48F8-A021-893E211B1D40}" type="presOf" srcId="{7F10DBD5-35B2-4583-B20E-8E18946CF628}" destId="{AE418F32-FD1B-4D7E-8EF5-51921DBF824A}" srcOrd="1" destOrd="0" presId="urn:microsoft.com/office/officeart/2005/8/layout/process4"/>
    <dgm:cxn modelId="{1C4CC322-8332-4474-AE96-3940DB86E149}" type="presParOf" srcId="{C0805A41-F705-4966-BAEE-0F373DD47052}" destId="{DAE3E3B9-C5AF-422B-B5BD-D230F1ED81AE}" srcOrd="0" destOrd="0" presId="urn:microsoft.com/office/officeart/2005/8/layout/process4"/>
    <dgm:cxn modelId="{96F086B3-522D-41A6-88B5-CBC50B6899A5}" type="presParOf" srcId="{DAE3E3B9-C5AF-422B-B5BD-D230F1ED81AE}" destId="{68F62738-B2B2-451F-BF49-54981C7A0113}" srcOrd="0" destOrd="0" presId="urn:microsoft.com/office/officeart/2005/8/layout/process4"/>
    <dgm:cxn modelId="{E7BF30B2-9FE3-4349-AFCC-F72847D0F702}" type="presParOf" srcId="{DAE3E3B9-C5AF-422B-B5BD-D230F1ED81AE}" destId="{AE418F32-FD1B-4D7E-8EF5-51921DBF824A}" srcOrd="1" destOrd="0" presId="urn:microsoft.com/office/officeart/2005/8/layout/process4"/>
    <dgm:cxn modelId="{95072940-B3D6-4743-865D-6882F599DB64}" type="presParOf" srcId="{DAE3E3B9-C5AF-422B-B5BD-D230F1ED81AE}" destId="{4A6080CC-3666-49AA-89D3-A7EC3EAF4B89}" srcOrd="2" destOrd="0" presId="urn:microsoft.com/office/officeart/2005/8/layout/process4"/>
    <dgm:cxn modelId="{AF991048-6B1F-480A-B03C-B07699FD1AEF}" type="presParOf" srcId="{4A6080CC-3666-49AA-89D3-A7EC3EAF4B89}" destId="{98178B96-21F0-4335-A6EC-195F65D88770}" srcOrd="0" destOrd="0" presId="urn:microsoft.com/office/officeart/2005/8/layout/process4"/>
    <dgm:cxn modelId="{40EDAE67-0FB8-40B0-AE67-8974CF37631C}" type="presParOf" srcId="{C0805A41-F705-4966-BAEE-0F373DD47052}" destId="{E472AD22-89BE-465E-B6B5-75F152CB317C}" srcOrd="1" destOrd="0" presId="urn:microsoft.com/office/officeart/2005/8/layout/process4"/>
    <dgm:cxn modelId="{6BFEBEAA-EE06-485D-852E-D35615AA7BF0}" type="presParOf" srcId="{C0805A41-F705-4966-BAEE-0F373DD47052}" destId="{F892CB25-486D-4754-AE12-0ACD194C3E1D}" srcOrd="2" destOrd="0" presId="urn:microsoft.com/office/officeart/2005/8/layout/process4"/>
    <dgm:cxn modelId="{3E1BC994-0252-41A5-866E-DA3378F287DC}" type="presParOf" srcId="{F892CB25-486D-4754-AE12-0ACD194C3E1D}" destId="{25C31768-65C7-494E-9B36-7D8C864E2A45}" srcOrd="0" destOrd="0" presId="urn:microsoft.com/office/officeart/2005/8/layout/process4"/>
    <dgm:cxn modelId="{121C7C39-BF65-455B-AA76-C316FE4F0C26}" type="presParOf" srcId="{C0805A41-F705-4966-BAEE-0F373DD47052}" destId="{0B677174-4D64-4F61-B4A1-7C86A862E904}" srcOrd="3" destOrd="0" presId="urn:microsoft.com/office/officeart/2005/8/layout/process4"/>
    <dgm:cxn modelId="{2DADD64E-CFCF-4989-A532-75A3F01F5769}" type="presParOf" srcId="{C0805A41-F705-4966-BAEE-0F373DD47052}" destId="{852D56A4-9898-4A05-8BE5-29A8026A4BAF}" srcOrd="4" destOrd="0" presId="urn:microsoft.com/office/officeart/2005/8/layout/process4"/>
    <dgm:cxn modelId="{0B1AD0E5-4895-43E1-973B-03E63FDF3CDA}" type="presParOf" srcId="{852D56A4-9898-4A05-8BE5-29A8026A4BAF}" destId="{809AB3C5-D428-4AAA-9E41-F6E09DA77E6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DAB448-E193-4499-85CC-23ADA23F093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A7C9AC9-B6FE-4A8B-ADEC-E45FB2923B69}">
      <dgm:prSet/>
      <dgm:spPr/>
      <dgm:t>
        <a:bodyPr/>
        <a:lstStyle/>
        <a:p>
          <a:pPr>
            <a:lnSpc>
              <a:spcPct val="100000"/>
            </a:lnSpc>
          </a:pPr>
          <a:r>
            <a:rPr lang="en-US"/>
            <a:t>Instead of having only one rule, let’s try to add some terminals to our design</a:t>
          </a:r>
        </a:p>
      </dgm:t>
    </dgm:pt>
    <dgm:pt modelId="{F0026FED-5364-416E-B5F4-CBB5290ABA14}" type="parTrans" cxnId="{0224FBDB-5AEB-4ACB-9B6E-0C49C4623325}">
      <dgm:prSet/>
      <dgm:spPr/>
      <dgm:t>
        <a:bodyPr/>
        <a:lstStyle/>
        <a:p>
          <a:endParaRPr lang="en-US"/>
        </a:p>
      </dgm:t>
    </dgm:pt>
    <dgm:pt modelId="{A956FB94-B6AC-4A1A-9C61-C2B44951FE35}" type="sibTrans" cxnId="{0224FBDB-5AEB-4ACB-9B6E-0C49C4623325}">
      <dgm:prSet/>
      <dgm:spPr/>
      <dgm:t>
        <a:bodyPr/>
        <a:lstStyle/>
        <a:p>
          <a:endParaRPr lang="en-US"/>
        </a:p>
      </dgm:t>
    </dgm:pt>
    <dgm:pt modelId="{9FE03B5A-347F-46BF-8DB7-F2E4AD212F47}">
      <dgm:prSet/>
      <dgm:spPr/>
      <dgm:t>
        <a:bodyPr/>
        <a:lstStyle/>
        <a:p>
          <a:pPr>
            <a:lnSpc>
              <a:spcPct val="100000"/>
            </a:lnSpc>
          </a:pPr>
          <a:r>
            <a:rPr lang="en-US" dirty="0"/>
            <a:t>In fact, let’s try to formally define our CFG</a:t>
          </a:r>
        </a:p>
      </dgm:t>
    </dgm:pt>
    <dgm:pt modelId="{40F02444-3A63-4201-8674-90F099F4CA02}" type="parTrans" cxnId="{5D5EE155-7C47-46A3-9F47-AB6030396429}">
      <dgm:prSet/>
      <dgm:spPr/>
      <dgm:t>
        <a:bodyPr/>
        <a:lstStyle/>
        <a:p>
          <a:endParaRPr lang="en-US"/>
        </a:p>
      </dgm:t>
    </dgm:pt>
    <dgm:pt modelId="{FFA3405F-35EC-4472-B110-6AFE5A5102C8}" type="sibTrans" cxnId="{5D5EE155-7C47-46A3-9F47-AB6030396429}">
      <dgm:prSet/>
      <dgm:spPr/>
      <dgm:t>
        <a:bodyPr/>
        <a:lstStyle/>
        <a:p>
          <a:endParaRPr lang="en-US"/>
        </a:p>
      </dgm:t>
    </dgm:pt>
    <dgm:pt modelId="{3112B17E-EB23-4172-A54B-FFE04E318EC0}">
      <dgm:prSet/>
      <dgm:spPr/>
      <dgm:t>
        <a:bodyPr/>
        <a:lstStyle/>
        <a:p>
          <a:pPr>
            <a:lnSpc>
              <a:spcPct val="100000"/>
            </a:lnSpc>
          </a:pPr>
          <a:r>
            <a:rPr lang="en-US" dirty="0"/>
            <a:t>Remember that CFGs are constructed by the following 4-tuple:</a:t>
          </a:r>
        </a:p>
      </dgm:t>
    </dgm:pt>
    <dgm:pt modelId="{7408AF1C-AECC-4931-9561-F696CA0C215F}" type="parTrans" cxnId="{30B77957-95F1-4304-BD83-A29E08674560}">
      <dgm:prSet/>
      <dgm:spPr/>
      <dgm:t>
        <a:bodyPr/>
        <a:lstStyle/>
        <a:p>
          <a:endParaRPr lang="en-US"/>
        </a:p>
      </dgm:t>
    </dgm:pt>
    <dgm:pt modelId="{1F26E2C5-09EF-4089-B754-BA1FCDC9A158}" type="sibTrans" cxnId="{30B77957-95F1-4304-BD83-A29E08674560}">
      <dgm:prSet/>
      <dgm:spPr/>
      <dgm:t>
        <a:bodyPr/>
        <a:lstStyle/>
        <a:p>
          <a:endParaRPr lang="en-US"/>
        </a:p>
      </dgm:t>
    </dgm:pt>
    <dgm:pt modelId="{F7A6F842-D709-4CFD-86BD-B8CA2AA3194C}">
      <dgm:prSet/>
      <dgm:spPr/>
      <dgm:t>
        <a:bodyPr/>
        <a:lstStyle/>
        <a:p>
          <a:pPr>
            <a:lnSpc>
              <a:spcPct val="100000"/>
            </a:lnSpc>
          </a:pPr>
          <a:r>
            <a:rPr lang="en-US" dirty="0"/>
            <a:t>Variables</a:t>
          </a:r>
        </a:p>
      </dgm:t>
    </dgm:pt>
    <dgm:pt modelId="{AEA9474D-5679-4C6B-A8EF-35ECFB4E44C4}" type="parTrans" cxnId="{2E290699-A531-419F-95FF-88C4138E4A88}">
      <dgm:prSet/>
      <dgm:spPr/>
      <dgm:t>
        <a:bodyPr/>
        <a:lstStyle/>
        <a:p>
          <a:endParaRPr lang="en-US"/>
        </a:p>
      </dgm:t>
    </dgm:pt>
    <dgm:pt modelId="{BD42AB09-5D7E-460E-B39F-A7260016DCE8}" type="sibTrans" cxnId="{2E290699-A531-419F-95FF-88C4138E4A88}">
      <dgm:prSet/>
      <dgm:spPr/>
      <dgm:t>
        <a:bodyPr/>
        <a:lstStyle/>
        <a:p>
          <a:endParaRPr lang="en-US"/>
        </a:p>
      </dgm:t>
    </dgm:pt>
    <dgm:pt modelId="{A53CC508-3FCF-48E3-B90C-3E179682671D}">
      <dgm:prSet/>
      <dgm:spPr/>
      <dgm:t>
        <a:bodyPr/>
        <a:lstStyle/>
        <a:p>
          <a:pPr>
            <a:lnSpc>
              <a:spcPct val="100000"/>
            </a:lnSpc>
          </a:pPr>
          <a:r>
            <a:rPr lang="en-US" dirty="0"/>
            <a:t>Terminals</a:t>
          </a:r>
        </a:p>
      </dgm:t>
    </dgm:pt>
    <dgm:pt modelId="{3B5B5541-36FA-4394-85E2-317238AFB472}" type="parTrans" cxnId="{869E9906-7213-433E-A69E-D24530785735}">
      <dgm:prSet/>
      <dgm:spPr/>
      <dgm:t>
        <a:bodyPr/>
        <a:lstStyle/>
        <a:p>
          <a:endParaRPr lang="en-US"/>
        </a:p>
      </dgm:t>
    </dgm:pt>
    <dgm:pt modelId="{25ACC8B2-D7CC-4CD6-8963-15013E18BB3F}" type="sibTrans" cxnId="{869E9906-7213-433E-A69E-D24530785735}">
      <dgm:prSet/>
      <dgm:spPr/>
      <dgm:t>
        <a:bodyPr/>
        <a:lstStyle/>
        <a:p>
          <a:endParaRPr lang="en-US"/>
        </a:p>
      </dgm:t>
    </dgm:pt>
    <dgm:pt modelId="{D3CEF6FA-09D0-4777-A9B1-8BBB5BEDE287}">
      <dgm:prSet/>
      <dgm:spPr/>
      <dgm:t>
        <a:bodyPr/>
        <a:lstStyle/>
        <a:p>
          <a:pPr>
            <a:lnSpc>
              <a:spcPct val="100000"/>
            </a:lnSpc>
          </a:pPr>
          <a:r>
            <a:rPr lang="en-US" dirty="0"/>
            <a:t>Rules</a:t>
          </a:r>
        </a:p>
      </dgm:t>
    </dgm:pt>
    <dgm:pt modelId="{7C6050D0-BC34-48A4-9EFF-7B928FA2CAE1}" type="parTrans" cxnId="{195808B8-85B4-4E56-894B-2504DC40487E}">
      <dgm:prSet/>
      <dgm:spPr/>
      <dgm:t>
        <a:bodyPr/>
        <a:lstStyle/>
        <a:p>
          <a:endParaRPr lang="en-US"/>
        </a:p>
      </dgm:t>
    </dgm:pt>
    <dgm:pt modelId="{925BBC7B-C742-4DE4-918B-5BD09A3B7C93}" type="sibTrans" cxnId="{195808B8-85B4-4E56-894B-2504DC40487E}">
      <dgm:prSet/>
      <dgm:spPr/>
      <dgm:t>
        <a:bodyPr/>
        <a:lstStyle/>
        <a:p>
          <a:endParaRPr lang="en-US"/>
        </a:p>
      </dgm:t>
    </dgm:pt>
    <dgm:pt modelId="{E732D2CB-08B7-49CF-A599-6EFBD6E35C79}">
      <dgm:prSet/>
      <dgm:spPr/>
      <dgm:t>
        <a:bodyPr/>
        <a:lstStyle/>
        <a:p>
          <a:pPr>
            <a:lnSpc>
              <a:spcPct val="100000"/>
            </a:lnSpc>
          </a:pPr>
          <a:r>
            <a:rPr lang="en-US" dirty="0"/>
            <a:t>Start variable (must be a variable!)</a:t>
          </a:r>
        </a:p>
      </dgm:t>
    </dgm:pt>
    <dgm:pt modelId="{68BBA973-415D-45D2-9D7B-EFD91C90D143}" type="parTrans" cxnId="{C0D63587-745D-4FD6-AAD0-D5A2F24820D3}">
      <dgm:prSet/>
      <dgm:spPr/>
      <dgm:t>
        <a:bodyPr/>
        <a:lstStyle/>
        <a:p>
          <a:endParaRPr lang="en-US"/>
        </a:p>
      </dgm:t>
    </dgm:pt>
    <dgm:pt modelId="{81CF865D-2F95-456E-9C59-AAC0484FD9A1}" type="sibTrans" cxnId="{C0D63587-745D-4FD6-AAD0-D5A2F24820D3}">
      <dgm:prSet/>
      <dgm:spPr/>
      <dgm:t>
        <a:bodyPr/>
        <a:lstStyle/>
        <a:p>
          <a:endParaRPr lang="en-US"/>
        </a:p>
      </dgm:t>
    </dgm:pt>
    <dgm:pt modelId="{542884B3-497A-49A1-AE72-69D14F39CABF}" type="pres">
      <dgm:prSet presAssocID="{B9DAB448-E193-4499-85CC-23ADA23F093C}" presName="root" presStyleCnt="0">
        <dgm:presLayoutVars>
          <dgm:dir/>
          <dgm:resizeHandles val="exact"/>
        </dgm:presLayoutVars>
      </dgm:prSet>
      <dgm:spPr/>
    </dgm:pt>
    <dgm:pt modelId="{B1810523-3075-4EDA-A5AD-D9096D226B78}" type="pres">
      <dgm:prSet presAssocID="{4A7C9AC9-B6FE-4A8B-ADEC-E45FB2923B69}" presName="compNode" presStyleCnt="0"/>
      <dgm:spPr/>
    </dgm:pt>
    <dgm:pt modelId="{20D30082-8A76-4713-B972-404E3353BB12}" type="pres">
      <dgm:prSet presAssocID="{4A7C9AC9-B6FE-4A8B-ADEC-E45FB2923B69}" presName="bgRect" presStyleLbl="bgShp" presStyleIdx="0" presStyleCnt="3"/>
      <dgm:spPr/>
    </dgm:pt>
    <dgm:pt modelId="{CE6AE91F-AD3D-4733-B1B7-749358198EBA}" type="pres">
      <dgm:prSet presAssocID="{4A7C9AC9-B6FE-4A8B-ADEC-E45FB2923B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B178B7C1-5B99-42A9-BB36-86C0F681DA34}" type="pres">
      <dgm:prSet presAssocID="{4A7C9AC9-B6FE-4A8B-ADEC-E45FB2923B69}" presName="spaceRect" presStyleCnt="0"/>
      <dgm:spPr/>
    </dgm:pt>
    <dgm:pt modelId="{519D6E0F-D2FE-49A7-8B65-E3EFEDB9F663}" type="pres">
      <dgm:prSet presAssocID="{4A7C9AC9-B6FE-4A8B-ADEC-E45FB2923B69}" presName="parTx" presStyleLbl="revTx" presStyleIdx="0" presStyleCnt="4">
        <dgm:presLayoutVars>
          <dgm:chMax val="0"/>
          <dgm:chPref val="0"/>
        </dgm:presLayoutVars>
      </dgm:prSet>
      <dgm:spPr/>
    </dgm:pt>
    <dgm:pt modelId="{6BCEE201-3D79-4F43-A73F-FADAAFE9BFA4}" type="pres">
      <dgm:prSet presAssocID="{A956FB94-B6AC-4A1A-9C61-C2B44951FE35}" presName="sibTrans" presStyleCnt="0"/>
      <dgm:spPr/>
    </dgm:pt>
    <dgm:pt modelId="{B216527D-3D14-4920-917D-9F606F93D61B}" type="pres">
      <dgm:prSet presAssocID="{9FE03B5A-347F-46BF-8DB7-F2E4AD212F47}" presName="compNode" presStyleCnt="0"/>
      <dgm:spPr/>
    </dgm:pt>
    <dgm:pt modelId="{DFDE1E65-673C-46B4-8B9C-1548FF9E39E0}" type="pres">
      <dgm:prSet presAssocID="{9FE03B5A-347F-46BF-8DB7-F2E4AD212F47}" presName="bgRect" presStyleLbl="bgShp" presStyleIdx="1" presStyleCnt="3"/>
      <dgm:spPr/>
    </dgm:pt>
    <dgm:pt modelId="{56A6CB76-85B3-4D1D-B13E-FA7D8D20F967}" type="pres">
      <dgm:prSet presAssocID="{9FE03B5A-347F-46BF-8DB7-F2E4AD212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ought bubble"/>
        </a:ext>
      </dgm:extLst>
    </dgm:pt>
    <dgm:pt modelId="{5B7601EC-21DE-40A4-97A1-A6FB82F6DE39}" type="pres">
      <dgm:prSet presAssocID="{9FE03B5A-347F-46BF-8DB7-F2E4AD212F47}" presName="spaceRect" presStyleCnt="0"/>
      <dgm:spPr/>
    </dgm:pt>
    <dgm:pt modelId="{5FD39B10-688A-408D-9BD8-2649EC1C37EE}" type="pres">
      <dgm:prSet presAssocID="{9FE03B5A-347F-46BF-8DB7-F2E4AD212F47}" presName="parTx" presStyleLbl="revTx" presStyleIdx="1" presStyleCnt="4">
        <dgm:presLayoutVars>
          <dgm:chMax val="0"/>
          <dgm:chPref val="0"/>
        </dgm:presLayoutVars>
      </dgm:prSet>
      <dgm:spPr/>
    </dgm:pt>
    <dgm:pt modelId="{F726920E-F19C-4DAD-86BA-7A314697D37D}" type="pres">
      <dgm:prSet presAssocID="{FFA3405F-35EC-4472-B110-6AFE5A5102C8}" presName="sibTrans" presStyleCnt="0"/>
      <dgm:spPr/>
    </dgm:pt>
    <dgm:pt modelId="{20C9EC69-2B54-476E-AE3C-17188AE04412}" type="pres">
      <dgm:prSet presAssocID="{3112B17E-EB23-4172-A54B-FFE04E318EC0}" presName="compNode" presStyleCnt="0"/>
      <dgm:spPr/>
    </dgm:pt>
    <dgm:pt modelId="{37A682EC-8620-42C0-8173-95FAB3AF1780}" type="pres">
      <dgm:prSet presAssocID="{3112B17E-EB23-4172-A54B-FFE04E318EC0}" presName="bgRect" presStyleLbl="bgShp" presStyleIdx="2" presStyleCnt="3"/>
      <dgm:spPr/>
    </dgm:pt>
    <dgm:pt modelId="{BECBFDD2-F9C9-42DE-8DCB-60274D0E653D}" type="pres">
      <dgm:prSet presAssocID="{3112B17E-EB23-4172-A54B-FFE04E318E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1CCB669-F86A-4EB9-B74F-B677C8C89A42}" type="pres">
      <dgm:prSet presAssocID="{3112B17E-EB23-4172-A54B-FFE04E318EC0}" presName="spaceRect" presStyleCnt="0"/>
      <dgm:spPr/>
    </dgm:pt>
    <dgm:pt modelId="{D6923901-90EF-4A21-B7F9-ECC44F9698F3}" type="pres">
      <dgm:prSet presAssocID="{3112B17E-EB23-4172-A54B-FFE04E318EC0}" presName="parTx" presStyleLbl="revTx" presStyleIdx="2" presStyleCnt="4">
        <dgm:presLayoutVars>
          <dgm:chMax val="0"/>
          <dgm:chPref val="0"/>
        </dgm:presLayoutVars>
      </dgm:prSet>
      <dgm:spPr/>
    </dgm:pt>
    <dgm:pt modelId="{2F92C71B-9871-4559-B85A-A5FC726DF318}" type="pres">
      <dgm:prSet presAssocID="{3112B17E-EB23-4172-A54B-FFE04E318EC0}" presName="desTx" presStyleLbl="revTx" presStyleIdx="3" presStyleCnt="4">
        <dgm:presLayoutVars/>
      </dgm:prSet>
      <dgm:spPr/>
    </dgm:pt>
  </dgm:ptLst>
  <dgm:cxnLst>
    <dgm:cxn modelId="{869E9906-7213-433E-A69E-D24530785735}" srcId="{3112B17E-EB23-4172-A54B-FFE04E318EC0}" destId="{A53CC508-3FCF-48E3-B90C-3E179682671D}" srcOrd="1" destOrd="0" parTransId="{3B5B5541-36FA-4394-85E2-317238AFB472}" sibTransId="{25ACC8B2-D7CC-4CD6-8963-15013E18BB3F}"/>
    <dgm:cxn modelId="{5D5EE155-7C47-46A3-9F47-AB6030396429}" srcId="{B9DAB448-E193-4499-85CC-23ADA23F093C}" destId="{9FE03B5A-347F-46BF-8DB7-F2E4AD212F47}" srcOrd="1" destOrd="0" parTransId="{40F02444-3A63-4201-8674-90F099F4CA02}" sibTransId="{FFA3405F-35EC-4472-B110-6AFE5A5102C8}"/>
    <dgm:cxn modelId="{30B77957-95F1-4304-BD83-A29E08674560}" srcId="{B9DAB448-E193-4499-85CC-23ADA23F093C}" destId="{3112B17E-EB23-4172-A54B-FFE04E318EC0}" srcOrd="2" destOrd="0" parTransId="{7408AF1C-AECC-4931-9561-F696CA0C215F}" sibTransId="{1F26E2C5-09EF-4089-B754-BA1FCDC9A158}"/>
    <dgm:cxn modelId="{75A22468-3167-4D81-94FB-5E517CA26E72}" type="presOf" srcId="{A53CC508-3FCF-48E3-B90C-3E179682671D}" destId="{2F92C71B-9871-4559-B85A-A5FC726DF318}" srcOrd="0" destOrd="1" presId="urn:microsoft.com/office/officeart/2018/2/layout/IconVerticalSolidList"/>
    <dgm:cxn modelId="{A5FC006A-F1D8-4E0B-9EE0-49DE485E5039}" type="presOf" srcId="{B9DAB448-E193-4499-85CC-23ADA23F093C}" destId="{542884B3-497A-49A1-AE72-69D14F39CABF}" srcOrd="0" destOrd="0" presId="urn:microsoft.com/office/officeart/2018/2/layout/IconVerticalSolidList"/>
    <dgm:cxn modelId="{D79CF96A-AC6B-49AC-9CA4-50E63D020F21}" type="presOf" srcId="{F7A6F842-D709-4CFD-86BD-B8CA2AA3194C}" destId="{2F92C71B-9871-4559-B85A-A5FC726DF318}" srcOrd="0" destOrd="0" presId="urn:microsoft.com/office/officeart/2018/2/layout/IconVerticalSolidList"/>
    <dgm:cxn modelId="{4361F66C-A005-4704-B80C-E03BFA34F83D}" type="presOf" srcId="{9FE03B5A-347F-46BF-8DB7-F2E4AD212F47}" destId="{5FD39B10-688A-408D-9BD8-2649EC1C37EE}" srcOrd="0" destOrd="0" presId="urn:microsoft.com/office/officeart/2018/2/layout/IconVerticalSolidList"/>
    <dgm:cxn modelId="{C0D63587-745D-4FD6-AAD0-D5A2F24820D3}" srcId="{3112B17E-EB23-4172-A54B-FFE04E318EC0}" destId="{E732D2CB-08B7-49CF-A599-6EFBD6E35C79}" srcOrd="3" destOrd="0" parTransId="{68BBA973-415D-45D2-9D7B-EFD91C90D143}" sibTransId="{81CF865D-2F95-456E-9C59-AAC0484FD9A1}"/>
    <dgm:cxn modelId="{29F3A791-789B-4347-B137-1561D8821FE9}" type="presOf" srcId="{E732D2CB-08B7-49CF-A599-6EFBD6E35C79}" destId="{2F92C71B-9871-4559-B85A-A5FC726DF318}" srcOrd="0" destOrd="3" presId="urn:microsoft.com/office/officeart/2018/2/layout/IconVerticalSolidList"/>
    <dgm:cxn modelId="{0872DF94-449E-49EB-B809-83151A610D9E}" type="presOf" srcId="{3112B17E-EB23-4172-A54B-FFE04E318EC0}" destId="{D6923901-90EF-4A21-B7F9-ECC44F9698F3}" srcOrd="0" destOrd="0" presId="urn:microsoft.com/office/officeart/2018/2/layout/IconVerticalSolidList"/>
    <dgm:cxn modelId="{2E290699-A531-419F-95FF-88C4138E4A88}" srcId="{3112B17E-EB23-4172-A54B-FFE04E318EC0}" destId="{F7A6F842-D709-4CFD-86BD-B8CA2AA3194C}" srcOrd="0" destOrd="0" parTransId="{AEA9474D-5679-4C6B-A8EF-35ECFB4E44C4}" sibTransId="{BD42AB09-5D7E-460E-B39F-A7260016DCE8}"/>
    <dgm:cxn modelId="{195808B8-85B4-4E56-894B-2504DC40487E}" srcId="{3112B17E-EB23-4172-A54B-FFE04E318EC0}" destId="{D3CEF6FA-09D0-4777-A9B1-8BBB5BEDE287}" srcOrd="2" destOrd="0" parTransId="{7C6050D0-BC34-48A4-9EFF-7B928FA2CAE1}" sibTransId="{925BBC7B-C742-4DE4-918B-5BD09A3B7C93}"/>
    <dgm:cxn modelId="{7A7AA5DB-1ED7-4DB0-BBB0-F5E2A36A05B7}" type="presOf" srcId="{D3CEF6FA-09D0-4777-A9B1-8BBB5BEDE287}" destId="{2F92C71B-9871-4559-B85A-A5FC726DF318}" srcOrd="0" destOrd="2" presId="urn:microsoft.com/office/officeart/2018/2/layout/IconVerticalSolidList"/>
    <dgm:cxn modelId="{0224FBDB-5AEB-4ACB-9B6E-0C49C4623325}" srcId="{B9DAB448-E193-4499-85CC-23ADA23F093C}" destId="{4A7C9AC9-B6FE-4A8B-ADEC-E45FB2923B69}" srcOrd="0" destOrd="0" parTransId="{F0026FED-5364-416E-B5F4-CBB5290ABA14}" sibTransId="{A956FB94-B6AC-4A1A-9C61-C2B44951FE35}"/>
    <dgm:cxn modelId="{9F1A0FF4-031D-4475-A8DC-FC2A97E2BAAF}" type="presOf" srcId="{4A7C9AC9-B6FE-4A8B-ADEC-E45FB2923B69}" destId="{519D6E0F-D2FE-49A7-8B65-E3EFEDB9F663}" srcOrd="0" destOrd="0" presId="urn:microsoft.com/office/officeart/2018/2/layout/IconVerticalSolidList"/>
    <dgm:cxn modelId="{F1096EB6-5994-499C-884C-062A7ACB30E5}" type="presParOf" srcId="{542884B3-497A-49A1-AE72-69D14F39CABF}" destId="{B1810523-3075-4EDA-A5AD-D9096D226B78}" srcOrd="0" destOrd="0" presId="urn:microsoft.com/office/officeart/2018/2/layout/IconVerticalSolidList"/>
    <dgm:cxn modelId="{ED55D983-BA38-4528-8931-7C6FFF5FA960}" type="presParOf" srcId="{B1810523-3075-4EDA-A5AD-D9096D226B78}" destId="{20D30082-8A76-4713-B972-404E3353BB12}" srcOrd="0" destOrd="0" presId="urn:microsoft.com/office/officeart/2018/2/layout/IconVerticalSolidList"/>
    <dgm:cxn modelId="{E9D5483F-CE6D-4C7E-AA88-42A4428D9AFC}" type="presParOf" srcId="{B1810523-3075-4EDA-A5AD-D9096D226B78}" destId="{CE6AE91F-AD3D-4733-B1B7-749358198EBA}" srcOrd="1" destOrd="0" presId="urn:microsoft.com/office/officeart/2018/2/layout/IconVerticalSolidList"/>
    <dgm:cxn modelId="{15255108-01AB-4D5C-9249-D1EEE5ACF4DF}" type="presParOf" srcId="{B1810523-3075-4EDA-A5AD-D9096D226B78}" destId="{B178B7C1-5B99-42A9-BB36-86C0F681DA34}" srcOrd="2" destOrd="0" presId="urn:microsoft.com/office/officeart/2018/2/layout/IconVerticalSolidList"/>
    <dgm:cxn modelId="{08160A26-117B-4123-86E9-F338B897A680}" type="presParOf" srcId="{B1810523-3075-4EDA-A5AD-D9096D226B78}" destId="{519D6E0F-D2FE-49A7-8B65-E3EFEDB9F663}" srcOrd="3" destOrd="0" presId="urn:microsoft.com/office/officeart/2018/2/layout/IconVerticalSolidList"/>
    <dgm:cxn modelId="{71303D21-89F2-4D48-802B-D9AB39D461DE}" type="presParOf" srcId="{542884B3-497A-49A1-AE72-69D14F39CABF}" destId="{6BCEE201-3D79-4F43-A73F-FADAAFE9BFA4}" srcOrd="1" destOrd="0" presId="urn:microsoft.com/office/officeart/2018/2/layout/IconVerticalSolidList"/>
    <dgm:cxn modelId="{64FB1960-0A5E-4911-9942-2FC79299E417}" type="presParOf" srcId="{542884B3-497A-49A1-AE72-69D14F39CABF}" destId="{B216527D-3D14-4920-917D-9F606F93D61B}" srcOrd="2" destOrd="0" presId="urn:microsoft.com/office/officeart/2018/2/layout/IconVerticalSolidList"/>
    <dgm:cxn modelId="{A91DEDC6-4EEE-4448-B0C6-4108253E2D15}" type="presParOf" srcId="{B216527D-3D14-4920-917D-9F606F93D61B}" destId="{DFDE1E65-673C-46B4-8B9C-1548FF9E39E0}" srcOrd="0" destOrd="0" presId="urn:microsoft.com/office/officeart/2018/2/layout/IconVerticalSolidList"/>
    <dgm:cxn modelId="{B911EF67-CE51-465F-8A3A-05405216F1EB}" type="presParOf" srcId="{B216527D-3D14-4920-917D-9F606F93D61B}" destId="{56A6CB76-85B3-4D1D-B13E-FA7D8D20F967}" srcOrd="1" destOrd="0" presId="urn:microsoft.com/office/officeart/2018/2/layout/IconVerticalSolidList"/>
    <dgm:cxn modelId="{EB70D271-DDE1-43E3-BF4C-CEE4C9BA016A}" type="presParOf" srcId="{B216527D-3D14-4920-917D-9F606F93D61B}" destId="{5B7601EC-21DE-40A4-97A1-A6FB82F6DE39}" srcOrd="2" destOrd="0" presId="urn:microsoft.com/office/officeart/2018/2/layout/IconVerticalSolidList"/>
    <dgm:cxn modelId="{9193552D-9B14-4C78-945C-2F8A260F9E1D}" type="presParOf" srcId="{B216527D-3D14-4920-917D-9F606F93D61B}" destId="{5FD39B10-688A-408D-9BD8-2649EC1C37EE}" srcOrd="3" destOrd="0" presId="urn:microsoft.com/office/officeart/2018/2/layout/IconVerticalSolidList"/>
    <dgm:cxn modelId="{6DF7C235-2F33-41F6-B124-16E63E28BF6E}" type="presParOf" srcId="{542884B3-497A-49A1-AE72-69D14F39CABF}" destId="{F726920E-F19C-4DAD-86BA-7A314697D37D}" srcOrd="3" destOrd="0" presId="urn:microsoft.com/office/officeart/2018/2/layout/IconVerticalSolidList"/>
    <dgm:cxn modelId="{F848D025-3EAD-49C3-874E-6F0E21BD6FC8}" type="presParOf" srcId="{542884B3-497A-49A1-AE72-69D14F39CABF}" destId="{20C9EC69-2B54-476E-AE3C-17188AE04412}" srcOrd="4" destOrd="0" presId="urn:microsoft.com/office/officeart/2018/2/layout/IconVerticalSolidList"/>
    <dgm:cxn modelId="{F1AA76FC-2A1A-4399-9ACE-027B1A8F075E}" type="presParOf" srcId="{20C9EC69-2B54-476E-AE3C-17188AE04412}" destId="{37A682EC-8620-42C0-8173-95FAB3AF1780}" srcOrd="0" destOrd="0" presId="urn:microsoft.com/office/officeart/2018/2/layout/IconVerticalSolidList"/>
    <dgm:cxn modelId="{8662F858-51A4-435C-A9EF-9D01B5802E1F}" type="presParOf" srcId="{20C9EC69-2B54-476E-AE3C-17188AE04412}" destId="{BECBFDD2-F9C9-42DE-8DCB-60274D0E653D}" srcOrd="1" destOrd="0" presId="urn:microsoft.com/office/officeart/2018/2/layout/IconVerticalSolidList"/>
    <dgm:cxn modelId="{6A4B9817-D582-4591-9621-273CCCC91470}" type="presParOf" srcId="{20C9EC69-2B54-476E-AE3C-17188AE04412}" destId="{11CCB669-F86A-4EB9-B74F-B677C8C89A42}" srcOrd="2" destOrd="0" presId="urn:microsoft.com/office/officeart/2018/2/layout/IconVerticalSolidList"/>
    <dgm:cxn modelId="{88379911-34E7-49F9-9DC2-BEE67B73DED5}" type="presParOf" srcId="{20C9EC69-2B54-476E-AE3C-17188AE04412}" destId="{D6923901-90EF-4A21-B7F9-ECC44F9698F3}" srcOrd="3" destOrd="0" presId="urn:microsoft.com/office/officeart/2018/2/layout/IconVerticalSolidList"/>
    <dgm:cxn modelId="{F398EE8A-098E-4405-8B18-23FDC99C6C76}" type="presParOf" srcId="{20C9EC69-2B54-476E-AE3C-17188AE04412}" destId="{2F92C71B-9871-4559-B85A-A5FC726DF31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8EA727-3C49-4A42-9948-898A6C629B57}" type="doc">
      <dgm:prSet loTypeId="urn:microsoft.com/office/officeart/2018/layout/CircleProcess" loCatId="simpleprocesssa" qsTypeId="urn:microsoft.com/office/officeart/2005/8/quickstyle/simple1" qsCatId="simple" csTypeId="urn:microsoft.com/office/officeart/2005/8/colors/accent5_2" csCatId="accent5"/>
      <dgm:spPr/>
      <dgm:t>
        <a:bodyPr/>
        <a:lstStyle/>
        <a:p>
          <a:endParaRPr lang="en-US"/>
        </a:p>
      </dgm:t>
    </dgm:pt>
    <dgm:pt modelId="{04EC0D3C-A73E-43F0-A669-6ABE4264F22B}">
      <dgm:prSet/>
      <dgm:spPr/>
      <dgm:t>
        <a:bodyPr/>
        <a:lstStyle/>
        <a:p>
          <a:r>
            <a:rPr lang="en-US"/>
            <a:t>Give parse trees for the following:</a:t>
          </a:r>
        </a:p>
      </dgm:t>
    </dgm:pt>
    <dgm:pt modelId="{A7E83B3C-E1AC-4195-80BE-C3F1AD5C882E}" type="parTrans" cxnId="{9D26ACD1-63AE-44BF-8349-7EFE9C5A89C7}">
      <dgm:prSet/>
      <dgm:spPr/>
      <dgm:t>
        <a:bodyPr/>
        <a:lstStyle/>
        <a:p>
          <a:endParaRPr lang="en-US"/>
        </a:p>
      </dgm:t>
    </dgm:pt>
    <dgm:pt modelId="{BC3CFA2B-AF26-4A8A-B383-7C654619CB33}" type="sibTrans" cxnId="{9D26ACD1-63AE-44BF-8349-7EFE9C5A89C7}">
      <dgm:prSet/>
      <dgm:spPr/>
      <dgm:t>
        <a:bodyPr/>
        <a:lstStyle/>
        <a:p>
          <a:endParaRPr lang="en-US"/>
        </a:p>
      </dgm:t>
    </dgm:pt>
    <dgm:pt modelId="{BDBBD88C-7BF6-420A-8FD0-00B8AFAF726B}">
      <dgm:prSet/>
      <dgm:spPr/>
      <dgm:t>
        <a:bodyPr/>
        <a:lstStyle/>
        <a:p>
          <a:r>
            <a:rPr lang="en-US"/>
            <a:t>1+a+c+d+a</a:t>
          </a:r>
        </a:p>
      </dgm:t>
    </dgm:pt>
    <dgm:pt modelId="{60B0A8C0-A890-42D1-A079-72ADE370BC3B}" type="parTrans" cxnId="{B5937C91-8B8E-4B1A-B725-08538B92F43F}">
      <dgm:prSet/>
      <dgm:spPr/>
      <dgm:t>
        <a:bodyPr/>
        <a:lstStyle/>
        <a:p>
          <a:endParaRPr lang="en-US"/>
        </a:p>
      </dgm:t>
    </dgm:pt>
    <dgm:pt modelId="{DBF387DE-B008-492D-942B-C2BFA830DAC1}" type="sibTrans" cxnId="{B5937C91-8B8E-4B1A-B725-08538B92F43F}">
      <dgm:prSet/>
      <dgm:spPr/>
      <dgm:t>
        <a:bodyPr/>
        <a:lstStyle/>
        <a:p>
          <a:endParaRPr lang="en-US"/>
        </a:p>
      </dgm:t>
    </dgm:pt>
    <dgm:pt modelId="{F12B84EB-3869-424A-B708-1837A831F5C1}">
      <dgm:prSet/>
      <dgm:spPr/>
      <dgm:t>
        <a:bodyPr/>
        <a:lstStyle/>
        <a:p>
          <a:r>
            <a:rPr lang="en-US"/>
            <a:t>abc+cde+ccc</a:t>
          </a:r>
        </a:p>
      </dgm:t>
    </dgm:pt>
    <dgm:pt modelId="{35A39807-1BB2-4412-A8FC-32D967A06211}" type="parTrans" cxnId="{0E62C74B-20D8-4638-BA01-80B0450D96EB}">
      <dgm:prSet/>
      <dgm:spPr/>
      <dgm:t>
        <a:bodyPr/>
        <a:lstStyle/>
        <a:p>
          <a:endParaRPr lang="en-US"/>
        </a:p>
      </dgm:t>
    </dgm:pt>
    <dgm:pt modelId="{8DC289E0-AAE8-4681-AAB3-E0E4032ADA4D}" type="sibTrans" cxnId="{0E62C74B-20D8-4638-BA01-80B0450D96EB}">
      <dgm:prSet/>
      <dgm:spPr/>
      <dgm:t>
        <a:bodyPr/>
        <a:lstStyle/>
        <a:p>
          <a:endParaRPr lang="en-US"/>
        </a:p>
      </dgm:t>
    </dgm:pt>
    <dgm:pt modelId="{B9EC9B54-477C-496C-A8B6-207D22E3EDBB}">
      <dgm:prSet/>
      <dgm:spPr/>
      <dgm:t>
        <a:bodyPr/>
        <a:lstStyle/>
        <a:p>
          <a:r>
            <a:rPr lang="en-US"/>
            <a:t>(abc+cde)+ccc</a:t>
          </a:r>
        </a:p>
      </dgm:t>
    </dgm:pt>
    <dgm:pt modelId="{7EC2D2EB-55B8-4846-9488-2D3F419CA6BB}" type="parTrans" cxnId="{046E1D4B-4DFD-467D-A465-CCFA106328EC}">
      <dgm:prSet/>
      <dgm:spPr/>
      <dgm:t>
        <a:bodyPr/>
        <a:lstStyle/>
        <a:p>
          <a:endParaRPr lang="en-US"/>
        </a:p>
      </dgm:t>
    </dgm:pt>
    <dgm:pt modelId="{BEB20813-B621-420D-A7F8-E7F0B04B20AB}" type="sibTrans" cxnId="{046E1D4B-4DFD-467D-A465-CCFA106328EC}">
      <dgm:prSet/>
      <dgm:spPr/>
      <dgm:t>
        <a:bodyPr/>
        <a:lstStyle/>
        <a:p>
          <a:endParaRPr lang="en-US"/>
        </a:p>
      </dgm:t>
    </dgm:pt>
    <dgm:pt modelId="{75E74BF3-6EE2-45EE-A927-04BC067C6FB8}" type="pres">
      <dgm:prSet presAssocID="{828EA727-3C49-4A42-9948-898A6C629B57}" presName="Name0" presStyleCnt="0">
        <dgm:presLayoutVars>
          <dgm:chMax val="11"/>
          <dgm:chPref val="11"/>
          <dgm:dir/>
          <dgm:resizeHandles/>
        </dgm:presLayoutVars>
      </dgm:prSet>
      <dgm:spPr/>
    </dgm:pt>
    <dgm:pt modelId="{3CC51210-0971-4852-A471-6DF0550EBF3D}" type="pres">
      <dgm:prSet presAssocID="{B9EC9B54-477C-496C-A8B6-207D22E3EDBB}" presName="Accent4" presStyleCnt="0"/>
      <dgm:spPr/>
    </dgm:pt>
    <dgm:pt modelId="{D9824D14-53D4-48FD-94D9-CEDB6F9EA8DD}" type="pres">
      <dgm:prSet presAssocID="{B9EC9B54-477C-496C-A8B6-207D22E3EDBB}" presName="Accent" presStyleLbl="node1" presStyleIdx="0" presStyleCnt="8"/>
      <dgm:spPr/>
    </dgm:pt>
    <dgm:pt modelId="{7E47BFD6-7B52-4577-A719-1E00DE7BDB8A}" type="pres">
      <dgm:prSet presAssocID="{B9EC9B54-477C-496C-A8B6-207D22E3EDBB}" presName="ParentBackground4" presStyleCnt="0"/>
      <dgm:spPr/>
    </dgm:pt>
    <dgm:pt modelId="{47B0FF33-CC8A-4A8C-8B4E-D966E893D85E}" type="pres">
      <dgm:prSet presAssocID="{B9EC9B54-477C-496C-A8B6-207D22E3EDBB}" presName="ParentBackground" presStyleLbl="node1" presStyleIdx="1" presStyleCnt="8"/>
      <dgm:spPr/>
    </dgm:pt>
    <dgm:pt modelId="{C6D1333F-CA9F-4060-8181-DDC85543C460}" type="pres">
      <dgm:prSet presAssocID="{B9EC9B54-477C-496C-A8B6-207D22E3EDBB}" presName="Parent4" presStyleLbl="fgAcc0" presStyleIdx="0" presStyleCnt="0">
        <dgm:presLayoutVars>
          <dgm:chMax val="1"/>
          <dgm:chPref val="1"/>
          <dgm:bulletEnabled val="1"/>
        </dgm:presLayoutVars>
      </dgm:prSet>
      <dgm:spPr/>
    </dgm:pt>
    <dgm:pt modelId="{333EE3BC-450D-46CA-BB7F-2BD52D4676DE}" type="pres">
      <dgm:prSet presAssocID="{F12B84EB-3869-424A-B708-1837A831F5C1}" presName="Accent3" presStyleCnt="0"/>
      <dgm:spPr/>
    </dgm:pt>
    <dgm:pt modelId="{32121D77-594E-4F14-8FCD-77779BB90FD6}" type="pres">
      <dgm:prSet presAssocID="{F12B84EB-3869-424A-B708-1837A831F5C1}" presName="Accent" presStyleLbl="node1" presStyleIdx="2" presStyleCnt="8"/>
      <dgm:spPr/>
    </dgm:pt>
    <dgm:pt modelId="{5A2D6A7B-DA1F-4B22-8B69-64932FCEA0EF}" type="pres">
      <dgm:prSet presAssocID="{F12B84EB-3869-424A-B708-1837A831F5C1}" presName="ParentBackground3" presStyleCnt="0"/>
      <dgm:spPr/>
    </dgm:pt>
    <dgm:pt modelId="{2DCCACBD-C2B9-441F-B4BE-F6136AA75CA7}" type="pres">
      <dgm:prSet presAssocID="{F12B84EB-3869-424A-B708-1837A831F5C1}" presName="ParentBackground" presStyleLbl="node1" presStyleIdx="3" presStyleCnt="8"/>
      <dgm:spPr/>
    </dgm:pt>
    <dgm:pt modelId="{5F665211-1C5F-4126-80CE-2314B806AC1C}" type="pres">
      <dgm:prSet presAssocID="{F12B84EB-3869-424A-B708-1837A831F5C1}" presName="Parent3" presStyleLbl="fgAcc0" presStyleIdx="0" presStyleCnt="0">
        <dgm:presLayoutVars>
          <dgm:chMax val="1"/>
          <dgm:chPref val="1"/>
          <dgm:bulletEnabled val="1"/>
        </dgm:presLayoutVars>
      </dgm:prSet>
      <dgm:spPr/>
    </dgm:pt>
    <dgm:pt modelId="{6DC02E7A-0A62-4D72-B0D9-2892A8525A30}" type="pres">
      <dgm:prSet presAssocID="{BDBBD88C-7BF6-420A-8FD0-00B8AFAF726B}" presName="Accent2" presStyleCnt="0"/>
      <dgm:spPr/>
    </dgm:pt>
    <dgm:pt modelId="{6DAF0B8C-1B55-42A1-B126-08EF2201BE2B}" type="pres">
      <dgm:prSet presAssocID="{BDBBD88C-7BF6-420A-8FD0-00B8AFAF726B}" presName="Accent" presStyleLbl="node1" presStyleIdx="4" presStyleCnt="8"/>
      <dgm:spPr/>
    </dgm:pt>
    <dgm:pt modelId="{E77119D7-0298-470D-AC28-C97E74D85D99}" type="pres">
      <dgm:prSet presAssocID="{BDBBD88C-7BF6-420A-8FD0-00B8AFAF726B}" presName="ParentBackground2" presStyleCnt="0"/>
      <dgm:spPr/>
    </dgm:pt>
    <dgm:pt modelId="{12C47463-F03B-47AD-8E0C-554FBE518B4A}" type="pres">
      <dgm:prSet presAssocID="{BDBBD88C-7BF6-420A-8FD0-00B8AFAF726B}" presName="ParentBackground" presStyleLbl="node1" presStyleIdx="5" presStyleCnt="8"/>
      <dgm:spPr/>
    </dgm:pt>
    <dgm:pt modelId="{592BEB76-660F-4F9B-82D1-6C2E1CA6DC7F}" type="pres">
      <dgm:prSet presAssocID="{BDBBD88C-7BF6-420A-8FD0-00B8AFAF726B}" presName="Parent2" presStyleLbl="fgAcc0" presStyleIdx="0" presStyleCnt="0">
        <dgm:presLayoutVars>
          <dgm:chMax val="1"/>
          <dgm:chPref val="1"/>
          <dgm:bulletEnabled val="1"/>
        </dgm:presLayoutVars>
      </dgm:prSet>
      <dgm:spPr/>
    </dgm:pt>
    <dgm:pt modelId="{FF5A3853-385B-4FFC-B12C-F079C724DD23}" type="pres">
      <dgm:prSet presAssocID="{04EC0D3C-A73E-43F0-A669-6ABE4264F22B}" presName="Accent1" presStyleCnt="0"/>
      <dgm:spPr/>
    </dgm:pt>
    <dgm:pt modelId="{1CBA122D-671E-41F7-B697-A542CC45A72A}" type="pres">
      <dgm:prSet presAssocID="{04EC0D3C-A73E-43F0-A669-6ABE4264F22B}" presName="Accent" presStyleLbl="node1" presStyleIdx="6" presStyleCnt="8"/>
      <dgm:spPr/>
    </dgm:pt>
    <dgm:pt modelId="{15A46D10-C634-436F-BC13-5B999C387F23}" type="pres">
      <dgm:prSet presAssocID="{04EC0D3C-A73E-43F0-A669-6ABE4264F22B}" presName="ParentBackground1" presStyleCnt="0"/>
      <dgm:spPr/>
    </dgm:pt>
    <dgm:pt modelId="{AA98F4E3-010B-45C9-BB86-2455525C97AD}" type="pres">
      <dgm:prSet presAssocID="{04EC0D3C-A73E-43F0-A669-6ABE4264F22B}" presName="ParentBackground" presStyleLbl="node1" presStyleIdx="7" presStyleCnt="8"/>
      <dgm:spPr/>
    </dgm:pt>
    <dgm:pt modelId="{374DC354-CB2D-4BD1-97CF-86F836177E08}" type="pres">
      <dgm:prSet presAssocID="{04EC0D3C-A73E-43F0-A669-6ABE4264F22B}" presName="Parent1" presStyleLbl="fgAcc0" presStyleIdx="0" presStyleCnt="0">
        <dgm:presLayoutVars>
          <dgm:chMax val="1"/>
          <dgm:chPref val="1"/>
          <dgm:bulletEnabled val="1"/>
        </dgm:presLayoutVars>
      </dgm:prSet>
      <dgm:spPr/>
    </dgm:pt>
  </dgm:ptLst>
  <dgm:cxnLst>
    <dgm:cxn modelId="{725A5C11-C09F-45D7-B8B8-97B7C92B533D}" type="presOf" srcId="{04EC0D3C-A73E-43F0-A669-6ABE4264F22B}" destId="{AA98F4E3-010B-45C9-BB86-2455525C97AD}" srcOrd="0" destOrd="0" presId="urn:microsoft.com/office/officeart/2018/layout/CircleProcess"/>
    <dgm:cxn modelId="{98EFF912-B8B2-4D35-855C-717421F0D4FA}" type="presOf" srcId="{B9EC9B54-477C-496C-A8B6-207D22E3EDBB}" destId="{47B0FF33-CC8A-4A8C-8B4E-D966E893D85E}" srcOrd="0" destOrd="0" presId="urn:microsoft.com/office/officeart/2018/layout/CircleProcess"/>
    <dgm:cxn modelId="{818D201D-A837-4B81-A2AB-F144C4CD0504}" type="presOf" srcId="{F12B84EB-3869-424A-B708-1837A831F5C1}" destId="{2DCCACBD-C2B9-441F-B4BE-F6136AA75CA7}" srcOrd="0" destOrd="0" presId="urn:microsoft.com/office/officeart/2018/layout/CircleProcess"/>
    <dgm:cxn modelId="{7FDFF52E-979C-4FF5-B938-5DA81296DE44}" type="presOf" srcId="{BDBBD88C-7BF6-420A-8FD0-00B8AFAF726B}" destId="{12C47463-F03B-47AD-8E0C-554FBE518B4A}" srcOrd="0" destOrd="0" presId="urn:microsoft.com/office/officeart/2018/layout/CircleProcess"/>
    <dgm:cxn modelId="{046E1D4B-4DFD-467D-A465-CCFA106328EC}" srcId="{828EA727-3C49-4A42-9948-898A6C629B57}" destId="{B9EC9B54-477C-496C-A8B6-207D22E3EDBB}" srcOrd="3" destOrd="0" parTransId="{7EC2D2EB-55B8-4846-9488-2D3F419CA6BB}" sibTransId="{BEB20813-B621-420D-A7F8-E7F0B04B20AB}"/>
    <dgm:cxn modelId="{0E62C74B-20D8-4638-BA01-80B0450D96EB}" srcId="{828EA727-3C49-4A42-9948-898A6C629B57}" destId="{F12B84EB-3869-424A-B708-1837A831F5C1}" srcOrd="2" destOrd="0" parTransId="{35A39807-1BB2-4412-A8FC-32D967A06211}" sibTransId="{8DC289E0-AAE8-4681-AAB3-E0E4032ADA4D}"/>
    <dgm:cxn modelId="{D247794D-6913-4505-BED9-591591BA045D}" type="presOf" srcId="{04EC0D3C-A73E-43F0-A669-6ABE4264F22B}" destId="{374DC354-CB2D-4BD1-97CF-86F836177E08}" srcOrd="1" destOrd="0" presId="urn:microsoft.com/office/officeart/2018/layout/CircleProcess"/>
    <dgm:cxn modelId="{B5937C91-8B8E-4B1A-B725-08538B92F43F}" srcId="{828EA727-3C49-4A42-9948-898A6C629B57}" destId="{BDBBD88C-7BF6-420A-8FD0-00B8AFAF726B}" srcOrd="1" destOrd="0" parTransId="{60B0A8C0-A890-42D1-A079-72ADE370BC3B}" sibTransId="{DBF387DE-B008-492D-942B-C2BFA830DAC1}"/>
    <dgm:cxn modelId="{CDE18EA5-7F7F-4CD4-8631-BD6C6FDC58AA}" type="presOf" srcId="{B9EC9B54-477C-496C-A8B6-207D22E3EDBB}" destId="{C6D1333F-CA9F-4060-8181-DDC85543C460}" srcOrd="1" destOrd="0" presId="urn:microsoft.com/office/officeart/2018/layout/CircleProcess"/>
    <dgm:cxn modelId="{49FDECAC-A2EA-46F4-B742-66B264889A63}" type="presOf" srcId="{BDBBD88C-7BF6-420A-8FD0-00B8AFAF726B}" destId="{592BEB76-660F-4F9B-82D1-6C2E1CA6DC7F}" srcOrd="1" destOrd="0" presId="urn:microsoft.com/office/officeart/2018/layout/CircleProcess"/>
    <dgm:cxn modelId="{96D77BB1-C371-4BB4-8CF1-391E0A6F7E88}" type="presOf" srcId="{828EA727-3C49-4A42-9948-898A6C629B57}" destId="{75E74BF3-6EE2-45EE-A927-04BC067C6FB8}" srcOrd="0" destOrd="0" presId="urn:microsoft.com/office/officeart/2018/layout/CircleProcess"/>
    <dgm:cxn modelId="{9D26ACD1-63AE-44BF-8349-7EFE9C5A89C7}" srcId="{828EA727-3C49-4A42-9948-898A6C629B57}" destId="{04EC0D3C-A73E-43F0-A669-6ABE4264F22B}" srcOrd="0" destOrd="0" parTransId="{A7E83B3C-E1AC-4195-80BE-C3F1AD5C882E}" sibTransId="{BC3CFA2B-AF26-4A8A-B383-7C654619CB33}"/>
    <dgm:cxn modelId="{44C3C8EB-29BA-4044-B617-6058EA8D457C}" type="presOf" srcId="{F12B84EB-3869-424A-B708-1837A831F5C1}" destId="{5F665211-1C5F-4126-80CE-2314B806AC1C}" srcOrd="1" destOrd="0" presId="urn:microsoft.com/office/officeart/2018/layout/CircleProcess"/>
    <dgm:cxn modelId="{2AD5540E-0082-42CC-8C4A-EF7DD3B5EC49}" type="presParOf" srcId="{75E74BF3-6EE2-45EE-A927-04BC067C6FB8}" destId="{3CC51210-0971-4852-A471-6DF0550EBF3D}" srcOrd="0" destOrd="0" presId="urn:microsoft.com/office/officeart/2018/layout/CircleProcess"/>
    <dgm:cxn modelId="{39709BF1-BCF3-45D3-A002-5F859B4264B5}" type="presParOf" srcId="{3CC51210-0971-4852-A471-6DF0550EBF3D}" destId="{D9824D14-53D4-48FD-94D9-CEDB6F9EA8DD}" srcOrd="0" destOrd="0" presId="urn:microsoft.com/office/officeart/2018/layout/CircleProcess"/>
    <dgm:cxn modelId="{065D7F35-1778-489D-BCC0-D223CAEF0DB2}" type="presParOf" srcId="{75E74BF3-6EE2-45EE-A927-04BC067C6FB8}" destId="{7E47BFD6-7B52-4577-A719-1E00DE7BDB8A}" srcOrd="1" destOrd="0" presId="urn:microsoft.com/office/officeart/2018/layout/CircleProcess"/>
    <dgm:cxn modelId="{BEB8485A-6FDF-4A90-9E5A-B4353DC50271}" type="presParOf" srcId="{7E47BFD6-7B52-4577-A719-1E00DE7BDB8A}" destId="{47B0FF33-CC8A-4A8C-8B4E-D966E893D85E}" srcOrd="0" destOrd="0" presId="urn:microsoft.com/office/officeart/2018/layout/CircleProcess"/>
    <dgm:cxn modelId="{CC1A62F7-52F0-4F7D-A25C-70D7CB4BA0A4}" type="presParOf" srcId="{75E74BF3-6EE2-45EE-A927-04BC067C6FB8}" destId="{C6D1333F-CA9F-4060-8181-DDC85543C460}" srcOrd="2" destOrd="0" presId="urn:microsoft.com/office/officeart/2018/layout/CircleProcess"/>
    <dgm:cxn modelId="{195B2921-2EC5-44A5-BB80-6DD58D7EC9AE}" type="presParOf" srcId="{75E74BF3-6EE2-45EE-A927-04BC067C6FB8}" destId="{333EE3BC-450D-46CA-BB7F-2BD52D4676DE}" srcOrd="3" destOrd="0" presId="urn:microsoft.com/office/officeart/2018/layout/CircleProcess"/>
    <dgm:cxn modelId="{22749ABA-00CE-434D-8D9A-9E9A9CE310E9}" type="presParOf" srcId="{333EE3BC-450D-46CA-BB7F-2BD52D4676DE}" destId="{32121D77-594E-4F14-8FCD-77779BB90FD6}" srcOrd="0" destOrd="0" presId="urn:microsoft.com/office/officeart/2018/layout/CircleProcess"/>
    <dgm:cxn modelId="{A02109EE-EEBE-4922-BE7E-F221217061CC}" type="presParOf" srcId="{75E74BF3-6EE2-45EE-A927-04BC067C6FB8}" destId="{5A2D6A7B-DA1F-4B22-8B69-64932FCEA0EF}" srcOrd="4" destOrd="0" presId="urn:microsoft.com/office/officeart/2018/layout/CircleProcess"/>
    <dgm:cxn modelId="{9ED49B2B-8B5B-4A94-9AD5-417A4DF34265}" type="presParOf" srcId="{5A2D6A7B-DA1F-4B22-8B69-64932FCEA0EF}" destId="{2DCCACBD-C2B9-441F-B4BE-F6136AA75CA7}" srcOrd="0" destOrd="0" presId="urn:microsoft.com/office/officeart/2018/layout/CircleProcess"/>
    <dgm:cxn modelId="{92F6B042-A6BB-404C-82E0-838EAC4A309E}" type="presParOf" srcId="{75E74BF3-6EE2-45EE-A927-04BC067C6FB8}" destId="{5F665211-1C5F-4126-80CE-2314B806AC1C}" srcOrd="5" destOrd="0" presId="urn:microsoft.com/office/officeart/2018/layout/CircleProcess"/>
    <dgm:cxn modelId="{2675B770-3811-4B93-8482-05F8C06A85FB}" type="presParOf" srcId="{75E74BF3-6EE2-45EE-A927-04BC067C6FB8}" destId="{6DC02E7A-0A62-4D72-B0D9-2892A8525A30}" srcOrd="6" destOrd="0" presId="urn:microsoft.com/office/officeart/2018/layout/CircleProcess"/>
    <dgm:cxn modelId="{538A3247-B316-4784-A676-285AB1E60C99}" type="presParOf" srcId="{6DC02E7A-0A62-4D72-B0D9-2892A8525A30}" destId="{6DAF0B8C-1B55-42A1-B126-08EF2201BE2B}" srcOrd="0" destOrd="0" presId="urn:microsoft.com/office/officeart/2018/layout/CircleProcess"/>
    <dgm:cxn modelId="{7B8EED4D-25E2-4348-BE54-B0C56067EC84}" type="presParOf" srcId="{75E74BF3-6EE2-45EE-A927-04BC067C6FB8}" destId="{E77119D7-0298-470D-AC28-C97E74D85D99}" srcOrd="7" destOrd="0" presId="urn:microsoft.com/office/officeart/2018/layout/CircleProcess"/>
    <dgm:cxn modelId="{84DB74E1-C84D-49FF-A6CF-8BE61DD8B0CA}" type="presParOf" srcId="{E77119D7-0298-470D-AC28-C97E74D85D99}" destId="{12C47463-F03B-47AD-8E0C-554FBE518B4A}" srcOrd="0" destOrd="0" presId="urn:microsoft.com/office/officeart/2018/layout/CircleProcess"/>
    <dgm:cxn modelId="{89A842AC-3B70-4E2C-9AE2-DA01A99D702A}" type="presParOf" srcId="{75E74BF3-6EE2-45EE-A927-04BC067C6FB8}" destId="{592BEB76-660F-4F9B-82D1-6C2E1CA6DC7F}" srcOrd="8" destOrd="0" presId="urn:microsoft.com/office/officeart/2018/layout/CircleProcess"/>
    <dgm:cxn modelId="{BC08AC84-A5B8-42C4-9D28-9A322B72231A}" type="presParOf" srcId="{75E74BF3-6EE2-45EE-A927-04BC067C6FB8}" destId="{FF5A3853-385B-4FFC-B12C-F079C724DD23}" srcOrd="9" destOrd="0" presId="urn:microsoft.com/office/officeart/2018/layout/CircleProcess"/>
    <dgm:cxn modelId="{FCF29070-BE19-4583-BF00-7BB2C1A4131A}" type="presParOf" srcId="{FF5A3853-385B-4FFC-B12C-F079C724DD23}" destId="{1CBA122D-671E-41F7-B697-A542CC45A72A}" srcOrd="0" destOrd="0" presId="urn:microsoft.com/office/officeart/2018/layout/CircleProcess"/>
    <dgm:cxn modelId="{C0B7BE9C-1F19-495D-A3CD-34FA274CD31E}" type="presParOf" srcId="{75E74BF3-6EE2-45EE-A927-04BC067C6FB8}" destId="{15A46D10-C634-436F-BC13-5B999C387F23}" srcOrd="10" destOrd="0" presId="urn:microsoft.com/office/officeart/2018/layout/CircleProcess"/>
    <dgm:cxn modelId="{D3F2B2D4-14E1-4054-A052-184D0BAB24DB}" type="presParOf" srcId="{15A46D10-C634-436F-BC13-5B999C387F23}" destId="{AA98F4E3-010B-45C9-BB86-2455525C97AD}" srcOrd="0" destOrd="0" presId="urn:microsoft.com/office/officeart/2018/layout/CircleProcess"/>
    <dgm:cxn modelId="{F2BA9BF0-76D7-4B65-8ED2-E9DA077981CC}" type="presParOf" srcId="{75E74BF3-6EE2-45EE-A927-04BC067C6FB8}" destId="{374DC354-CB2D-4BD1-97CF-86F836177E08}" srcOrd="11" destOrd="0" presId="urn:microsoft.com/office/officeart/2018/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31E695-B19A-44FB-8542-14F36BE70AC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E44B81-7878-44D8-A929-E6C1009A8FD4}">
      <dgm:prSet/>
      <dgm:spPr/>
      <dgm:t>
        <a:bodyPr/>
        <a:lstStyle/>
        <a:p>
          <a:r>
            <a:rPr lang="en-US"/>
            <a:t>Construct a CFG for the following:</a:t>
          </a:r>
        </a:p>
      </dgm:t>
    </dgm:pt>
    <dgm:pt modelId="{CB78BC59-C491-4547-A911-BC3F38154C60}" type="parTrans" cxnId="{5C3361B0-9795-4106-A712-020EED1D7AEF}">
      <dgm:prSet/>
      <dgm:spPr/>
      <dgm:t>
        <a:bodyPr/>
        <a:lstStyle/>
        <a:p>
          <a:endParaRPr lang="en-US"/>
        </a:p>
      </dgm:t>
    </dgm:pt>
    <dgm:pt modelId="{CE61397B-1945-4A62-8AC3-6C5E86858CF2}" type="sibTrans" cxnId="{5C3361B0-9795-4106-A712-020EED1D7AEF}">
      <dgm:prSet/>
      <dgm:spPr/>
      <dgm:t>
        <a:bodyPr/>
        <a:lstStyle/>
        <a:p>
          <a:endParaRPr lang="en-US"/>
        </a:p>
      </dgm:t>
    </dgm:pt>
    <dgm:pt modelId="{970693DD-DE41-4C87-8B78-6FC093739651}">
      <dgm:prSet/>
      <dgm:spPr/>
      <dgm:t>
        <a:bodyPr/>
        <a:lstStyle/>
        <a:p>
          <a:r>
            <a:rPr lang="en-US" dirty="0"/>
            <a:t>{w | the length of w is odd and its middle symbol is 0} (do you realize that this question contains a part of the solution to our palindrome problem?) </a:t>
          </a:r>
        </a:p>
      </dgm:t>
    </dgm:pt>
    <dgm:pt modelId="{BC668624-DEB6-42E4-A049-429E4C5B093E}" type="parTrans" cxnId="{C0355967-EA12-48E1-ACC5-A76B5E248927}">
      <dgm:prSet/>
      <dgm:spPr/>
      <dgm:t>
        <a:bodyPr/>
        <a:lstStyle/>
        <a:p>
          <a:endParaRPr lang="en-US"/>
        </a:p>
      </dgm:t>
    </dgm:pt>
    <dgm:pt modelId="{5DD9951A-BE68-4E97-9029-D5FC15CF0089}" type="sibTrans" cxnId="{C0355967-EA12-48E1-ACC5-A76B5E248927}">
      <dgm:prSet/>
      <dgm:spPr/>
      <dgm:t>
        <a:bodyPr/>
        <a:lstStyle/>
        <a:p>
          <a:endParaRPr lang="en-US"/>
        </a:p>
      </dgm:t>
    </dgm:pt>
    <dgm:pt modelId="{F2AB6E73-A06D-4D83-8416-EA3DD779303A}">
      <dgm:prSet/>
      <dgm:spPr/>
      <dgm:t>
        <a:bodyPr/>
        <a:lstStyle/>
        <a:p>
          <a:r>
            <a:rPr lang="en-US" dirty="0"/>
            <a:t>The empty set</a:t>
          </a:r>
        </a:p>
      </dgm:t>
    </dgm:pt>
    <dgm:pt modelId="{BC8F567E-8832-42EB-831D-250DD44E5EF1}" type="parTrans" cxnId="{6D97BB04-AE5E-44BD-AF3E-23688F226229}">
      <dgm:prSet/>
      <dgm:spPr/>
      <dgm:t>
        <a:bodyPr/>
        <a:lstStyle/>
        <a:p>
          <a:endParaRPr lang="en-US"/>
        </a:p>
      </dgm:t>
    </dgm:pt>
    <dgm:pt modelId="{B86E7B13-1AFD-4FAF-8A79-21C770120A37}" type="sibTrans" cxnId="{6D97BB04-AE5E-44BD-AF3E-23688F226229}">
      <dgm:prSet/>
      <dgm:spPr/>
      <dgm:t>
        <a:bodyPr/>
        <a:lstStyle/>
        <a:p>
          <a:endParaRPr lang="en-US"/>
        </a:p>
      </dgm:t>
    </dgm:pt>
    <dgm:pt modelId="{0B4A3312-F318-48AC-8A44-56EC046D47AD}" type="pres">
      <dgm:prSet presAssocID="{4231E695-B19A-44FB-8542-14F36BE70AC0}" presName="root" presStyleCnt="0">
        <dgm:presLayoutVars>
          <dgm:dir/>
          <dgm:resizeHandles val="exact"/>
        </dgm:presLayoutVars>
      </dgm:prSet>
      <dgm:spPr/>
    </dgm:pt>
    <dgm:pt modelId="{782F9714-DE61-487E-8EE8-F4180CFAEF23}" type="pres">
      <dgm:prSet presAssocID="{69E44B81-7878-44D8-A929-E6C1009A8FD4}" presName="compNode" presStyleCnt="0"/>
      <dgm:spPr/>
    </dgm:pt>
    <dgm:pt modelId="{10AD8726-6DB4-4698-9E08-A80C858F8916}" type="pres">
      <dgm:prSet presAssocID="{69E44B81-7878-44D8-A929-E6C1009A8FD4}" presName="bgRect" presStyleLbl="bgShp" presStyleIdx="0" presStyleCnt="3"/>
      <dgm:spPr/>
    </dgm:pt>
    <dgm:pt modelId="{13D9901A-16A5-46A6-8FD6-F457A6C30A6D}" type="pres">
      <dgm:prSet presAssocID="{69E44B81-7878-44D8-A929-E6C1009A8F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FB966101-F827-4D4F-9D42-8C435A8993CA}" type="pres">
      <dgm:prSet presAssocID="{69E44B81-7878-44D8-A929-E6C1009A8FD4}" presName="spaceRect" presStyleCnt="0"/>
      <dgm:spPr/>
    </dgm:pt>
    <dgm:pt modelId="{E601F3EB-3835-4E69-B195-F2D134100620}" type="pres">
      <dgm:prSet presAssocID="{69E44B81-7878-44D8-A929-E6C1009A8FD4}" presName="parTx" presStyleLbl="revTx" presStyleIdx="0" presStyleCnt="3">
        <dgm:presLayoutVars>
          <dgm:chMax val="0"/>
          <dgm:chPref val="0"/>
        </dgm:presLayoutVars>
      </dgm:prSet>
      <dgm:spPr/>
    </dgm:pt>
    <dgm:pt modelId="{2D2AE328-30BA-401B-8A4D-A768BF366EAD}" type="pres">
      <dgm:prSet presAssocID="{CE61397B-1945-4A62-8AC3-6C5E86858CF2}" presName="sibTrans" presStyleCnt="0"/>
      <dgm:spPr/>
    </dgm:pt>
    <dgm:pt modelId="{9513CA4C-3331-4108-9877-19D1183EE81E}" type="pres">
      <dgm:prSet presAssocID="{970693DD-DE41-4C87-8B78-6FC093739651}" presName="compNode" presStyleCnt="0"/>
      <dgm:spPr/>
    </dgm:pt>
    <dgm:pt modelId="{7CDFFA37-4FC1-42BB-8546-BD3C2B9C71DA}" type="pres">
      <dgm:prSet presAssocID="{970693DD-DE41-4C87-8B78-6FC093739651}" presName="bgRect" presStyleLbl="bgShp" presStyleIdx="1" presStyleCnt="3"/>
      <dgm:spPr/>
    </dgm:pt>
    <dgm:pt modelId="{40629ACF-BBB1-4510-90CD-FB36443193CC}" type="pres">
      <dgm:prSet presAssocID="{970693DD-DE41-4C87-8B78-6FC0937396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7548B33F-1100-4FDC-BBFE-DFA889A31AFC}" type="pres">
      <dgm:prSet presAssocID="{970693DD-DE41-4C87-8B78-6FC093739651}" presName="spaceRect" presStyleCnt="0"/>
      <dgm:spPr/>
    </dgm:pt>
    <dgm:pt modelId="{46F23778-41F1-4D98-BF44-076769013724}" type="pres">
      <dgm:prSet presAssocID="{970693DD-DE41-4C87-8B78-6FC093739651}" presName="parTx" presStyleLbl="revTx" presStyleIdx="1" presStyleCnt="3">
        <dgm:presLayoutVars>
          <dgm:chMax val="0"/>
          <dgm:chPref val="0"/>
        </dgm:presLayoutVars>
      </dgm:prSet>
      <dgm:spPr/>
    </dgm:pt>
    <dgm:pt modelId="{5BD20C8F-E252-4EBC-8D1F-745BE7542688}" type="pres">
      <dgm:prSet presAssocID="{5DD9951A-BE68-4E97-9029-D5FC15CF0089}" presName="sibTrans" presStyleCnt="0"/>
      <dgm:spPr/>
    </dgm:pt>
    <dgm:pt modelId="{BA423BDA-30F2-4C77-B292-754C1362C550}" type="pres">
      <dgm:prSet presAssocID="{F2AB6E73-A06D-4D83-8416-EA3DD779303A}" presName="compNode" presStyleCnt="0"/>
      <dgm:spPr/>
    </dgm:pt>
    <dgm:pt modelId="{B0B21C3C-0E4F-4F02-A83E-4D63CDC9621C}" type="pres">
      <dgm:prSet presAssocID="{F2AB6E73-A06D-4D83-8416-EA3DD779303A}" presName="bgRect" presStyleLbl="bgShp" presStyleIdx="2" presStyleCnt="3"/>
      <dgm:spPr/>
    </dgm:pt>
    <dgm:pt modelId="{2A639E48-93AD-4F85-B057-6D6BA985E8D7}" type="pres">
      <dgm:prSet presAssocID="{F2AB6E73-A06D-4D83-8416-EA3DD77930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minoTile"/>
        </a:ext>
      </dgm:extLst>
    </dgm:pt>
    <dgm:pt modelId="{B12E2D30-E543-488A-ADD1-303AE4799569}" type="pres">
      <dgm:prSet presAssocID="{F2AB6E73-A06D-4D83-8416-EA3DD779303A}" presName="spaceRect" presStyleCnt="0"/>
      <dgm:spPr/>
    </dgm:pt>
    <dgm:pt modelId="{082A1970-DCD8-4AB5-8318-2667B8685F63}" type="pres">
      <dgm:prSet presAssocID="{F2AB6E73-A06D-4D83-8416-EA3DD779303A}" presName="parTx" presStyleLbl="revTx" presStyleIdx="2" presStyleCnt="3">
        <dgm:presLayoutVars>
          <dgm:chMax val="0"/>
          <dgm:chPref val="0"/>
        </dgm:presLayoutVars>
      </dgm:prSet>
      <dgm:spPr/>
    </dgm:pt>
  </dgm:ptLst>
  <dgm:cxnLst>
    <dgm:cxn modelId="{6D97BB04-AE5E-44BD-AF3E-23688F226229}" srcId="{4231E695-B19A-44FB-8542-14F36BE70AC0}" destId="{F2AB6E73-A06D-4D83-8416-EA3DD779303A}" srcOrd="2" destOrd="0" parTransId="{BC8F567E-8832-42EB-831D-250DD44E5EF1}" sibTransId="{B86E7B13-1AFD-4FAF-8A79-21C770120A37}"/>
    <dgm:cxn modelId="{8FE5A038-F08F-49C1-8DA7-BA6661716130}" type="presOf" srcId="{970693DD-DE41-4C87-8B78-6FC093739651}" destId="{46F23778-41F1-4D98-BF44-076769013724}" srcOrd="0" destOrd="0" presId="urn:microsoft.com/office/officeart/2018/2/layout/IconVerticalSolidList"/>
    <dgm:cxn modelId="{C0355967-EA12-48E1-ACC5-A76B5E248927}" srcId="{4231E695-B19A-44FB-8542-14F36BE70AC0}" destId="{970693DD-DE41-4C87-8B78-6FC093739651}" srcOrd="1" destOrd="0" parTransId="{BC668624-DEB6-42E4-A049-429E4C5B093E}" sibTransId="{5DD9951A-BE68-4E97-9029-D5FC15CF0089}"/>
    <dgm:cxn modelId="{E868B37C-2B2C-4E87-AF6F-C34E51290AF2}" type="presOf" srcId="{F2AB6E73-A06D-4D83-8416-EA3DD779303A}" destId="{082A1970-DCD8-4AB5-8318-2667B8685F63}" srcOrd="0" destOrd="0" presId="urn:microsoft.com/office/officeart/2018/2/layout/IconVerticalSolidList"/>
    <dgm:cxn modelId="{5C3361B0-9795-4106-A712-020EED1D7AEF}" srcId="{4231E695-B19A-44FB-8542-14F36BE70AC0}" destId="{69E44B81-7878-44D8-A929-E6C1009A8FD4}" srcOrd="0" destOrd="0" parTransId="{CB78BC59-C491-4547-A911-BC3F38154C60}" sibTransId="{CE61397B-1945-4A62-8AC3-6C5E86858CF2}"/>
    <dgm:cxn modelId="{1B6CD9B4-528B-4FD2-A8EC-E0588B4C3F29}" type="presOf" srcId="{4231E695-B19A-44FB-8542-14F36BE70AC0}" destId="{0B4A3312-F318-48AC-8A44-56EC046D47AD}" srcOrd="0" destOrd="0" presId="urn:microsoft.com/office/officeart/2018/2/layout/IconVerticalSolidList"/>
    <dgm:cxn modelId="{3107BADE-1CAB-48A1-BD32-4523BB96FF6F}" type="presOf" srcId="{69E44B81-7878-44D8-A929-E6C1009A8FD4}" destId="{E601F3EB-3835-4E69-B195-F2D134100620}" srcOrd="0" destOrd="0" presId="urn:microsoft.com/office/officeart/2018/2/layout/IconVerticalSolidList"/>
    <dgm:cxn modelId="{151E54B7-B5C8-4636-9CA6-763740D5BEF8}" type="presParOf" srcId="{0B4A3312-F318-48AC-8A44-56EC046D47AD}" destId="{782F9714-DE61-487E-8EE8-F4180CFAEF23}" srcOrd="0" destOrd="0" presId="urn:microsoft.com/office/officeart/2018/2/layout/IconVerticalSolidList"/>
    <dgm:cxn modelId="{8ECF060A-812D-4492-A6A5-F96B1B8635F4}" type="presParOf" srcId="{782F9714-DE61-487E-8EE8-F4180CFAEF23}" destId="{10AD8726-6DB4-4698-9E08-A80C858F8916}" srcOrd="0" destOrd="0" presId="urn:microsoft.com/office/officeart/2018/2/layout/IconVerticalSolidList"/>
    <dgm:cxn modelId="{8BABF97F-6D04-44CD-85BA-B5374B5B9314}" type="presParOf" srcId="{782F9714-DE61-487E-8EE8-F4180CFAEF23}" destId="{13D9901A-16A5-46A6-8FD6-F457A6C30A6D}" srcOrd="1" destOrd="0" presId="urn:microsoft.com/office/officeart/2018/2/layout/IconVerticalSolidList"/>
    <dgm:cxn modelId="{805439CF-1A49-45B7-B7C8-B6031FE234D6}" type="presParOf" srcId="{782F9714-DE61-487E-8EE8-F4180CFAEF23}" destId="{FB966101-F827-4D4F-9D42-8C435A8993CA}" srcOrd="2" destOrd="0" presId="urn:microsoft.com/office/officeart/2018/2/layout/IconVerticalSolidList"/>
    <dgm:cxn modelId="{A395E7D3-F84B-457A-A1B6-1C993A95BAD3}" type="presParOf" srcId="{782F9714-DE61-487E-8EE8-F4180CFAEF23}" destId="{E601F3EB-3835-4E69-B195-F2D134100620}" srcOrd="3" destOrd="0" presId="urn:microsoft.com/office/officeart/2018/2/layout/IconVerticalSolidList"/>
    <dgm:cxn modelId="{BA4814A7-0BE8-4A34-AD99-C7FB5AC80E6B}" type="presParOf" srcId="{0B4A3312-F318-48AC-8A44-56EC046D47AD}" destId="{2D2AE328-30BA-401B-8A4D-A768BF366EAD}" srcOrd="1" destOrd="0" presId="urn:microsoft.com/office/officeart/2018/2/layout/IconVerticalSolidList"/>
    <dgm:cxn modelId="{FE780731-2537-4309-BC9B-D0F7AA4D3016}" type="presParOf" srcId="{0B4A3312-F318-48AC-8A44-56EC046D47AD}" destId="{9513CA4C-3331-4108-9877-19D1183EE81E}" srcOrd="2" destOrd="0" presId="urn:microsoft.com/office/officeart/2018/2/layout/IconVerticalSolidList"/>
    <dgm:cxn modelId="{00464678-E314-417C-A010-3CE9EA42197F}" type="presParOf" srcId="{9513CA4C-3331-4108-9877-19D1183EE81E}" destId="{7CDFFA37-4FC1-42BB-8546-BD3C2B9C71DA}" srcOrd="0" destOrd="0" presId="urn:microsoft.com/office/officeart/2018/2/layout/IconVerticalSolidList"/>
    <dgm:cxn modelId="{63DE1E5B-D468-4C10-A6FA-A0931B1A3EC7}" type="presParOf" srcId="{9513CA4C-3331-4108-9877-19D1183EE81E}" destId="{40629ACF-BBB1-4510-90CD-FB36443193CC}" srcOrd="1" destOrd="0" presId="urn:microsoft.com/office/officeart/2018/2/layout/IconVerticalSolidList"/>
    <dgm:cxn modelId="{3C344D7E-E6B8-4ADA-8537-5F5813EA6F29}" type="presParOf" srcId="{9513CA4C-3331-4108-9877-19D1183EE81E}" destId="{7548B33F-1100-4FDC-BBFE-DFA889A31AFC}" srcOrd="2" destOrd="0" presId="urn:microsoft.com/office/officeart/2018/2/layout/IconVerticalSolidList"/>
    <dgm:cxn modelId="{F7765D55-D4B2-404A-89F2-35E87AC2C911}" type="presParOf" srcId="{9513CA4C-3331-4108-9877-19D1183EE81E}" destId="{46F23778-41F1-4D98-BF44-076769013724}" srcOrd="3" destOrd="0" presId="urn:microsoft.com/office/officeart/2018/2/layout/IconVerticalSolidList"/>
    <dgm:cxn modelId="{F9D3E88F-91BC-40C6-AF29-D6F9C584570E}" type="presParOf" srcId="{0B4A3312-F318-48AC-8A44-56EC046D47AD}" destId="{5BD20C8F-E252-4EBC-8D1F-745BE7542688}" srcOrd="3" destOrd="0" presId="urn:microsoft.com/office/officeart/2018/2/layout/IconVerticalSolidList"/>
    <dgm:cxn modelId="{FEDD450F-3913-4EF1-B04F-4AB26E6CE30C}" type="presParOf" srcId="{0B4A3312-F318-48AC-8A44-56EC046D47AD}" destId="{BA423BDA-30F2-4C77-B292-754C1362C550}" srcOrd="4" destOrd="0" presId="urn:microsoft.com/office/officeart/2018/2/layout/IconVerticalSolidList"/>
    <dgm:cxn modelId="{EBD9D7AE-10AC-4CA9-A1A2-103F48924C67}" type="presParOf" srcId="{BA423BDA-30F2-4C77-B292-754C1362C550}" destId="{B0B21C3C-0E4F-4F02-A83E-4D63CDC9621C}" srcOrd="0" destOrd="0" presId="urn:microsoft.com/office/officeart/2018/2/layout/IconVerticalSolidList"/>
    <dgm:cxn modelId="{28E16368-57F9-40B4-A6F2-A5383ADAD22D}" type="presParOf" srcId="{BA423BDA-30F2-4C77-B292-754C1362C550}" destId="{2A639E48-93AD-4F85-B057-6D6BA985E8D7}" srcOrd="1" destOrd="0" presId="urn:microsoft.com/office/officeart/2018/2/layout/IconVerticalSolidList"/>
    <dgm:cxn modelId="{72E5769D-9482-4469-8864-9AB0F8FD7C5B}" type="presParOf" srcId="{BA423BDA-30F2-4C77-B292-754C1362C550}" destId="{B12E2D30-E543-488A-ADD1-303AE4799569}" srcOrd="2" destOrd="0" presId="urn:microsoft.com/office/officeart/2018/2/layout/IconVerticalSolidList"/>
    <dgm:cxn modelId="{3AA68476-78CD-4F1D-918C-821326318444}" type="presParOf" srcId="{BA423BDA-30F2-4C77-B292-754C1362C550}" destId="{082A1970-DCD8-4AB5-8318-2667B8685F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18F32-FD1B-4D7E-8EF5-51921DBF824A}">
      <dsp:nvSpPr>
        <dsp:cNvPr id="0" name=""/>
        <dsp:cNvSpPr/>
      </dsp:nvSpPr>
      <dsp:spPr>
        <a:xfrm>
          <a:off x="0" y="4167346"/>
          <a:ext cx="6900512" cy="13678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Only palindromes whose length is even! What about when there is an odd length palindrome like “rotor”</a:t>
          </a:r>
        </a:p>
      </dsp:txBody>
      <dsp:txXfrm>
        <a:off x="0" y="4167346"/>
        <a:ext cx="6900512" cy="738620"/>
      </dsp:txXfrm>
    </dsp:sp>
    <dsp:sp modelId="{98178B96-21F0-4335-A6EC-195F65D88770}">
      <dsp:nvSpPr>
        <dsp:cNvPr id="0" name=""/>
        <dsp:cNvSpPr/>
      </dsp:nvSpPr>
      <dsp:spPr>
        <a:xfrm>
          <a:off x="0" y="4878610"/>
          <a:ext cx="6900512" cy="6291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48260" rIns="270256" bIns="48260" numCol="1" spcCol="1270" anchor="ctr" anchorCtr="0">
          <a:noAutofit/>
        </a:bodyPr>
        <a:lstStyle/>
        <a:p>
          <a:pPr marL="0" lvl="0" indent="0" algn="ctr" defTabSz="1689100">
            <a:lnSpc>
              <a:spcPct val="90000"/>
            </a:lnSpc>
            <a:spcBef>
              <a:spcPct val="0"/>
            </a:spcBef>
            <a:spcAft>
              <a:spcPct val="35000"/>
            </a:spcAft>
            <a:buNone/>
          </a:pPr>
          <a:r>
            <a:rPr lang="en-US" sz="3800" kern="1200"/>
            <a:t>How do we solve that?</a:t>
          </a:r>
        </a:p>
      </dsp:txBody>
      <dsp:txXfrm>
        <a:off x="0" y="4878610"/>
        <a:ext cx="6900512" cy="629195"/>
      </dsp:txXfrm>
    </dsp:sp>
    <dsp:sp modelId="{25C31768-65C7-494E-9B36-7D8C864E2A45}">
      <dsp:nvSpPr>
        <dsp:cNvPr id="0" name=""/>
        <dsp:cNvSpPr/>
      </dsp:nvSpPr>
      <dsp:spPr>
        <a:xfrm rot="10800000">
          <a:off x="0" y="2084162"/>
          <a:ext cx="6900512" cy="2103701"/>
        </a:xfrm>
        <a:prstGeom prst="upArrowCallout">
          <a:avLst/>
        </a:prstGeom>
        <a:solidFill>
          <a:schemeClr val="accent2">
            <a:hueOff val="-727417"/>
            <a:satOff val="-8170"/>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What type of palindromes are we creating with the rules we wrote above?</a:t>
          </a:r>
        </a:p>
      </dsp:txBody>
      <dsp:txXfrm rot="10800000">
        <a:off x="0" y="2084162"/>
        <a:ext cx="6900512" cy="1366922"/>
      </dsp:txXfrm>
    </dsp:sp>
    <dsp:sp modelId="{809AB3C5-D428-4AAA-9E41-F6E09DA77E65}">
      <dsp:nvSpPr>
        <dsp:cNvPr id="0" name=""/>
        <dsp:cNvSpPr/>
      </dsp:nvSpPr>
      <dsp:spPr>
        <a:xfrm rot="10800000">
          <a:off x="0" y="978"/>
          <a:ext cx="6900512" cy="2103701"/>
        </a:xfrm>
        <a:prstGeom prst="upArrowCallout">
          <a:avLst/>
        </a:prstGeom>
        <a:solidFill>
          <a:schemeClr val="accent2">
            <a:hueOff val="-1454834"/>
            <a:satOff val="-16340"/>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CFGs have terminals, variables and a start symbol right?</a:t>
          </a:r>
        </a:p>
      </dsp:txBody>
      <dsp:txXfrm rot="10800000">
        <a:off x="0" y="978"/>
        <a:ext cx="6900512" cy="1366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30082-8A76-4713-B972-404E3353BB12}">
      <dsp:nvSpPr>
        <dsp:cNvPr id="0" name=""/>
        <dsp:cNvSpPr/>
      </dsp:nvSpPr>
      <dsp:spPr>
        <a:xfrm>
          <a:off x="0" y="675"/>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6AE91F-AD3D-4733-B1B7-749358198EBA}">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9D6E0F-D2FE-49A7-8B65-E3EFEDB9F663}">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100000"/>
            </a:lnSpc>
            <a:spcBef>
              <a:spcPct val="0"/>
            </a:spcBef>
            <a:spcAft>
              <a:spcPct val="35000"/>
            </a:spcAft>
            <a:buNone/>
          </a:pPr>
          <a:r>
            <a:rPr lang="en-US" sz="2500" kern="1200"/>
            <a:t>Instead of having only one rule, let’s try to add some terminals to our design</a:t>
          </a:r>
        </a:p>
      </dsp:txBody>
      <dsp:txXfrm>
        <a:off x="1826480" y="675"/>
        <a:ext cx="5074031" cy="1581368"/>
      </dsp:txXfrm>
    </dsp:sp>
    <dsp:sp modelId="{DFDE1E65-673C-46B4-8B9C-1548FF9E39E0}">
      <dsp:nvSpPr>
        <dsp:cNvPr id="0" name=""/>
        <dsp:cNvSpPr/>
      </dsp:nvSpPr>
      <dsp:spPr>
        <a:xfrm>
          <a:off x="0" y="1977386"/>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6CB76-85B3-4D1D-B13E-FA7D8D20F967}">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D39B10-688A-408D-9BD8-2649EC1C37EE}">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100000"/>
            </a:lnSpc>
            <a:spcBef>
              <a:spcPct val="0"/>
            </a:spcBef>
            <a:spcAft>
              <a:spcPct val="35000"/>
            </a:spcAft>
            <a:buNone/>
          </a:pPr>
          <a:r>
            <a:rPr lang="en-US" sz="2500" kern="1200" dirty="0"/>
            <a:t>In fact, let’s try to formally define our CFG</a:t>
          </a:r>
        </a:p>
      </dsp:txBody>
      <dsp:txXfrm>
        <a:off x="1826480" y="1977386"/>
        <a:ext cx="5074031" cy="1581368"/>
      </dsp:txXfrm>
    </dsp:sp>
    <dsp:sp modelId="{37A682EC-8620-42C0-8173-95FAB3AF1780}">
      <dsp:nvSpPr>
        <dsp:cNvPr id="0" name=""/>
        <dsp:cNvSpPr/>
      </dsp:nvSpPr>
      <dsp:spPr>
        <a:xfrm>
          <a:off x="0" y="3954096"/>
          <a:ext cx="6900512" cy="15813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BFDD2-F9C9-42DE-8DCB-60274D0E653D}">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923901-90EF-4A21-B7F9-ECC44F9698F3}">
      <dsp:nvSpPr>
        <dsp:cNvPr id="0" name=""/>
        <dsp:cNvSpPr/>
      </dsp:nvSpPr>
      <dsp:spPr>
        <a:xfrm>
          <a:off x="1826480" y="3954096"/>
          <a:ext cx="3105230"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100000"/>
            </a:lnSpc>
            <a:spcBef>
              <a:spcPct val="0"/>
            </a:spcBef>
            <a:spcAft>
              <a:spcPct val="35000"/>
            </a:spcAft>
            <a:buNone/>
          </a:pPr>
          <a:r>
            <a:rPr lang="en-US" sz="2500" kern="1200" dirty="0"/>
            <a:t>Remember that CFGs are constructed by the following 4-tuple:</a:t>
          </a:r>
        </a:p>
      </dsp:txBody>
      <dsp:txXfrm>
        <a:off x="1826480" y="3954096"/>
        <a:ext cx="3105230" cy="1581368"/>
      </dsp:txXfrm>
    </dsp:sp>
    <dsp:sp modelId="{2F92C71B-9871-4559-B85A-A5FC726DF318}">
      <dsp:nvSpPr>
        <dsp:cNvPr id="0" name=""/>
        <dsp:cNvSpPr/>
      </dsp:nvSpPr>
      <dsp:spPr>
        <a:xfrm>
          <a:off x="4931710" y="3954096"/>
          <a:ext cx="196880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666750">
            <a:lnSpc>
              <a:spcPct val="100000"/>
            </a:lnSpc>
            <a:spcBef>
              <a:spcPct val="0"/>
            </a:spcBef>
            <a:spcAft>
              <a:spcPct val="35000"/>
            </a:spcAft>
            <a:buNone/>
          </a:pPr>
          <a:r>
            <a:rPr lang="en-US" sz="1500" kern="1200" dirty="0"/>
            <a:t>Variables</a:t>
          </a:r>
        </a:p>
        <a:p>
          <a:pPr marL="0" lvl="0" indent="0" algn="l" defTabSz="666750">
            <a:lnSpc>
              <a:spcPct val="100000"/>
            </a:lnSpc>
            <a:spcBef>
              <a:spcPct val="0"/>
            </a:spcBef>
            <a:spcAft>
              <a:spcPct val="35000"/>
            </a:spcAft>
            <a:buNone/>
          </a:pPr>
          <a:r>
            <a:rPr lang="en-US" sz="1500" kern="1200" dirty="0"/>
            <a:t>Terminals</a:t>
          </a:r>
        </a:p>
        <a:p>
          <a:pPr marL="0" lvl="0" indent="0" algn="l" defTabSz="666750">
            <a:lnSpc>
              <a:spcPct val="100000"/>
            </a:lnSpc>
            <a:spcBef>
              <a:spcPct val="0"/>
            </a:spcBef>
            <a:spcAft>
              <a:spcPct val="35000"/>
            </a:spcAft>
            <a:buNone/>
          </a:pPr>
          <a:r>
            <a:rPr lang="en-US" sz="1500" kern="1200" dirty="0"/>
            <a:t>Rules</a:t>
          </a:r>
        </a:p>
        <a:p>
          <a:pPr marL="0" lvl="0" indent="0" algn="l" defTabSz="666750">
            <a:lnSpc>
              <a:spcPct val="100000"/>
            </a:lnSpc>
            <a:spcBef>
              <a:spcPct val="0"/>
            </a:spcBef>
            <a:spcAft>
              <a:spcPct val="35000"/>
            </a:spcAft>
            <a:buNone/>
          </a:pPr>
          <a:r>
            <a:rPr lang="en-US" sz="1500" kern="1200" dirty="0"/>
            <a:t>Start variable (must be a variable!)</a:t>
          </a:r>
        </a:p>
      </dsp:txBody>
      <dsp:txXfrm>
        <a:off x="4931710" y="3954096"/>
        <a:ext cx="1968801" cy="15813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24D14-53D4-48FD-94D9-CEDB6F9EA8DD}">
      <dsp:nvSpPr>
        <dsp:cNvPr id="0" name=""/>
        <dsp:cNvSpPr/>
      </dsp:nvSpPr>
      <dsp:spPr>
        <a:xfrm>
          <a:off x="7745259" y="748319"/>
          <a:ext cx="1982546" cy="198264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B0FF33-CC8A-4A8C-8B4E-D966E893D85E}">
      <dsp:nvSpPr>
        <dsp:cNvPr id="0" name=""/>
        <dsp:cNvSpPr/>
      </dsp:nvSpPr>
      <dsp:spPr>
        <a:xfrm>
          <a:off x="7811570" y="814419"/>
          <a:ext cx="1850773" cy="18504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a:t>(abc+cde)+ccc</a:t>
          </a:r>
        </a:p>
      </dsp:txBody>
      <dsp:txXfrm>
        <a:off x="8075967" y="1078819"/>
        <a:ext cx="1321981" cy="1321649"/>
      </dsp:txXfrm>
    </dsp:sp>
    <dsp:sp modelId="{32121D77-594E-4F14-8FCD-77779BB90FD6}">
      <dsp:nvSpPr>
        <dsp:cNvPr id="0" name=""/>
        <dsp:cNvSpPr/>
      </dsp:nvSpPr>
      <dsp:spPr>
        <a:xfrm rot="2700000">
          <a:off x="5687883" y="748180"/>
          <a:ext cx="1982578" cy="1982578"/>
        </a:xfrm>
        <a:prstGeom prst="teardrop">
          <a:avLst>
            <a:gd name="adj" fmla="val 1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CACBD-C2B9-441F-B4BE-F6136AA75CA7}">
      <dsp:nvSpPr>
        <dsp:cNvPr id="0" name=""/>
        <dsp:cNvSpPr/>
      </dsp:nvSpPr>
      <dsp:spPr>
        <a:xfrm>
          <a:off x="5762712" y="814419"/>
          <a:ext cx="1850773" cy="18504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a:t>abc+cde+ccc</a:t>
          </a:r>
        </a:p>
      </dsp:txBody>
      <dsp:txXfrm>
        <a:off x="6027108" y="1078819"/>
        <a:ext cx="1321981" cy="1321649"/>
      </dsp:txXfrm>
    </dsp:sp>
    <dsp:sp modelId="{6DAF0B8C-1B55-42A1-B126-08EF2201BE2B}">
      <dsp:nvSpPr>
        <dsp:cNvPr id="0" name=""/>
        <dsp:cNvSpPr/>
      </dsp:nvSpPr>
      <dsp:spPr>
        <a:xfrm rot="2700000">
          <a:off x="3647526" y="748180"/>
          <a:ext cx="1982578" cy="1982578"/>
        </a:xfrm>
        <a:prstGeom prst="teardrop">
          <a:avLst>
            <a:gd name="adj" fmla="val 1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C47463-F03B-47AD-8E0C-554FBE518B4A}">
      <dsp:nvSpPr>
        <dsp:cNvPr id="0" name=""/>
        <dsp:cNvSpPr/>
      </dsp:nvSpPr>
      <dsp:spPr>
        <a:xfrm>
          <a:off x="3713854" y="814419"/>
          <a:ext cx="1850773" cy="18504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a:t>1+a+c+d+a</a:t>
          </a:r>
        </a:p>
      </dsp:txBody>
      <dsp:txXfrm>
        <a:off x="3978250" y="1078819"/>
        <a:ext cx="1321981" cy="1321649"/>
      </dsp:txXfrm>
    </dsp:sp>
    <dsp:sp modelId="{1CBA122D-671E-41F7-B697-A542CC45A72A}">
      <dsp:nvSpPr>
        <dsp:cNvPr id="0" name=""/>
        <dsp:cNvSpPr/>
      </dsp:nvSpPr>
      <dsp:spPr>
        <a:xfrm rot="2700000">
          <a:off x="1598668" y="748180"/>
          <a:ext cx="1982578" cy="1982578"/>
        </a:xfrm>
        <a:prstGeom prst="teardrop">
          <a:avLst>
            <a:gd name="adj" fmla="val 1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98F4E3-010B-45C9-BB86-2455525C97AD}">
      <dsp:nvSpPr>
        <dsp:cNvPr id="0" name=""/>
        <dsp:cNvSpPr/>
      </dsp:nvSpPr>
      <dsp:spPr>
        <a:xfrm>
          <a:off x="1664996" y="814419"/>
          <a:ext cx="1850773" cy="18504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a:t>Give parse trees for the following:</a:t>
          </a:r>
        </a:p>
      </dsp:txBody>
      <dsp:txXfrm>
        <a:off x="1929392" y="1078819"/>
        <a:ext cx="1321981" cy="13216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D8726-6DB4-4698-9E08-A80C858F8916}">
      <dsp:nvSpPr>
        <dsp:cNvPr id="0" name=""/>
        <dsp:cNvSpPr/>
      </dsp:nvSpPr>
      <dsp:spPr>
        <a:xfrm>
          <a:off x="0" y="675"/>
          <a:ext cx="6900512" cy="15813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D9901A-16A5-46A6-8FD6-F457A6C30A6D}">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01F3EB-3835-4E69-B195-F2D134100620}">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90000"/>
            </a:lnSpc>
            <a:spcBef>
              <a:spcPct val="0"/>
            </a:spcBef>
            <a:spcAft>
              <a:spcPct val="35000"/>
            </a:spcAft>
            <a:buNone/>
          </a:pPr>
          <a:r>
            <a:rPr lang="en-US" sz="2500" kern="1200"/>
            <a:t>Construct a CFG for the following:</a:t>
          </a:r>
        </a:p>
      </dsp:txBody>
      <dsp:txXfrm>
        <a:off x="1826480" y="675"/>
        <a:ext cx="5074031" cy="1581368"/>
      </dsp:txXfrm>
    </dsp:sp>
    <dsp:sp modelId="{7CDFFA37-4FC1-42BB-8546-BD3C2B9C71DA}">
      <dsp:nvSpPr>
        <dsp:cNvPr id="0" name=""/>
        <dsp:cNvSpPr/>
      </dsp:nvSpPr>
      <dsp:spPr>
        <a:xfrm>
          <a:off x="0" y="1977386"/>
          <a:ext cx="6900512" cy="15813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29ACF-BBB1-4510-90CD-FB36443193CC}">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F23778-41F1-4D98-BF44-076769013724}">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90000"/>
            </a:lnSpc>
            <a:spcBef>
              <a:spcPct val="0"/>
            </a:spcBef>
            <a:spcAft>
              <a:spcPct val="35000"/>
            </a:spcAft>
            <a:buNone/>
          </a:pPr>
          <a:r>
            <a:rPr lang="en-US" sz="2500" kern="1200" dirty="0"/>
            <a:t>{w | the length of w is odd and its middle symbol is 0} (do you realize that this question contains a part of the solution to our palindrome problem?) </a:t>
          </a:r>
        </a:p>
      </dsp:txBody>
      <dsp:txXfrm>
        <a:off x="1826480" y="1977386"/>
        <a:ext cx="5074031" cy="1581368"/>
      </dsp:txXfrm>
    </dsp:sp>
    <dsp:sp modelId="{B0B21C3C-0E4F-4F02-A83E-4D63CDC9621C}">
      <dsp:nvSpPr>
        <dsp:cNvPr id="0" name=""/>
        <dsp:cNvSpPr/>
      </dsp:nvSpPr>
      <dsp:spPr>
        <a:xfrm>
          <a:off x="0" y="3954096"/>
          <a:ext cx="6900512" cy="15813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39E48-93AD-4F85-B057-6D6BA985E8D7}">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2A1970-DCD8-4AB5-8318-2667B8685F63}">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1111250">
            <a:lnSpc>
              <a:spcPct val="90000"/>
            </a:lnSpc>
            <a:spcBef>
              <a:spcPct val="0"/>
            </a:spcBef>
            <a:spcAft>
              <a:spcPct val="35000"/>
            </a:spcAft>
            <a:buNone/>
          </a:pPr>
          <a:r>
            <a:rPr lang="en-US" sz="2500" kern="1200" dirty="0"/>
            <a:t>The empty set</a:t>
          </a:r>
        </a:p>
      </dsp:txBody>
      <dsp:txXfrm>
        <a:off x="1826480" y="3954096"/>
        <a:ext cx="5074031" cy="15813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6/21/21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3540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6/21/21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2686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6/21/21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1193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6/21/21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68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6/21/21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39992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6/21/21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7800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6/21/21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175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6/21/21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0624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6/21/21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3078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6/21/21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297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6/21/21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82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6/21/21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03020586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E48F2A-DD39-400F-AEB6-18EE43F6AF69}"/>
              </a:ext>
            </a:extLst>
          </p:cNvPr>
          <p:cNvPicPr>
            <a:picLocks noChangeAspect="1"/>
          </p:cNvPicPr>
          <p:nvPr/>
        </p:nvPicPr>
        <p:blipFill rotWithShape="1">
          <a:blip r:embed="rId2">
            <a:alphaModFix amt="50000"/>
          </a:blip>
          <a:srcRect t="3582" b="21418"/>
          <a:stretch/>
        </p:blipFill>
        <p:spPr>
          <a:xfrm>
            <a:off x="20" y="10"/>
            <a:ext cx="12191979" cy="6857990"/>
          </a:xfrm>
          <a:prstGeom prst="rect">
            <a:avLst/>
          </a:prstGeom>
        </p:spPr>
      </p:pic>
      <p:sp>
        <p:nvSpPr>
          <p:cNvPr id="11" name="Freeform: Shape 10">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8C97D0"/>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F3F40A5-5C1B-4878-98F0-7B92CC301263}"/>
              </a:ext>
            </a:extLst>
          </p:cNvPr>
          <p:cNvSpPr>
            <a:spLocks noGrp="1"/>
          </p:cNvSpPr>
          <p:nvPr>
            <p:ph type="ctrTitle"/>
          </p:nvPr>
        </p:nvSpPr>
        <p:spPr>
          <a:xfrm>
            <a:off x="2066925" y="1731762"/>
            <a:ext cx="8058150" cy="2453841"/>
          </a:xfrm>
        </p:spPr>
        <p:txBody>
          <a:bodyPr>
            <a:normAutofit/>
          </a:bodyPr>
          <a:lstStyle/>
          <a:p>
            <a:pPr algn="ctr"/>
            <a:r>
              <a:rPr lang="en-US" sz="8800"/>
              <a:t>CFG Examples</a:t>
            </a:r>
          </a:p>
        </p:txBody>
      </p:sp>
      <p:sp>
        <p:nvSpPr>
          <p:cNvPr id="3" name="Subtitle 2">
            <a:extLst>
              <a:ext uri="{FF2B5EF4-FFF2-40B4-BE49-F238E27FC236}">
                <a16:creationId xmlns:a16="http://schemas.microsoft.com/office/drawing/2014/main" id="{04DF2ED2-699A-4F24-A99A-5759F9F9465D}"/>
              </a:ext>
            </a:extLst>
          </p:cNvPr>
          <p:cNvSpPr>
            <a:spLocks noGrp="1"/>
          </p:cNvSpPr>
          <p:nvPr>
            <p:ph type="subTitle" idx="1"/>
          </p:nvPr>
        </p:nvSpPr>
        <p:spPr>
          <a:xfrm>
            <a:off x="3228975" y="4599432"/>
            <a:ext cx="5734051" cy="934593"/>
          </a:xfrm>
        </p:spPr>
        <p:txBody>
          <a:bodyPr>
            <a:normAutofit fontScale="77500" lnSpcReduction="20000"/>
          </a:bodyPr>
          <a:lstStyle/>
          <a:p>
            <a:pPr algn="ctr"/>
            <a:r>
              <a:rPr lang="en-US" sz="3200" dirty="0"/>
              <a:t>265 Lecture 5.5</a:t>
            </a:r>
          </a:p>
          <a:p>
            <a:pPr algn="ctr"/>
            <a:r>
              <a:rPr lang="en-US" sz="3200" dirty="0"/>
              <a:t>By </a:t>
            </a:r>
            <a:r>
              <a:rPr lang="en-US" sz="3200"/>
              <a:t>Ariel Avshalom</a:t>
            </a:r>
            <a:endParaRPr lang="en-US" sz="3200" dirty="0"/>
          </a:p>
        </p:txBody>
      </p:sp>
      <p:sp>
        <p:nvSpPr>
          <p:cNvPr id="13"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9328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79F8F-0E1B-443B-BBDE-A66B2B56C86C}"/>
              </a:ext>
            </a:extLst>
          </p:cNvPr>
          <p:cNvSpPr>
            <a:spLocks noGrp="1"/>
          </p:cNvSpPr>
          <p:nvPr>
            <p:ph type="title"/>
          </p:nvPr>
        </p:nvSpPr>
        <p:spPr>
          <a:xfrm>
            <a:off x="640080" y="325369"/>
            <a:ext cx="4368602" cy="1956841"/>
          </a:xfrm>
        </p:spPr>
        <p:txBody>
          <a:bodyPr anchor="b">
            <a:normAutofit/>
          </a:bodyPr>
          <a:lstStyle/>
          <a:p>
            <a:pPr>
              <a:lnSpc>
                <a:spcPct val="90000"/>
              </a:lnSpc>
            </a:pPr>
            <a:r>
              <a:rPr lang="en-US" sz="5100"/>
              <a:t>Our simplest example</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8C97D0"/>
          </a:solidFill>
          <a:ln w="38100" cap="rnd">
            <a:solidFill>
              <a:srgbClr val="8C97D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26A3A7-BD7A-4C98-A856-1256107A225D}"/>
                  </a:ext>
                </a:extLst>
              </p:cNvPr>
              <p:cNvSpPr>
                <a:spLocks noGrp="1"/>
              </p:cNvSpPr>
              <p:nvPr>
                <p:ph idx="1"/>
              </p:nvPr>
            </p:nvSpPr>
            <p:spPr>
              <a:xfrm>
                <a:off x="640080" y="2872899"/>
                <a:ext cx="4243589" cy="3320668"/>
              </a:xfrm>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𝑛</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𝑛</m:t>
                        </m:r>
                      </m:sup>
                    </m:sSup>
                  </m:oMath>
                </a14:m>
                <a:r>
                  <a:rPr lang="en-US" dirty="0"/>
                  <a:t> is the best example of what a CFG can do compared to any finite automata</a:t>
                </a:r>
              </a:p>
              <a:p>
                <a:r>
                  <a:rPr lang="en-US" dirty="0"/>
                  <a:t>Construct the rules now: (our language is {0,1})</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→0</m:t>
                      </m:r>
                      <m:r>
                        <a:rPr lang="en-US" b="0" i="1" smtClean="0">
                          <a:latin typeface="Cambria Math" panose="02040503050406030204" pitchFamily="18" charset="0"/>
                        </a:rPr>
                        <m:t>𝑆</m:t>
                      </m:r>
                      <m:r>
                        <a:rPr lang="en-US" b="0" i="1" smtClean="0">
                          <a:latin typeface="Cambria Math" panose="02040503050406030204" pitchFamily="18" charset="0"/>
                        </a:rPr>
                        <m:t>1</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𝜖</m:t>
                      </m:r>
                    </m:oMath>
                  </m:oMathPara>
                </a14:m>
                <a:endParaRPr lang="en-US" b="0" dirty="0"/>
              </a:p>
              <a:p>
                <a:r>
                  <a:rPr lang="en-US" dirty="0"/>
                  <a:t>But is that all we can do?</a:t>
                </a:r>
              </a:p>
            </p:txBody>
          </p:sp>
        </mc:Choice>
        <mc:Fallback xmlns="">
          <p:sp>
            <p:nvSpPr>
              <p:cNvPr id="3" name="Content Placeholder 2">
                <a:extLst>
                  <a:ext uri="{FF2B5EF4-FFF2-40B4-BE49-F238E27FC236}">
                    <a16:creationId xmlns:a16="http://schemas.microsoft.com/office/drawing/2014/main" id="{D426A3A7-BD7A-4C98-A856-1256107A225D}"/>
                  </a:ext>
                </a:extLst>
              </p:cNvPr>
              <p:cNvSpPr>
                <a:spLocks noGrp="1" noRot="1" noChangeAspect="1" noMove="1" noResize="1" noEditPoints="1" noAdjustHandles="1" noChangeArrowheads="1" noChangeShapeType="1" noTextEdit="1"/>
              </p:cNvSpPr>
              <p:nvPr>
                <p:ph idx="1"/>
              </p:nvPr>
            </p:nvSpPr>
            <p:spPr>
              <a:xfrm>
                <a:off x="640080" y="2872899"/>
                <a:ext cx="4243589" cy="3320668"/>
              </a:xfrm>
              <a:blipFill>
                <a:blip r:embed="rId2"/>
                <a:stretch>
                  <a:fillRect l="-2586" t="-1284" r="-114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00BFF49D-2ED6-4CEF-8B99-2BDED27F5F2F}"/>
              </a:ext>
            </a:extLst>
          </p:cNvPr>
          <p:cNvPicPr>
            <a:picLocks noChangeAspect="1"/>
          </p:cNvPicPr>
          <p:nvPr/>
        </p:nvPicPr>
        <p:blipFill rotWithShape="1">
          <a:blip r:embed="rId3"/>
          <a:srcRect l="13991" r="1905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C5D8E6D-9BF0-4F53-993B-B310DA729BC9}"/>
              </a:ext>
            </a:extLst>
          </p:cNvPr>
          <p:cNvSpPr txBox="1"/>
          <p:nvPr/>
        </p:nvSpPr>
        <p:spPr>
          <a:xfrm>
            <a:off x="5638800" y="2973859"/>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21244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8C97D0"/>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55C66F1-5FF2-44B3-A08E-7231657992A6}"/>
              </a:ext>
            </a:extLst>
          </p:cNvPr>
          <p:cNvSpPr>
            <a:spLocks noGrp="1"/>
          </p:cNvSpPr>
          <p:nvPr>
            <p:ph type="title"/>
          </p:nvPr>
        </p:nvSpPr>
        <p:spPr>
          <a:xfrm>
            <a:off x="841246" y="673770"/>
            <a:ext cx="3644489" cy="2414488"/>
          </a:xfrm>
        </p:spPr>
        <p:txBody>
          <a:bodyPr anchor="t">
            <a:normAutofit/>
          </a:bodyPr>
          <a:lstStyle/>
          <a:p>
            <a:r>
              <a:rPr lang="en-US" sz="4100">
                <a:solidFill>
                  <a:schemeClr val="bg1"/>
                </a:solidFill>
              </a:rPr>
              <a:t>Palindromes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90E7F3-A627-4C1C-80B8-D9EDF52529D5}"/>
                  </a:ext>
                </a:extLst>
              </p:cNvPr>
              <p:cNvSpPr>
                <a:spLocks noGrp="1"/>
              </p:cNvSpPr>
              <p:nvPr>
                <p:ph idx="1"/>
              </p:nvPr>
            </p:nvSpPr>
            <p:spPr>
              <a:xfrm>
                <a:off x="6095999" y="882315"/>
                <a:ext cx="5254754" cy="5294647"/>
              </a:xfrm>
            </p:spPr>
            <p:txBody>
              <a:bodyPr>
                <a:normAutofit/>
              </a:bodyPr>
              <a:lstStyle/>
              <a:p>
                <a:pPr>
                  <a:lnSpc>
                    <a:spcPct val="100000"/>
                  </a:lnSpc>
                </a:pPr>
                <a:r>
                  <a:rPr lang="en-US" dirty="0"/>
                  <a:t>For those of you interested in software engineering, this may be something you’d see on an interview </a:t>
                </a:r>
              </a:p>
              <a:p>
                <a:pPr lvl="1">
                  <a:lnSpc>
                    <a:spcPct val="100000"/>
                  </a:lnSpc>
                </a:pPr>
                <a:r>
                  <a:rPr lang="en-US" dirty="0"/>
                  <a:t>“Verify that a word is a palindrome. Can you do this in O(n) time with constant space” as well as other similarly worded questions. (Of course there are nuances to ask about, but that is the general question)</a:t>
                </a:r>
              </a:p>
              <a:p>
                <a:pPr lvl="1">
                  <a:lnSpc>
                    <a:spcPct val="100000"/>
                  </a:lnSpc>
                </a:pPr>
                <a:r>
                  <a:rPr lang="en-US" dirty="0"/>
                  <a:t>The reason we can program a solution to this (why the problem is decidable) is because CFGs can solve this question</a:t>
                </a:r>
              </a:p>
              <a:p>
                <a:pPr>
                  <a:lnSpc>
                    <a:spcPct val="100000"/>
                  </a:lnSpc>
                </a:pPr>
                <a:r>
                  <a:rPr lang="en-US" dirty="0"/>
                  <a:t>Try to construct the rules for such a CFG now: (our language is {0,1,2,3})</a:t>
                </a:r>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→0</m:t>
                      </m:r>
                      <m:r>
                        <a:rPr lang="en-US" b="0" i="1" smtClean="0">
                          <a:latin typeface="Cambria Math" panose="02040503050406030204" pitchFamily="18" charset="0"/>
                        </a:rPr>
                        <m:t>𝑃</m:t>
                      </m:r>
                      <m:r>
                        <a:rPr lang="en-US" b="0" i="1" smtClean="0">
                          <a:latin typeface="Cambria Math" panose="02040503050406030204" pitchFamily="18" charset="0"/>
                        </a:rPr>
                        <m:t>0 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1</m:t>
                          </m:r>
                          <m:r>
                            <a:rPr lang="en-US" b="0" i="1" smtClean="0">
                              <a:latin typeface="Cambria Math" panose="02040503050406030204" pitchFamily="18" charset="0"/>
                            </a:rPr>
                            <m:t>𝑃</m:t>
                          </m:r>
                          <m:r>
                            <a:rPr lang="en-US" b="0" i="1" smtClean="0">
                              <a:latin typeface="Cambria Math" panose="02040503050406030204" pitchFamily="18" charset="0"/>
                            </a:rPr>
                            <m:t>1 </m:t>
                          </m:r>
                        </m:e>
                      </m:d>
                      <m:r>
                        <a:rPr lang="en-US" b="0" i="1" smtClean="0">
                          <a:latin typeface="Cambria Math" panose="02040503050406030204" pitchFamily="18" charset="0"/>
                        </a:rPr>
                        <m:t> 2</m:t>
                      </m:r>
                      <m:r>
                        <a:rPr lang="en-US" b="0" i="1" smtClean="0">
                          <a:latin typeface="Cambria Math" panose="02040503050406030204" pitchFamily="18" charset="0"/>
                        </a:rPr>
                        <m:t>𝑃</m:t>
                      </m:r>
                      <m:r>
                        <a:rPr lang="en-US" b="0" i="1" smtClean="0">
                          <a:latin typeface="Cambria Math" panose="02040503050406030204" pitchFamily="18" charset="0"/>
                        </a:rPr>
                        <m:t>2 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3</m:t>
                          </m:r>
                          <m:r>
                            <a:rPr lang="en-US" b="0" i="1" smtClean="0">
                              <a:latin typeface="Cambria Math" panose="02040503050406030204" pitchFamily="18" charset="0"/>
                            </a:rPr>
                            <m:t>𝑃</m:t>
                          </m:r>
                          <m:r>
                            <a:rPr lang="en-US" b="0" i="1" smtClean="0">
                              <a:latin typeface="Cambria Math" panose="02040503050406030204" pitchFamily="18" charset="0"/>
                            </a:rPr>
                            <m:t>3 </m:t>
                          </m:r>
                        </m:e>
                      </m:d>
                      <m:r>
                        <a:rPr lang="en-US" b="0" i="1" smtClean="0">
                          <a:latin typeface="Cambria Math" panose="02040503050406030204" pitchFamily="18" charset="0"/>
                        </a:rPr>
                        <m:t> </m:t>
                      </m:r>
                      <m:r>
                        <a:rPr lang="en-US" b="0" i="1" smtClean="0">
                          <a:latin typeface="Cambria Math" panose="02040503050406030204" pitchFamily="18" charset="0"/>
                        </a:rPr>
                        <m:t>𝜖</m:t>
                      </m:r>
                    </m:oMath>
                  </m:oMathPara>
                </a14:m>
                <a:endParaRPr lang="en-US" b="0" dirty="0"/>
              </a:p>
              <a:p>
                <a:pPr>
                  <a:lnSpc>
                    <a:spcPct val="100000"/>
                  </a:lnSpc>
                </a:pPr>
                <a:r>
                  <a:rPr lang="en-US" dirty="0"/>
                  <a:t>But something is wrong…can you see what the issue is?</a:t>
                </a:r>
              </a:p>
            </p:txBody>
          </p:sp>
        </mc:Choice>
        <mc:Fallback xmlns="">
          <p:sp>
            <p:nvSpPr>
              <p:cNvPr id="3" name="Content Placeholder 2">
                <a:extLst>
                  <a:ext uri="{FF2B5EF4-FFF2-40B4-BE49-F238E27FC236}">
                    <a16:creationId xmlns:a16="http://schemas.microsoft.com/office/drawing/2014/main" id="{0890E7F3-A627-4C1C-80B8-D9EDF52529D5}"/>
                  </a:ext>
                </a:extLst>
              </p:cNvPr>
              <p:cNvSpPr>
                <a:spLocks noGrp="1" noRot="1" noChangeAspect="1" noMove="1" noResize="1" noEditPoints="1" noAdjustHandles="1" noChangeArrowheads="1" noChangeShapeType="1" noTextEdit="1"/>
              </p:cNvSpPr>
              <p:nvPr>
                <p:ph idx="1"/>
              </p:nvPr>
            </p:nvSpPr>
            <p:spPr>
              <a:xfrm>
                <a:off x="6095999" y="882315"/>
                <a:ext cx="5254754" cy="5294647"/>
              </a:xfrm>
              <a:blipFill>
                <a:blip r:embed="rId2"/>
                <a:stretch>
                  <a:fillRect l="-2088" t="-1267" r="-1276" b="-2074"/>
                </a:stretch>
              </a:blipFill>
            </p:spPr>
            <p:txBody>
              <a:bodyPr/>
              <a:lstStyle/>
              <a:p>
                <a:r>
                  <a:rPr lang="en-US">
                    <a:noFill/>
                  </a:rPr>
                  <a:t> </a:t>
                </a:r>
              </a:p>
            </p:txBody>
          </p:sp>
        </mc:Fallback>
      </mc:AlternateContent>
    </p:spTree>
    <p:extLst>
      <p:ext uri="{BB962C8B-B14F-4D97-AF65-F5344CB8AC3E}">
        <p14:creationId xmlns:p14="http://schemas.microsoft.com/office/powerpoint/2010/main" val="386096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5F614-87D0-49BE-B708-3983AA23EA9B}"/>
              </a:ext>
            </a:extLst>
          </p:cNvPr>
          <p:cNvSpPr>
            <a:spLocks noGrp="1"/>
          </p:cNvSpPr>
          <p:nvPr>
            <p:ph type="title"/>
          </p:nvPr>
        </p:nvSpPr>
        <p:spPr>
          <a:xfrm>
            <a:off x="635000" y="640823"/>
            <a:ext cx="3418659" cy="5583148"/>
          </a:xfrm>
        </p:spPr>
        <p:txBody>
          <a:bodyPr anchor="ctr">
            <a:normAutofit/>
          </a:bodyPr>
          <a:lstStyle/>
          <a:p>
            <a:r>
              <a:rPr lang="en-US" sz="4200"/>
              <a:t>Remember!</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8C97D0"/>
          </a:solidFill>
          <a:ln w="34925">
            <a:solidFill>
              <a:srgbClr val="8C97D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2811765-23C2-4EB8-A308-71771449C91B}"/>
              </a:ext>
            </a:extLst>
          </p:cNvPr>
          <p:cNvGraphicFramePr>
            <a:graphicFrameLocks noGrp="1"/>
          </p:cNvGraphicFramePr>
          <p:nvPr>
            <p:ph idx="1"/>
            <p:extLst>
              <p:ext uri="{D42A27DB-BD31-4B8C-83A1-F6EECF244321}">
                <p14:modId xmlns:p14="http://schemas.microsoft.com/office/powerpoint/2010/main" val="30919449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00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graphicEl>
                                              <a:dgm id="{809AB3C5-D428-4AAA-9E41-F6E09DA77E65}"/>
                                            </p:graphicEl>
                                          </p:spTgt>
                                        </p:tgtEl>
                                        <p:attrNameLst>
                                          <p:attrName>style.visibility</p:attrName>
                                        </p:attrNameLst>
                                      </p:cBhvr>
                                      <p:to>
                                        <p:strVal val="visible"/>
                                      </p:to>
                                    </p:set>
                                    <p:animEffect transition="in" filter="circle(in)">
                                      <p:cBhvr>
                                        <p:cTn id="7" dur="2000"/>
                                        <p:tgtEl>
                                          <p:spTgt spid="5">
                                            <p:graphicEl>
                                              <a:dgm id="{809AB3C5-D428-4AAA-9E41-F6E09DA77E6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graphicEl>
                                              <a:dgm id="{25C31768-65C7-494E-9B36-7D8C864E2A45}"/>
                                            </p:graphicEl>
                                          </p:spTgt>
                                        </p:tgtEl>
                                        <p:attrNameLst>
                                          <p:attrName>style.visibility</p:attrName>
                                        </p:attrNameLst>
                                      </p:cBhvr>
                                      <p:to>
                                        <p:strVal val="visible"/>
                                      </p:to>
                                    </p:set>
                                    <p:animEffect transition="in" filter="circle(in)">
                                      <p:cBhvr>
                                        <p:cTn id="12" dur="2000"/>
                                        <p:tgtEl>
                                          <p:spTgt spid="5">
                                            <p:graphicEl>
                                              <a:dgm id="{25C31768-65C7-494E-9B36-7D8C864E2A4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graphicEl>
                                              <a:dgm id="{AE418F32-FD1B-4D7E-8EF5-51921DBF824A}"/>
                                            </p:graphicEl>
                                          </p:spTgt>
                                        </p:tgtEl>
                                        <p:attrNameLst>
                                          <p:attrName>style.visibility</p:attrName>
                                        </p:attrNameLst>
                                      </p:cBhvr>
                                      <p:to>
                                        <p:strVal val="visible"/>
                                      </p:to>
                                    </p:set>
                                    <p:animEffect transition="in" filter="circle(in)">
                                      <p:cBhvr>
                                        <p:cTn id="17" dur="2000"/>
                                        <p:tgtEl>
                                          <p:spTgt spid="5">
                                            <p:graphicEl>
                                              <a:dgm id="{AE418F32-FD1B-4D7E-8EF5-51921DBF824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graphicEl>
                                              <a:dgm id="{98178B96-21F0-4335-A6EC-195F65D88770}"/>
                                            </p:graphicEl>
                                          </p:spTgt>
                                        </p:tgtEl>
                                        <p:attrNameLst>
                                          <p:attrName>style.visibility</p:attrName>
                                        </p:attrNameLst>
                                      </p:cBhvr>
                                      <p:to>
                                        <p:strVal val="visible"/>
                                      </p:to>
                                    </p:set>
                                    <p:animEffect transition="in" filter="circle(in)">
                                      <p:cBhvr>
                                        <p:cTn id="22" dur="2000"/>
                                        <p:tgtEl>
                                          <p:spTgt spid="5">
                                            <p:graphicEl>
                                              <a:dgm id="{98178B96-21F0-4335-A6EC-195F65D887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8C97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E66125-5E3E-4882-9A61-BDFCB3193E84}"/>
              </a:ext>
            </a:extLst>
          </p:cNvPr>
          <p:cNvSpPr>
            <a:spLocks noGrp="1"/>
          </p:cNvSpPr>
          <p:nvPr>
            <p:ph type="title"/>
          </p:nvPr>
        </p:nvSpPr>
        <p:spPr>
          <a:xfrm>
            <a:off x="635001" y="640823"/>
            <a:ext cx="3103194" cy="5583148"/>
          </a:xfrm>
        </p:spPr>
        <p:txBody>
          <a:bodyPr anchor="ctr">
            <a:normAutofit/>
          </a:bodyPr>
          <a:lstStyle/>
          <a:p>
            <a:r>
              <a:rPr lang="en-US" sz="4400">
                <a:solidFill>
                  <a:schemeClr val="bg1"/>
                </a:solidFill>
              </a:rPr>
              <a:t>Add some terminals to our design</a:t>
            </a:r>
          </a:p>
        </p:txBody>
      </p:sp>
      <p:graphicFrame>
        <p:nvGraphicFramePr>
          <p:cNvPr id="15" name="Content Placeholder 2">
            <a:extLst>
              <a:ext uri="{FF2B5EF4-FFF2-40B4-BE49-F238E27FC236}">
                <a16:creationId xmlns:a16="http://schemas.microsoft.com/office/drawing/2014/main" id="{CABBAECA-E83E-4FA9-97F1-D6003EEC5B6F}"/>
              </a:ext>
            </a:extLst>
          </p:cNvPr>
          <p:cNvGraphicFramePr>
            <a:graphicFrameLocks noGrp="1"/>
          </p:cNvGraphicFramePr>
          <p:nvPr>
            <p:ph idx="1"/>
            <p:extLst>
              <p:ext uri="{D42A27DB-BD31-4B8C-83A1-F6EECF244321}">
                <p14:modId xmlns:p14="http://schemas.microsoft.com/office/powerpoint/2010/main" val="415901611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867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graphicEl>
                                              <a:dgm id="{CE6AE91F-AD3D-4733-B1B7-749358198EBA}"/>
                                            </p:graphicEl>
                                          </p:spTgt>
                                        </p:tgtEl>
                                        <p:attrNameLst>
                                          <p:attrName>style.visibility</p:attrName>
                                        </p:attrNameLst>
                                      </p:cBhvr>
                                      <p:to>
                                        <p:strVal val="visible"/>
                                      </p:to>
                                    </p:set>
                                    <p:anim calcmode="lin" valueType="num">
                                      <p:cBhvr>
                                        <p:cTn id="7" dur="1000" fill="hold"/>
                                        <p:tgtEl>
                                          <p:spTgt spid="15">
                                            <p:graphicEl>
                                              <a:dgm id="{CE6AE91F-AD3D-4733-B1B7-749358198EBA}"/>
                                            </p:graphicEl>
                                          </p:spTgt>
                                        </p:tgtEl>
                                        <p:attrNameLst>
                                          <p:attrName>ppt_w</p:attrName>
                                        </p:attrNameLst>
                                      </p:cBhvr>
                                      <p:tavLst>
                                        <p:tav tm="0">
                                          <p:val>
                                            <p:fltVal val="0"/>
                                          </p:val>
                                        </p:tav>
                                        <p:tav tm="100000">
                                          <p:val>
                                            <p:strVal val="#ppt_w"/>
                                          </p:val>
                                        </p:tav>
                                      </p:tavLst>
                                    </p:anim>
                                    <p:anim calcmode="lin" valueType="num">
                                      <p:cBhvr>
                                        <p:cTn id="8" dur="1000" fill="hold"/>
                                        <p:tgtEl>
                                          <p:spTgt spid="15">
                                            <p:graphicEl>
                                              <a:dgm id="{CE6AE91F-AD3D-4733-B1B7-749358198EBA}"/>
                                            </p:graphicEl>
                                          </p:spTgt>
                                        </p:tgtEl>
                                        <p:attrNameLst>
                                          <p:attrName>ppt_h</p:attrName>
                                        </p:attrNameLst>
                                      </p:cBhvr>
                                      <p:tavLst>
                                        <p:tav tm="0">
                                          <p:val>
                                            <p:fltVal val="0"/>
                                          </p:val>
                                        </p:tav>
                                        <p:tav tm="100000">
                                          <p:val>
                                            <p:strVal val="#ppt_h"/>
                                          </p:val>
                                        </p:tav>
                                      </p:tavLst>
                                    </p:anim>
                                    <p:anim calcmode="lin" valueType="num">
                                      <p:cBhvr>
                                        <p:cTn id="9" dur="1000" fill="hold"/>
                                        <p:tgtEl>
                                          <p:spTgt spid="15">
                                            <p:graphicEl>
                                              <a:dgm id="{CE6AE91F-AD3D-4733-B1B7-749358198EBA}"/>
                                            </p:graphicEl>
                                          </p:spTgt>
                                        </p:tgtEl>
                                        <p:attrNameLst>
                                          <p:attrName>style.rotation</p:attrName>
                                        </p:attrNameLst>
                                      </p:cBhvr>
                                      <p:tavLst>
                                        <p:tav tm="0">
                                          <p:val>
                                            <p:fltVal val="90"/>
                                          </p:val>
                                        </p:tav>
                                        <p:tav tm="100000">
                                          <p:val>
                                            <p:fltVal val="0"/>
                                          </p:val>
                                        </p:tav>
                                      </p:tavLst>
                                    </p:anim>
                                    <p:animEffect transition="in" filter="fade">
                                      <p:cBhvr>
                                        <p:cTn id="10" dur="1000"/>
                                        <p:tgtEl>
                                          <p:spTgt spid="15">
                                            <p:graphicEl>
                                              <a:dgm id="{CE6AE91F-AD3D-4733-B1B7-749358198EBA}"/>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5">
                                            <p:graphicEl>
                                              <a:dgm id="{20D30082-8A76-4713-B972-404E3353BB12}"/>
                                            </p:graphicEl>
                                          </p:spTgt>
                                        </p:tgtEl>
                                        <p:attrNameLst>
                                          <p:attrName>style.visibility</p:attrName>
                                        </p:attrNameLst>
                                      </p:cBhvr>
                                      <p:to>
                                        <p:strVal val="visible"/>
                                      </p:to>
                                    </p:set>
                                    <p:anim calcmode="lin" valueType="num">
                                      <p:cBhvr>
                                        <p:cTn id="13" dur="1000" fill="hold"/>
                                        <p:tgtEl>
                                          <p:spTgt spid="15">
                                            <p:graphicEl>
                                              <a:dgm id="{20D30082-8A76-4713-B972-404E3353BB12}"/>
                                            </p:graphicEl>
                                          </p:spTgt>
                                        </p:tgtEl>
                                        <p:attrNameLst>
                                          <p:attrName>ppt_w</p:attrName>
                                        </p:attrNameLst>
                                      </p:cBhvr>
                                      <p:tavLst>
                                        <p:tav tm="0">
                                          <p:val>
                                            <p:fltVal val="0"/>
                                          </p:val>
                                        </p:tav>
                                        <p:tav tm="100000">
                                          <p:val>
                                            <p:strVal val="#ppt_w"/>
                                          </p:val>
                                        </p:tav>
                                      </p:tavLst>
                                    </p:anim>
                                    <p:anim calcmode="lin" valueType="num">
                                      <p:cBhvr>
                                        <p:cTn id="14" dur="1000" fill="hold"/>
                                        <p:tgtEl>
                                          <p:spTgt spid="15">
                                            <p:graphicEl>
                                              <a:dgm id="{20D30082-8A76-4713-B972-404E3353BB12}"/>
                                            </p:graphicEl>
                                          </p:spTgt>
                                        </p:tgtEl>
                                        <p:attrNameLst>
                                          <p:attrName>ppt_h</p:attrName>
                                        </p:attrNameLst>
                                      </p:cBhvr>
                                      <p:tavLst>
                                        <p:tav tm="0">
                                          <p:val>
                                            <p:fltVal val="0"/>
                                          </p:val>
                                        </p:tav>
                                        <p:tav tm="100000">
                                          <p:val>
                                            <p:strVal val="#ppt_h"/>
                                          </p:val>
                                        </p:tav>
                                      </p:tavLst>
                                    </p:anim>
                                    <p:anim calcmode="lin" valueType="num">
                                      <p:cBhvr>
                                        <p:cTn id="15" dur="1000" fill="hold"/>
                                        <p:tgtEl>
                                          <p:spTgt spid="15">
                                            <p:graphicEl>
                                              <a:dgm id="{20D30082-8A76-4713-B972-404E3353BB12}"/>
                                            </p:graphicEl>
                                          </p:spTgt>
                                        </p:tgtEl>
                                        <p:attrNameLst>
                                          <p:attrName>style.rotation</p:attrName>
                                        </p:attrNameLst>
                                      </p:cBhvr>
                                      <p:tavLst>
                                        <p:tav tm="0">
                                          <p:val>
                                            <p:fltVal val="90"/>
                                          </p:val>
                                        </p:tav>
                                        <p:tav tm="100000">
                                          <p:val>
                                            <p:fltVal val="0"/>
                                          </p:val>
                                        </p:tav>
                                      </p:tavLst>
                                    </p:anim>
                                    <p:animEffect transition="in" filter="fade">
                                      <p:cBhvr>
                                        <p:cTn id="16" dur="1000"/>
                                        <p:tgtEl>
                                          <p:spTgt spid="15">
                                            <p:graphicEl>
                                              <a:dgm id="{20D30082-8A76-4713-B972-404E3353BB12}"/>
                                            </p:graphic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5">
                                            <p:graphicEl>
                                              <a:dgm id="{519D6E0F-D2FE-49A7-8B65-E3EFEDB9F663}"/>
                                            </p:graphicEl>
                                          </p:spTgt>
                                        </p:tgtEl>
                                        <p:attrNameLst>
                                          <p:attrName>style.visibility</p:attrName>
                                        </p:attrNameLst>
                                      </p:cBhvr>
                                      <p:to>
                                        <p:strVal val="visible"/>
                                      </p:to>
                                    </p:set>
                                    <p:anim calcmode="lin" valueType="num">
                                      <p:cBhvr>
                                        <p:cTn id="19" dur="1000" fill="hold"/>
                                        <p:tgtEl>
                                          <p:spTgt spid="15">
                                            <p:graphicEl>
                                              <a:dgm id="{519D6E0F-D2FE-49A7-8B65-E3EFEDB9F663}"/>
                                            </p:graphicEl>
                                          </p:spTgt>
                                        </p:tgtEl>
                                        <p:attrNameLst>
                                          <p:attrName>ppt_w</p:attrName>
                                        </p:attrNameLst>
                                      </p:cBhvr>
                                      <p:tavLst>
                                        <p:tav tm="0">
                                          <p:val>
                                            <p:fltVal val="0"/>
                                          </p:val>
                                        </p:tav>
                                        <p:tav tm="100000">
                                          <p:val>
                                            <p:strVal val="#ppt_w"/>
                                          </p:val>
                                        </p:tav>
                                      </p:tavLst>
                                    </p:anim>
                                    <p:anim calcmode="lin" valueType="num">
                                      <p:cBhvr>
                                        <p:cTn id="20" dur="1000" fill="hold"/>
                                        <p:tgtEl>
                                          <p:spTgt spid="15">
                                            <p:graphicEl>
                                              <a:dgm id="{519D6E0F-D2FE-49A7-8B65-E3EFEDB9F663}"/>
                                            </p:graphicEl>
                                          </p:spTgt>
                                        </p:tgtEl>
                                        <p:attrNameLst>
                                          <p:attrName>ppt_h</p:attrName>
                                        </p:attrNameLst>
                                      </p:cBhvr>
                                      <p:tavLst>
                                        <p:tav tm="0">
                                          <p:val>
                                            <p:fltVal val="0"/>
                                          </p:val>
                                        </p:tav>
                                        <p:tav tm="100000">
                                          <p:val>
                                            <p:strVal val="#ppt_h"/>
                                          </p:val>
                                        </p:tav>
                                      </p:tavLst>
                                    </p:anim>
                                    <p:anim calcmode="lin" valueType="num">
                                      <p:cBhvr>
                                        <p:cTn id="21" dur="1000" fill="hold"/>
                                        <p:tgtEl>
                                          <p:spTgt spid="15">
                                            <p:graphicEl>
                                              <a:dgm id="{519D6E0F-D2FE-49A7-8B65-E3EFEDB9F663}"/>
                                            </p:graphicEl>
                                          </p:spTgt>
                                        </p:tgtEl>
                                        <p:attrNameLst>
                                          <p:attrName>style.rotation</p:attrName>
                                        </p:attrNameLst>
                                      </p:cBhvr>
                                      <p:tavLst>
                                        <p:tav tm="0">
                                          <p:val>
                                            <p:fltVal val="90"/>
                                          </p:val>
                                        </p:tav>
                                        <p:tav tm="100000">
                                          <p:val>
                                            <p:fltVal val="0"/>
                                          </p:val>
                                        </p:tav>
                                      </p:tavLst>
                                    </p:anim>
                                    <p:animEffect transition="in" filter="fade">
                                      <p:cBhvr>
                                        <p:cTn id="22" dur="1000"/>
                                        <p:tgtEl>
                                          <p:spTgt spid="15">
                                            <p:graphicEl>
                                              <a:dgm id="{519D6E0F-D2FE-49A7-8B65-E3EFEDB9F66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15">
                                            <p:graphicEl>
                                              <a:dgm id="{56A6CB76-85B3-4D1D-B13E-FA7D8D20F967}"/>
                                            </p:graphicEl>
                                          </p:spTgt>
                                        </p:tgtEl>
                                        <p:attrNameLst>
                                          <p:attrName>style.visibility</p:attrName>
                                        </p:attrNameLst>
                                      </p:cBhvr>
                                      <p:to>
                                        <p:strVal val="visible"/>
                                      </p:to>
                                    </p:set>
                                    <p:anim calcmode="lin" valueType="num">
                                      <p:cBhvr>
                                        <p:cTn id="27" dur="1000" fill="hold"/>
                                        <p:tgtEl>
                                          <p:spTgt spid="15">
                                            <p:graphicEl>
                                              <a:dgm id="{56A6CB76-85B3-4D1D-B13E-FA7D8D20F967}"/>
                                            </p:graphicEl>
                                          </p:spTgt>
                                        </p:tgtEl>
                                        <p:attrNameLst>
                                          <p:attrName>ppt_w</p:attrName>
                                        </p:attrNameLst>
                                      </p:cBhvr>
                                      <p:tavLst>
                                        <p:tav tm="0">
                                          <p:val>
                                            <p:fltVal val="0"/>
                                          </p:val>
                                        </p:tav>
                                        <p:tav tm="100000">
                                          <p:val>
                                            <p:strVal val="#ppt_w"/>
                                          </p:val>
                                        </p:tav>
                                      </p:tavLst>
                                    </p:anim>
                                    <p:anim calcmode="lin" valueType="num">
                                      <p:cBhvr>
                                        <p:cTn id="28" dur="1000" fill="hold"/>
                                        <p:tgtEl>
                                          <p:spTgt spid="15">
                                            <p:graphicEl>
                                              <a:dgm id="{56A6CB76-85B3-4D1D-B13E-FA7D8D20F967}"/>
                                            </p:graphicEl>
                                          </p:spTgt>
                                        </p:tgtEl>
                                        <p:attrNameLst>
                                          <p:attrName>ppt_h</p:attrName>
                                        </p:attrNameLst>
                                      </p:cBhvr>
                                      <p:tavLst>
                                        <p:tav tm="0">
                                          <p:val>
                                            <p:fltVal val="0"/>
                                          </p:val>
                                        </p:tav>
                                        <p:tav tm="100000">
                                          <p:val>
                                            <p:strVal val="#ppt_h"/>
                                          </p:val>
                                        </p:tav>
                                      </p:tavLst>
                                    </p:anim>
                                    <p:anim calcmode="lin" valueType="num">
                                      <p:cBhvr>
                                        <p:cTn id="29" dur="1000" fill="hold"/>
                                        <p:tgtEl>
                                          <p:spTgt spid="15">
                                            <p:graphicEl>
                                              <a:dgm id="{56A6CB76-85B3-4D1D-B13E-FA7D8D20F967}"/>
                                            </p:graphicEl>
                                          </p:spTgt>
                                        </p:tgtEl>
                                        <p:attrNameLst>
                                          <p:attrName>style.rotation</p:attrName>
                                        </p:attrNameLst>
                                      </p:cBhvr>
                                      <p:tavLst>
                                        <p:tav tm="0">
                                          <p:val>
                                            <p:fltVal val="90"/>
                                          </p:val>
                                        </p:tav>
                                        <p:tav tm="100000">
                                          <p:val>
                                            <p:fltVal val="0"/>
                                          </p:val>
                                        </p:tav>
                                      </p:tavLst>
                                    </p:anim>
                                    <p:animEffect transition="in" filter="fade">
                                      <p:cBhvr>
                                        <p:cTn id="30" dur="1000"/>
                                        <p:tgtEl>
                                          <p:spTgt spid="15">
                                            <p:graphicEl>
                                              <a:dgm id="{56A6CB76-85B3-4D1D-B13E-FA7D8D20F967}"/>
                                            </p:graphic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15">
                                            <p:graphicEl>
                                              <a:dgm id="{DFDE1E65-673C-46B4-8B9C-1548FF9E39E0}"/>
                                            </p:graphicEl>
                                          </p:spTgt>
                                        </p:tgtEl>
                                        <p:attrNameLst>
                                          <p:attrName>style.visibility</p:attrName>
                                        </p:attrNameLst>
                                      </p:cBhvr>
                                      <p:to>
                                        <p:strVal val="visible"/>
                                      </p:to>
                                    </p:set>
                                    <p:anim calcmode="lin" valueType="num">
                                      <p:cBhvr>
                                        <p:cTn id="33" dur="1000" fill="hold"/>
                                        <p:tgtEl>
                                          <p:spTgt spid="15">
                                            <p:graphicEl>
                                              <a:dgm id="{DFDE1E65-673C-46B4-8B9C-1548FF9E39E0}"/>
                                            </p:graphicEl>
                                          </p:spTgt>
                                        </p:tgtEl>
                                        <p:attrNameLst>
                                          <p:attrName>ppt_w</p:attrName>
                                        </p:attrNameLst>
                                      </p:cBhvr>
                                      <p:tavLst>
                                        <p:tav tm="0">
                                          <p:val>
                                            <p:fltVal val="0"/>
                                          </p:val>
                                        </p:tav>
                                        <p:tav tm="100000">
                                          <p:val>
                                            <p:strVal val="#ppt_w"/>
                                          </p:val>
                                        </p:tav>
                                      </p:tavLst>
                                    </p:anim>
                                    <p:anim calcmode="lin" valueType="num">
                                      <p:cBhvr>
                                        <p:cTn id="34" dur="1000" fill="hold"/>
                                        <p:tgtEl>
                                          <p:spTgt spid="15">
                                            <p:graphicEl>
                                              <a:dgm id="{DFDE1E65-673C-46B4-8B9C-1548FF9E39E0}"/>
                                            </p:graphicEl>
                                          </p:spTgt>
                                        </p:tgtEl>
                                        <p:attrNameLst>
                                          <p:attrName>ppt_h</p:attrName>
                                        </p:attrNameLst>
                                      </p:cBhvr>
                                      <p:tavLst>
                                        <p:tav tm="0">
                                          <p:val>
                                            <p:fltVal val="0"/>
                                          </p:val>
                                        </p:tav>
                                        <p:tav tm="100000">
                                          <p:val>
                                            <p:strVal val="#ppt_h"/>
                                          </p:val>
                                        </p:tav>
                                      </p:tavLst>
                                    </p:anim>
                                    <p:anim calcmode="lin" valueType="num">
                                      <p:cBhvr>
                                        <p:cTn id="35" dur="1000" fill="hold"/>
                                        <p:tgtEl>
                                          <p:spTgt spid="15">
                                            <p:graphicEl>
                                              <a:dgm id="{DFDE1E65-673C-46B4-8B9C-1548FF9E39E0}"/>
                                            </p:graphicEl>
                                          </p:spTgt>
                                        </p:tgtEl>
                                        <p:attrNameLst>
                                          <p:attrName>style.rotation</p:attrName>
                                        </p:attrNameLst>
                                      </p:cBhvr>
                                      <p:tavLst>
                                        <p:tav tm="0">
                                          <p:val>
                                            <p:fltVal val="90"/>
                                          </p:val>
                                        </p:tav>
                                        <p:tav tm="100000">
                                          <p:val>
                                            <p:fltVal val="0"/>
                                          </p:val>
                                        </p:tav>
                                      </p:tavLst>
                                    </p:anim>
                                    <p:animEffect transition="in" filter="fade">
                                      <p:cBhvr>
                                        <p:cTn id="36" dur="1000"/>
                                        <p:tgtEl>
                                          <p:spTgt spid="15">
                                            <p:graphicEl>
                                              <a:dgm id="{DFDE1E65-673C-46B4-8B9C-1548FF9E39E0}"/>
                                            </p:graphicEl>
                                          </p:spTgt>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5">
                                            <p:graphicEl>
                                              <a:dgm id="{5FD39B10-688A-408D-9BD8-2649EC1C37EE}"/>
                                            </p:graphicEl>
                                          </p:spTgt>
                                        </p:tgtEl>
                                        <p:attrNameLst>
                                          <p:attrName>style.visibility</p:attrName>
                                        </p:attrNameLst>
                                      </p:cBhvr>
                                      <p:to>
                                        <p:strVal val="visible"/>
                                      </p:to>
                                    </p:set>
                                    <p:anim calcmode="lin" valueType="num">
                                      <p:cBhvr>
                                        <p:cTn id="39" dur="1000" fill="hold"/>
                                        <p:tgtEl>
                                          <p:spTgt spid="15">
                                            <p:graphicEl>
                                              <a:dgm id="{5FD39B10-688A-408D-9BD8-2649EC1C37EE}"/>
                                            </p:graphicEl>
                                          </p:spTgt>
                                        </p:tgtEl>
                                        <p:attrNameLst>
                                          <p:attrName>ppt_w</p:attrName>
                                        </p:attrNameLst>
                                      </p:cBhvr>
                                      <p:tavLst>
                                        <p:tav tm="0">
                                          <p:val>
                                            <p:fltVal val="0"/>
                                          </p:val>
                                        </p:tav>
                                        <p:tav tm="100000">
                                          <p:val>
                                            <p:strVal val="#ppt_w"/>
                                          </p:val>
                                        </p:tav>
                                      </p:tavLst>
                                    </p:anim>
                                    <p:anim calcmode="lin" valueType="num">
                                      <p:cBhvr>
                                        <p:cTn id="40" dur="1000" fill="hold"/>
                                        <p:tgtEl>
                                          <p:spTgt spid="15">
                                            <p:graphicEl>
                                              <a:dgm id="{5FD39B10-688A-408D-9BD8-2649EC1C37EE}"/>
                                            </p:graphicEl>
                                          </p:spTgt>
                                        </p:tgtEl>
                                        <p:attrNameLst>
                                          <p:attrName>ppt_h</p:attrName>
                                        </p:attrNameLst>
                                      </p:cBhvr>
                                      <p:tavLst>
                                        <p:tav tm="0">
                                          <p:val>
                                            <p:fltVal val="0"/>
                                          </p:val>
                                        </p:tav>
                                        <p:tav tm="100000">
                                          <p:val>
                                            <p:strVal val="#ppt_h"/>
                                          </p:val>
                                        </p:tav>
                                      </p:tavLst>
                                    </p:anim>
                                    <p:anim calcmode="lin" valueType="num">
                                      <p:cBhvr>
                                        <p:cTn id="41" dur="1000" fill="hold"/>
                                        <p:tgtEl>
                                          <p:spTgt spid="15">
                                            <p:graphicEl>
                                              <a:dgm id="{5FD39B10-688A-408D-9BD8-2649EC1C37EE}"/>
                                            </p:graphicEl>
                                          </p:spTgt>
                                        </p:tgtEl>
                                        <p:attrNameLst>
                                          <p:attrName>style.rotation</p:attrName>
                                        </p:attrNameLst>
                                      </p:cBhvr>
                                      <p:tavLst>
                                        <p:tav tm="0">
                                          <p:val>
                                            <p:fltVal val="90"/>
                                          </p:val>
                                        </p:tav>
                                        <p:tav tm="100000">
                                          <p:val>
                                            <p:fltVal val="0"/>
                                          </p:val>
                                        </p:tav>
                                      </p:tavLst>
                                    </p:anim>
                                    <p:animEffect transition="in" filter="fade">
                                      <p:cBhvr>
                                        <p:cTn id="42" dur="1000"/>
                                        <p:tgtEl>
                                          <p:spTgt spid="15">
                                            <p:graphicEl>
                                              <a:dgm id="{5FD39B10-688A-408D-9BD8-2649EC1C37EE}"/>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5">
                                            <p:graphicEl>
                                              <a:dgm id="{37A682EC-8620-42C0-8173-95FAB3AF1780}"/>
                                            </p:graphicEl>
                                          </p:spTgt>
                                        </p:tgtEl>
                                        <p:attrNameLst>
                                          <p:attrName>style.visibility</p:attrName>
                                        </p:attrNameLst>
                                      </p:cBhvr>
                                      <p:to>
                                        <p:strVal val="visible"/>
                                      </p:to>
                                    </p:set>
                                    <p:anim calcmode="lin" valueType="num">
                                      <p:cBhvr>
                                        <p:cTn id="47" dur="1000" fill="hold"/>
                                        <p:tgtEl>
                                          <p:spTgt spid="15">
                                            <p:graphicEl>
                                              <a:dgm id="{37A682EC-8620-42C0-8173-95FAB3AF1780}"/>
                                            </p:graphicEl>
                                          </p:spTgt>
                                        </p:tgtEl>
                                        <p:attrNameLst>
                                          <p:attrName>ppt_w</p:attrName>
                                        </p:attrNameLst>
                                      </p:cBhvr>
                                      <p:tavLst>
                                        <p:tav tm="0">
                                          <p:val>
                                            <p:fltVal val="0"/>
                                          </p:val>
                                        </p:tav>
                                        <p:tav tm="100000">
                                          <p:val>
                                            <p:strVal val="#ppt_w"/>
                                          </p:val>
                                        </p:tav>
                                      </p:tavLst>
                                    </p:anim>
                                    <p:anim calcmode="lin" valueType="num">
                                      <p:cBhvr>
                                        <p:cTn id="48" dur="1000" fill="hold"/>
                                        <p:tgtEl>
                                          <p:spTgt spid="15">
                                            <p:graphicEl>
                                              <a:dgm id="{37A682EC-8620-42C0-8173-95FAB3AF1780}"/>
                                            </p:graphicEl>
                                          </p:spTgt>
                                        </p:tgtEl>
                                        <p:attrNameLst>
                                          <p:attrName>ppt_h</p:attrName>
                                        </p:attrNameLst>
                                      </p:cBhvr>
                                      <p:tavLst>
                                        <p:tav tm="0">
                                          <p:val>
                                            <p:fltVal val="0"/>
                                          </p:val>
                                        </p:tav>
                                        <p:tav tm="100000">
                                          <p:val>
                                            <p:strVal val="#ppt_h"/>
                                          </p:val>
                                        </p:tav>
                                      </p:tavLst>
                                    </p:anim>
                                    <p:anim calcmode="lin" valueType="num">
                                      <p:cBhvr>
                                        <p:cTn id="49" dur="1000" fill="hold"/>
                                        <p:tgtEl>
                                          <p:spTgt spid="15">
                                            <p:graphicEl>
                                              <a:dgm id="{37A682EC-8620-42C0-8173-95FAB3AF1780}"/>
                                            </p:graphicEl>
                                          </p:spTgt>
                                        </p:tgtEl>
                                        <p:attrNameLst>
                                          <p:attrName>style.rotation</p:attrName>
                                        </p:attrNameLst>
                                      </p:cBhvr>
                                      <p:tavLst>
                                        <p:tav tm="0">
                                          <p:val>
                                            <p:fltVal val="90"/>
                                          </p:val>
                                        </p:tav>
                                        <p:tav tm="100000">
                                          <p:val>
                                            <p:fltVal val="0"/>
                                          </p:val>
                                        </p:tav>
                                      </p:tavLst>
                                    </p:anim>
                                    <p:animEffect transition="in" filter="fade">
                                      <p:cBhvr>
                                        <p:cTn id="50" dur="1000"/>
                                        <p:tgtEl>
                                          <p:spTgt spid="15">
                                            <p:graphicEl>
                                              <a:dgm id="{37A682EC-8620-42C0-8173-95FAB3AF1780}"/>
                                            </p:graphicEl>
                                          </p:spTgt>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15">
                                            <p:graphicEl>
                                              <a:dgm id="{BECBFDD2-F9C9-42DE-8DCB-60274D0E653D}"/>
                                            </p:graphicEl>
                                          </p:spTgt>
                                        </p:tgtEl>
                                        <p:attrNameLst>
                                          <p:attrName>style.visibility</p:attrName>
                                        </p:attrNameLst>
                                      </p:cBhvr>
                                      <p:to>
                                        <p:strVal val="visible"/>
                                      </p:to>
                                    </p:set>
                                    <p:anim calcmode="lin" valueType="num">
                                      <p:cBhvr>
                                        <p:cTn id="53" dur="1000" fill="hold"/>
                                        <p:tgtEl>
                                          <p:spTgt spid="15">
                                            <p:graphicEl>
                                              <a:dgm id="{BECBFDD2-F9C9-42DE-8DCB-60274D0E653D}"/>
                                            </p:graphicEl>
                                          </p:spTgt>
                                        </p:tgtEl>
                                        <p:attrNameLst>
                                          <p:attrName>ppt_w</p:attrName>
                                        </p:attrNameLst>
                                      </p:cBhvr>
                                      <p:tavLst>
                                        <p:tav tm="0">
                                          <p:val>
                                            <p:fltVal val="0"/>
                                          </p:val>
                                        </p:tav>
                                        <p:tav tm="100000">
                                          <p:val>
                                            <p:strVal val="#ppt_w"/>
                                          </p:val>
                                        </p:tav>
                                      </p:tavLst>
                                    </p:anim>
                                    <p:anim calcmode="lin" valueType="num">
                                      <p:cBhvr>
                                        <p:cTn id="54" dur="1000" fill="hold"/>
                                        <p:tgtEl>
                                          <p:spTgt spid="15">
                                            <p:graphicEl>
                                              <a:dgm id="{BECBFDD2-F9C9-42DE-8DCB-60274D0E653D}"/>
                                            </p:graphicEl>
                                          </p:spTgt>
                                        </p:tgtEl>
                                        <p:attrNameLst>
                                          <p:attrName>ppt_h</p:attrName>
                                        </p:attrNameLst>
                                      </p:cBhvr>
                                      <p:tavLst>
                                        <p:tav tm="0">
                                          <p:val>
                                            <p:fltVal val="0"/>
                                          </p:val>
                                        </p:tav>
                                        <p:tav tm="100000">
                                          <p:val>
                                            <p:strVal val="#ppt_h"/>
                                          </p:val>
                                        </p:tav>
                                      </p:tavLst>
                                    </p:anim>
                                    <p:anim calcmode="lin" valueType="num">
                                      <p:cBhvr>
                                        <p:cTn id="55" dur="1000" fill="hold"/>
                                        <p:tgtEl>
                                          <p:spTgt spid="15">
                                            <p:graphicEl>
                                              <a:dgm id="{BECBFDD2-F9C9-42DE-8DCB-60274D0E653D}"/>
                                            </p:graphicEl>
                                          </p:spTgt>
                                        </p:tgtEl>
                                        <p:attrNameLst>
                                          <p:attrName>style.rotation</p:attrName>
                                        </p:attrNameLst>
                                      </p:cBhvr>
                                      <p:tavLst>
                                        <p:tav tm="0">
                                          <p:val>
                                            <p:fltVal val="90"/>
                                          </p:val>
                                        </p:tav>
                                        <p:tav tm="100000">
                                          <p:val>
                                            <p:fltVal val="0"/>
                                          </p:val>
                                        </p:tav>
                                      </p:tavLst>
                                    </p:anim>
                                    <p:animEffect transition="in" filter="fade">
                                      <p:cBhvr>
                                        <p:cTn id="56" dur="1000"/>
                                        <p:tgtEl>
                                          <p:spTgt spid="15">
                                            <p:graphicEl>
                                              <a:dgm id="{BECBFDD2-F9C9-42DE-8DCB-60274D0E653D}"/>
                                            </p:graphicEl>
                                          </p:spTgt>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5">
                                            <p:graphicEl>
                                              <a:dgm id="{D6923901-90EF-4A21-B7F9-ECC44F9698F3}"/>
                                            </p:graphicEl>
                                          </p:spTgt>
                                        </p:tgtEl>
                                        <p:attrNameLst>
                                          <p:attrName>style.visibility</p:attrName>
                                        </p:attrNameLst>
                                      </p:cBhvr>
                                      <p:to>
                                        <p:strVal val="visible"/>
                                      </p:to>
                                    </p:set>
                                    <p:anim calcmode="lin" valueType="num">
                                      <p:cBhvr>
                                        <p:cTn id="59" dur="1000" fill="hold"/>
                                        <p:tgtEl>
                                          <p:spTgt spid="15">
                                            <p:graphicEl>
                                              <a:dgm id="{D6923901-90EF-4A21-B7F9-ECC44F9698F3}"/>
                                            </p:graphicEl>
                                          </p:spTgt>
                                        </p:tgtEl>
                                        <p:attrNameLst>
                                          <p:attrName>ppt_w</p:attrName>
                                        </p:attrNameLst>
                                      </p:cBhvr>
                                      <p:tavLst>
                                        <p:tav tm="0">
                                          <p:val>
                                            <p:fltVal val="0"/>
                                          </p:val>
                                        </p:tav>
                                        <p:tav tm="100000">
                                          <p:val>
                                            <p:strVal val="#ppt_w"/>
                                          </p:val>
                                        </p:tav>
                                      </p:tavLst>
                                    </p:anim>
                                    <p:anim calcmode="lin" valueType="num">
                                      <p:cBhvr>
                                        <p:cTn id="60" dur="1000" fill="hold"/>
                                        <p:tgtEl>
                                          <p:spTgt spid="15">
                                            <p:graphicEl>
                                              <a:dgm id="{D6923901-90EF-4A21-B7F9-ECC44F9698F3}"/>
                                            </p:graphicEl>
                                          </p:spTgt>
                                        </p:tgtEl>
                                        <p:attrNameLst>
                                          <p:attrName>ppt_h</p:attrName>
                                        </p:attrNameLst>
                                      </p:cBhvr>
                                      <p:tavLst>
                                        <p:tav tm="0">
                                          <p:val>
                                            <p:fltVal val="0"/>
                                          </p:val>
                                        </p:tav>
                                        <p:tav tm="100000">
                                          <p:val>
                                            <p:strVal val="#ppt_h"/>
                                          </p:val>
                                        </p:tav>
                                      </p:tavLst>
                                    </p:anim>
                                    <p:anim calcmode="lin" valueType="num">
                                      <p:cBhvr>
                                        <p:cTn id="61" dur="1000" fill="hold"/>
                                        <p:tgtEl>
                                          <p:spTgt spid="15">
                                            <p:graphicEl>
                                              <a:dgm id="{D6923901-90EF-4A21-B7F9-ECC44F9698F3}"/>
                                            </p:graphicEl>
                                          </p:spTgt>
                                        </p:tgtEl>
                                        <p:attrNameLst>
                                          <p:attrName>style.rotation</p:attrName>
                                        </p:attrNameLst>
                                      </p:cBhvr>
                                      <p:tavLst>
                                        <p:tav tm="0">
                                          <p:val>
                                            <p:fltVal val="90"/>
                                          </p:val>
                                        </p:tav>
                                        <p:tav tm="100000">
                                          <p:val>
                                            <p:fltVal val="0"/>
                                          </p:val>
                                        </p:tav>
                                      </p:tavLst>
                                    </p:anim>
                                    <p:animEffect transition="in" filter="fade">
                                      <p:cBhvr>
                                        <p:cTn id="62" dur="1000"/>
                                        <p:tgtEl>
                                          <p:spTgt spid="15">
                                            <p:graphicEl>
                                              <a:dgm id="{D6923901-90EF-4A21-B7F9-ECC44F9698F3}"/>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15">
                                            <p:graphicEl>
                                              <a:dgm id="{2F92C71B-9871-4559-B85A-A5FC726DF318}"/>
                                            </p:graphicEl>
                                          </p:spTgt>
                                        </p:tgtEl>
                                        <p:attrNameLst>
                                          <p:attrName>style.visibility</p:attrName>
                                        </p:attrNameLst>
                                      </p:cBhvr>
                                      <p:to>
                                        <p:strVal val="visible"/>
                                      </p:to>
                                    </p:set>
                                    <p:anim calcmode="lin" valueType="num">
                                      <p:cBhvr>
                                        <p:cTn id="67" dur="1000" fill="hold"/>
                                        <p:tgtEl>
                                          <p:spTgt spid="15">
                                            <p:graphicEl>
                                              <a:dgm id="{2F92C71B-9871-4559-B85A-A5FC726DF318}"/>
                                            </p:graphicEl>
                                          </p:spTgt>
                                        </p:tgtEl>
                                        <p:attrNameLst>
                                          <p:attrName>ppt_w</p:attrName>
                                        </p:attrNameLst>
                                      </p:cBhvr>
                                      <p:tavLst>
                                        <p:tav tm="0">
                                          <p:val>
                                            <p:fltVal val="0"/>
                                          </p:val>
                                        </p:tav>
                                        <p:tav tm="100000">
                                          <p:val>
                                            <p:strVal val="#ppt_w"/>
                                          </p:val>
                                        </p:tav>
                                      </p:tavLst>
                                    </p:anim>
                                    <p:anim calcmode="lin" valueType="num">
                                      <p:cBhvr>
                                        <p:cTn id="68" dur="1000" fill="hold"/>
                                        <p:tgtEl>
                                          <p:spTgt spid="15">
                                            <p:graphicEl>
                                              <a:dgm id="{2F92C71B-9871-4559-B85A-A5FC726DF318}"/>
                                            </p:graphicEl>
                                          </p:spTgt>
                                        </p:tgtEl>
                                        <p:attrNameLst>
                                          <p:attrName>ppt_h</p:attrName>
                                        </p:attrNameLst>
                                      </p:cBhvr>
                                      <p:tavLst>
                                        <p:tav tm="0">
                                          <p:val>
                                            <p:fltVal val="0"/>
                                          </p:val>
                                        </p:tav>
                                        <p:tav tm="100000">
                                          <p:val>
                                            <p:strVal val="#ppt_h"/>
                                          </p:val>
                                        </p:tav>
                                      </p:tavLst>
                                    </p:anim>
                                    <p:anim calcmode="lin" valueType="num">
                                      <p:cBhvr>
                                        <p:cTn id="69" dur="1000" fill="hold"/>
                                        <p:tgtEl>
                                          <p:spTgt spid="15">
                                            <p:graphicEl>
                                              <a:dgm id="{2F92C71B-9871-4559-B85A-A5FC726DF318}"/>
                                            </p:graphicEl>
                                          </p:spTgt>
                                        </p:tgtEl>
                                        <p:attrNameLst>
                                          <p:attrName>style.rotation</p:attrName>
                                        </p:attrNameLst>
                                      </p:cBhvr>
                                      <p:tavLst>
                                        <p:tav tm="0">
                                          <p:val>
                                            <p:fltVal val="90"/>
                                          </p:val>
                                        </p:tav>
                                        <p:tav tm="100000">
                                          <p:val>
                                            <p:fltVal val="0"/>
                                          </p:val>
                                        </p:tav>
                                      </p:tavLst>
                                    </p:anim>
                                    <p:animEffect transition="in" filter="fade">
                                      <p:cBhvr>
                                        <p:cTn id="70" dur="1000"/>
                                        <p:tgtEl>
                                          <p:spTgt spid="15">
                                            <p:graphicEl>
                                              <a:dgm id="{2F92C71B-9871-4559-B85A-A5FC726DF31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8C97D0"/>
          </a:solidFill>
          <a:ln w="25400">
            <a:solidFill>
              <a:srgbClr val="8C97D0"/>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DAC21-B034-4BAC-8CEA-9E8AB1C34D1B}"/>
              </a:ext>
            </a:extLst>
          </p:cNvPr>
          <p:cNvSpPr>
            <a:spLocks noGrp="1"/>
          </p:cNvSpPr>
          <p:nvPr>
            <p:ph type="title"/>
          </p:nvPr>
        </p:nvSpPr>
        <p:spPr>
          <a:xfrm>
            <a:off x="1151467" y="887973"/>
            <a:ext cx="9889067" cy="1325563"/>
          </a:xfrm>
        </p:spPr>
        <p:txBody>
          <a:bodyPr>
            <a:normAutofit/>
          </a:bodyPr>
          <a:lstStyle/>
          <a:p>
            <a:r>
              <a:rPr lang="en-US" sz="6600" dirty="0">
                <a:solidFill>
                  <a:schemeClr val="bg1"/>
                </a:solidFill>
              </a:rPr>
              <a:t>Complements</a:t>
            </a:r>
          </a:p>
        </p:txBody>
      </p:sp>
      <p:sp>
        <p:nvSpPr>
          <p:cNvPr id="12"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5F2582-3F4E-4686-BF3F-0CB5739D2BAD}"/>
                  </a:ext>
                </a:extLst>
              </p:cNvPr>
              <p:cNvSpPr>
                <a:spLocks noGrp="1"/>
              </p:cNvSpPr>
              <p:nvPr>
                <p:ph idx="1"/>
              </p:nvPr>
            </p:nvSpPr>
            <p:spPr>
              <a:xfrm>
                <a:off x="1151467" y="2607733"/>
                <a:ext cx="9889067" cy="3285067"/>
              </a:xfrm>
            </p:spPr>
            <p:txBody>
              <a:bodyPr>
                <a:normAutofit/>
              </a:bodyPr>
              <a:lstStyle/>
              <a:p>
                <a:pPr>
                  <a:lnSpc>
                    <a:spcPct val="100000"/>
                  </a:lnSpc>
                </a:pPr>
                <a:r>
                  <a:rPr lang="en-US" sz="2600" dirty="0">
                    <a:solidFill>
                      <a:schemeClr val="bg1"/>
                    </a:solidFill>
                  </a:rPr>
                  <a:t>What about an example like this:</a:t>
                </a:r>
              </a:p>
              <a:p>
                <a:pPr>
                  <a:lnSpc>
                    <a:spcPct val="100000"/>
                  </a:lnSpc>
                </a:pPr>
                <a:r>
                  <a:rPr lang="en-US" sz="2600" dirty="0">
                    <a:solidFill>
                      <a:schemeClr val="bg1"/>
                    </a:solidFill>
                  </a:rPr>
                  <a:t>Give a complement of the REGEX 00*11*</a:t>
                </a:r>
              </a:p>
              <a:p>
                <a:pPr>
                  <a:lnSpc>
                    <a:spcPct val="100000"/>
                  </a:lnSpc>
                </a:pPr>
                <a:r>
                  <a:rPr lang="en-US" sz="2600" dirty="0">
                    <a:solidFill>
                      <a:schemeClr val="bg1"/>
                    </a:solidFill>
                  </a:rPr>
                  <a:t>This is a little trickier of course because complements don’t translate easily to a CFG (compared to an NFA for instance)</a:t>
                </a:r>
              </a:p>
              <a:p>
                <a:pPr>
                  <a:lnSpc>
                    <a:spcPct val="100000"/>
                  </a:lnSpc>
                </a:pPr>
                <a:r>
                  <a:rPr lang="en-US" sz="2600" dirty="0">
                    <a:solidFill>
                      <a:schemeClr val="bg1"/>
                    </a:solidFill>
                  </a:rPr>
                  <a:t>You need to think about what limitations a complement would have and then try to construct those rules</a:t>
                </a:r>
              </a:p>
              <a:p>
                <a:pPr>
                  <a:lnSpc>
                    <a:spcPct val="100000"/>
                  </a:lnSpc>
                </a:pPr>
                <a:r>
                  <a:rPr lang="en-US" sz="2600" dirty="0">
                    <a:solidFill>
                      <a:schemeClr val="bg1"/>
                    </a:solidFill>
                  </a:rPr>
                  <a:t>The rules for the complement of the REGEX above would be contains 10, is only zeros, or is only ones</a:t>
                </a:r>
              </a:p>
              <a:p>
                <a:pPr>
                  <a:lnSpc>
                    <a:spcPct val="100000"/>
                  </a:lnSpc>
                </a:pPr>
                <a:r>
                  <a:rPr lang="en-US" sz="2600" dirty="0">
                    <a:solidFill>
                      <a:schemeClr val="bg1"/>
                    </a:solidFill>
                  </a:rPr>
                  <a:t>It might help to think of the above as </a:t>
                </a:r>
                <a14:m>
                  <m:oMath xmlns:m="http://schemas.openxmlformats.org/officeDocument/2006/math">
                    <m:sSup>
                      <m:sSupPr>
                        <m:ctrlPr>
                          <a:rPr lang="en-US" sz="2600" b="0" i="1">
                            <a:solidFill>
                              <a:schemeClr val="bg1"/>
                            </a:solidFill>
                            <a:latin typeface="Cambria Math" panose="02040503050406030204" pitchFamily="18" charset="0"/>
                          </a:rPr>
                        </m:ctrlPr>
                      </m:sSupPr>
                      <m:e>
                        <m:r>
                          <a:rPr lang="en-US" sz="2600" b="0" i="1">
                            <a:solidFill>
                              <a:schemeClr val="bg1"/>
                            </a:solidFill>
                            <a:latin typeface="Cambria Math" panose="02040503050406030204" pitchFamily="18" charset="0"/>
                          </a:rPr>
                          <m:t>0</m:t>
                        </m:r>
                      </m:e>
                      <m:sup>
                        <m:r>
                          <a:rPr lang="en-US" sz="2600" b="0" i="1">
                            <a:solidFill>
                              <a:schemeClr val="bg1"/>
                            </a:solidFill>
                            <a:latin typeface="Cambria Math" panose="02040503050406030204" pitchFamily="18" charset="0"/>
                          </a:rPr>
                          <m:t>+</m:t>
                        </m:r>
                      </m:sup>
                    </m:sSup>
                    <m:sSup>
                      <m:sSupPr>
                        <m:ctrlPr>
                          <a:rPr lang="en-US" sz="2600" b="0" i="1">
                            <a:solidFill>
                              <a:schemeClr val="bg1"/>
                            </a:solidFill>
                            <a:latin typeface="Cambria Math" panose="02040503050406030204" pitchFamily="18" charset="0"/>
                          </a:rPr>
                        </m:ctrlPr>
                      </m:sSupPr>
                      <m:e>
                        <m:r>
                          <a:rPr lang="en-US" sz="2600" b="0" i="1">
                            <a:solidFill>
                              <a:schemeClr val="bg1"/>
                            </a:solidFill>
                            <a:latin typeface="Cambria Math" panose="02040503050406030204" pitchFamily="18" charset="0"/>
                          </a:rPr>
                          <m:t>1</m:t>
                        </m:r>
                      </m:e>
                      <m:sup>
                        <m:r>
                          <a:rPr lang="en-US" sz="2600" b="0" i="1">
                            <a:solidFill>
                              <a:schemeClr val="bg1"/>
                            </a:solidFill>
                            <a:latin typeface="Cambria Math" panose="02040503050406030204" pitchFamily="18" charset="0"/>
                          </a:rPr>
                          <m:t>+</m:t>
                        </m:r>
                      </m:sup>
                    </m:sSup>
                  </m:oMath>
                </a14:m>
                <a:endParaRPr lang="en-US" sz="2600" dirty="0">
                  <a:solidFill>
                    <a:schemeClr val="bg1"/>
                  </a:solidFill>
                </a:endParaRPr>
              </a:p>
            </p:txBody>
          </p:sp>
        </mc:Choice>
        <mc:Fallback xmlns="">
          <p:sp>
            <p:nvSpPr>
              <p:cNvPr id="3" name="Content Placeholder 2">
                <a:extLst>
                  <a:ext uri="{FF2B5EF4-FFF2-40B4-BE49-F238E27FC236}">
                    <a16:creationId xmlns:a16="http://schemas.microsoft.com/office/drawing/2014/main" id="{C75F2582-3F4E-4686-BF3F-0CB5739D2BAD}"/>
                  </a:ext>
                </a:extLst>
              </p:cNvPr>
              <p:cNvSpPr>
                <a:spLocks noGrp="1" noRot="1" noChangeAspect="1" noMove="1" noResize="1" noEditPoints="1" noAdjustHandles="1" noChangeArrowheads="1" noChangeShapeType="1" noTextEdit="1"/>
              </p:cNvSpPr>
              <p:nvPr>
                <p:ph idx="1"/>
              </p:nvPr>
            </p:nvSpPr>
            <p:spPr>
              <a:xfrm>
                <a:off x="1151467" y="2607733"/>
                <a:ext cx="9889067" cy="3285067"/>
              </a:xfrm>
              <a:blipFill>
                <a:blip r:embed="rId2"/>
                <a:stretch>
                  <a:fillRect l="-986" t="-1670"/>
                </a:stretch>
              </a:blipFill>
            </p:spPr>
            <p:txBody>
              <a:bodyPr/>
              <a:lstStyle/>
              <a:p>
                <a:r>
                  <a:rPr lang="en-US">
                    <a:noFill/>
                  </a:rPr>
                  <a:t> </a:t>
                </a:r>
              </a:p>
            </p:txBody>
          </p:sp>
        </mc:Fallback>
      </mc:AlternateContent>
    </p:spTree>
    <p:extLst>
      <p:ext uri="{BB962C8B-B14F-4D97-AF65-F5344CB8AC3E}">
        <p14:creationId xmlns:p14="http://schemas.microsoft.com/office/powerpoint/2010/main" val="33176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E9B8B494-8CF6-4385-9A06-D9716AC50F3D}"/>
              </a:ext>
            </a:extLst>
          </p:cNvPr>
          <p:cNvPicPr>
            <a:picLocks noChangeAspect="1"/>
          </p:cNvPicPr>
          <p:nvPr/>
        </p:nvPicPr>
        <p:blipFill rotWithShape="1">
          <a:blip r:embed="rId2"/>
          <a:srcRect t="7787"/>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1E610-8788-4908-84E1-2EE69FE10F10}"/>
              </a:ext>
            </a:extLst>
          </p:cNvPr>
          <p:cNvSpPr>
            <a:spLocks noGrp="1"/>
          </p:cNvSpPr>
          <p:nvPr>
            <p:ph type="title"/>
          </p:nvPr>
        </p:nvSpPr>
        <p:spPr>
          <a:xfrm>
            <a:off x="321733" y="321733"/>
            <a:ext cx="11548532" cy="4229305"/>
          </a:xfrm>
        </p:spPr>
        <p:txBody>
          <a:bodyPr vert="horz" lIns="91440" tIns="45720" rIns="91440" bIns="45720" rtlCol="0" anchor="t">
            <a:normAutofit/>
          </a:bodyPr>
          <a:lstStyle/>
          <a:p>
            <a:r>
              <a:rPr lang="en-US" sz="11500">
                <a:solidFill>
                  <a:schemeClr val="bg1"/>
                </a:solidFill>
              </a:rPr>
              <a:t>More examples to solve:</a:t>
            </a:r>
          </a:p>
        </p:txBody>
      </p:sp>
      <p:sp>
        <p:nvSpPr>
          <p:cNvPr id="13" name="Rectangle 12">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 y="4702516"/>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48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8C97D0"/>
          </a:solidFill>
          <a:ln w="34925">
            <a:solidFill>
              <a:srgbClr val="8C97D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E4930BB-0AD6-47CD-819C-DB21C3AD92B2}"/>
              </a:ext>
            </a:extLst>
          </p:cNvPr>
          <p:cNvGraphicFramePr>
            <a:graphicFrameLocks noGrp="1"/>
          </p:cNvGraphicFramePr>
          <p:nvPr>
            <p:ph idx="1"/>
            <p:extLst>
              <p:ext uri="{D42A27DB-BD31-4B8C-83A1-F6EECF244321}">
                <p14:modId xmlns:p14="http://schemas.microsoft.com/office/powerpoint/2010/main" val="3472526813"/>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672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8C97D0"/>
          </a:solidFill>
          <a:ln w="34925">
            <a:solidFill>
              <a:srgbClr val="8C97D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A952DDF-36F3-441E-B4BB-828CDC3BDCA0}"/>
              </a:ext>
            </a:extLst>
          </p:cNvPr>
          <p:cNvGraphicFramePr>
            <a:graphicFrameLocks noGrp="1"/>
          </p:cNvGraphicFramePr>
          <p:nvPr>
            <p:ph idx="1"/>
            <p:extLst>
              <p:ext uri="{D42A27DB-BD31-4B8C-83A1-F6EECF244321}">
                <p14:modId xmlns:p14="http://schemas.microsoft.com/office/powerpoint/2010/main" val="401157558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2062133"/>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13A3B"/>
      </a:dk2>
      <a:lt2>
        <a:srgbClr val="E8E7E2"/>
      </a:lt2>
      <a:accent1>
        <a:srgbClr val="8C97D0"/>
      </a:accent1>
      <a:accent2>
        <a:srgbClr val="73A3C6"/>
      </a:accent2>
      <a:accent3>
        <a:srgbClr val="74ACAD"/>
      </a:accent3>
      <a:accent4>
        <a:srgbClr val="67B294"/>
      </a:accent4>
      <a:accent5>
        <a:srgbClr val="72B17D"/>
      </a:accent5>
      <a:accent6>
        <a:srgbClr val="79B267"/>
      </a:accent6>
      <a:hlink>
        <a:srgbClr val="8C8354"/>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116</TotalTime>
  <Words>460</Words>
  <Application>Microsoft Macintosh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Modern Love</vt:lpstr>
      <vt:lpstr>The Hand</vt:lpstr>
      <vt:lpstr>SketchyVTI</vt:lpstr>
      <vt:lpstr>CFG Examples</vt:lpstr>
      <vt:lpstr>Our simplest example</vt:lpstr>
      <vt:lpstr>Palindromes</vt:lpstr>
      <vt:lpstr>Remember!</vt:lpstr>
      <vt:lpstr>Add some terminals to our design</vt:lpstr>
      <vt:lpstr>Complements</vt:lpstr>
      <vt:lpstr>More examples to solve: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CFG Examples</dc:title>
  <dc:creator>Ariel Avshalom</dc:creator>
  <cp:lastModifiedBy>Ariel Avshalom</cp:lastModifiedBy>
  <cp:revision>2</cp:revision>
  <dcterms:created xsi:type="dcterms:W3CDTF">2020-10-13T17:39:11Z</dcterms:created>
  <dcterms:modified xsi:type="dcterms:W3CDTF">2021-06-21T20:43:09Z</dcterms:modified>
</cp:coreProperties>
</file>