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sldIdLst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7" r:id="rId11"/>
    <p:sldId id="269" r:id="rId12"/>
    <p:sldId id="270" r:id="rId13"/>
    <p:sldId id="265" r:id="rId14"/>
    <p:sldId id="266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BCFCA-6A42-7C48-B7B9-0479E8BBE256}" v="50" dt="2021-06-21T20:45:5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0" autoAdjust="0"/>
    <p:restoredTop sz="95537"/>
  </p:normalViewPr>
  <p:slideViewPr>
    <p:cSldViewPr snapToGrid="0">
      <p:cViewPr varScale="1">
        <p:scale>
          <a:sx n="104" d="100"/>
          <a:sy n="104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020BB481-5577-43B1-B57D-AC853C9C3ED3}"/>
    <pc:docChg chg="undo custSel mod addSld modSld">
      <pc:chgData name="Ariel Avshalom" userId="ad20b999a1aae67d" providerId="LiveId" clId="{020BB481-5577-43B1-B57D-AC853C9C3ED3}" dt="2020-10-23T17:47:16.574" v="1331" actId="20577"/>
      <pc:docMkLst>
        <pc:docMk/>
      </pc:docMkLst>
      <pc:sldChg chg="addSp delSp modSp new mod setBg modAnim">
        <pc:chgData name="Ariel Avshalom" userId="ad20b999a1aae67d" providerId="LiveId" clId="{020BB481-5577-43B1-B57D-AC853C9C3ED3}" dt="2020-10-23T17:47:16.574" v="1331" actId="20577"/>
        <pc:sldMkLst>
          <pc:docMk/>
          <pc:sldMk cId="2307879922" sldId="272"/>
        </pc:sldMkLst>
        <pc:spChg chg="mod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2" creationId="{29CF50A4-ECB1-4FA0-9B6D-DF6131572460}"/>
          </ac:spMkLst>
        </pc:spChg>
        <pc:spChg chg="mod">
          <ac:chgData name="Ariel Avshalom" userId="ad20b999a1aae67d" providerId="LiveId" clId="{020BB481-5577-43B1-B57D-AC853C9C3ED3}" dt="2020-10-23T17:47:16.574" v="1331" actId="20577"/>
          <ac:spMkLst>
            <pc:docMk/>
            <pc:sldMk cId="2307879922" sldId="272"/>
            <ac:spMk id="3" creationId="{EB0E08B6-2F33-470C-8885-F5B49D02A6B9}"/>
          </ac:spMkLst>
        </pc:spChg>
        <pc:spChg chg="add del">
          <ac:chgData name="Ariel Avshalom" userId="ad20b999a1aae67d" providerId="LiveId" clId="{020BB481-5577-43B1-B57D-AC853C9C3ED3}" dt="2020-10-20T13:03:43.268" v="160" actId="26606"/>
          <ac:spMkLst>
            <pc:docMk/>
            <pc:sldMk cId="2307879922" sldId="272"/>
            <ac:spMk id="8" creationId="{081EA652-8C6A-4E69-BEB9-170809474553}"/>
          </ac:spMkLst>
        </pc:spChg>
        <pc:spChg chg="add del">
          <ac:chgData name="Ariel Avshalom" userId="ad20b999a1aae67d" providerId="LiveId" clId="{020BB481-5577-43B1-B57D-AC853C9C3ED3}" dt="2020-10-20T13:03:41.709" v="158" actId="26606"/>
          <ac:spMkLst>
            <pc:docMk/>
            <pc:sldMk cId="2307879922" sldId="272"/>
            <ac:spMk id="9" creationId="{8181FC64-B306-4821-98E2-780662EFC486}"/>
          </ac:spMkLst>
        </pc:spChg>
        <pc:spChg chg="add del">
          <ac:chgData name="Ariel Avshalom" userId="ad20b999a1aae67d" providerId="LiveId" clId="{020BB481-5577-43B1-B57D-AC853C9C3ED3}" dt="2020-10-20T13:03:43.268" v="160" actId="26606"/>
          <ac:spMkLst>
            <pc:docMk/>
            <pc:sldMk cId="2307879922" sldId="272"/>
            <ac:spMk id="10" creationId="{5298780A-33B9-4EA2-8F67-DE68AD62841B}"/>
          </ac:spMkLst>
        </pc:spChg>
        <pc:spChg chg="add del">
          <ac:chgData name="Ariel Avshalom" userId="ad20b999a1aae67d" providerId="LiveId" clId="{020BB481-5577-43B1-B57D-AC853C9C3ED3}" dt="2020-10-20T13:03:41.709" v="158" actId="26606"/>
          <ac:spMkLst>
            <pc:docMk/>
            <pc:sldMk cId="2307879922" sldId="272"/>
            <ac:spMk id="11" creationId="{7D0B7289-120F-44DC-9769-2E096993B140}"/>
          </ac:spMkLst>
        </pc:spChg>
        <pc:spChg chg="add del">
          <ac:chgData name="Ariel Avshalom" userId="ad20b999a1aae67d" providerId="LiveId" clId="{020BB481-5577-43B1-B57D-AC853C9C3ED3}" dt="2020-10-20T13:03:43.268" v="160" actId="26606"/>
          <ac:spMkLst>
            <pc:docMk/>
            <pc:sldMk cId="2307879922" sldId="272"/>
            <ac:spMk id="12" creationId="{7F488E8B-4E1E-4402-8935-D4E6C02615C7}"/>
          </ac:spMkLst>
        </pc:spChg>
        <pc:spChg chg="add del">
          <ac:chgData name="Ariel Avshalom" userId="ad20b999a1aae67d" providerId="LiveId" clId="{020BB481-5577-43B1-B57D-AC853C9C3ED3}" dt="2020-10-20T13:03:41.709" v="158" actId="26606"/>
          <ac:spMkLst>
            <pc:docMk/>
            <pc:sldMk cId="2307879922" sldId="272"/>
            <ac:spMk id="13" creationId="{158468AF-8ABA-4771-9770-C8C79C0E6155}"/>
          </ac:spMkLst>
        </pc:spChg>
        <pc:spChg chg="add del">
          <ac:chgData name="Ariel Avshalom" userId="ad20b999a1aae67d" providerId="LiveId" clId="{020BB481-5577-43B1-B57D-AC853C9C3ED3}" dt="2020-10-20T13:03:41.709" v="158" actId="26606"/>
          <ac:spMkLst>
            <pc:docMk/>
            <pc:sldMk cId="2307879922" sldId="272"/>
            <ac:spMk id="15" creationId="{430FFA19-9577-4BA8-B103-A75613F3FA9A}"/>
          </ac:spMkLst>
        </pc:spChg>
        <pc:spChg chg="add del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17" creationId="{18873D23-2DCF-4B31-A009-95721C06E8E1}"/>
          </ac:spMkLst>
        </pc:spChg>
        <pc:spChg chg="add del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18" creationId="{C13EF075-D4EF-4929-ADBC-91B27DA19955}"/>
          </ac:spMkLst>
        </pc:spChg>
        <pc:spChg chg="add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27" creationId="{F837543A-6020-4505-A233-C9DB4BF74011}"/>
          </ac:spMkLst>
        </pc:spChg>
        <pc:spChg chg="add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29" creationId="{35B16301-FB18-48BA-A6DD-C37CAF6F9A18}"/>
          </ac:spMkLst>
        </pc:spChg>
        <pc:spChg chg="add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31" creationId="{C3C0D90E-074A-4F52-9B11-B52BEF4BCBE5}"/>
          </ac:spMkLst>
        </pc:spChg>
        <pc:spChg chg="add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33" creationId="{CABBD4C1-E6F8-46F6-8152-A8A97490BF4D}"/>
          </ac:spMkLst>
        </pc:spChg>
        <pc:spChg chg="add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35" creationId="{83BA5EF5-1FE9-4BF9-83BB-269BCDDF6156}"/>
          </ac:spMkLst>
        </pc:spChg>
        <pc:spChg chg="add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39" creationId="{88853921-7BC9-4BDE-ACAB-133C683C82D6}"/>
          </ac:spMkLst>
        </pc:spChg>
        <pc:spChg chg="add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41" creationId="{09192968-3AE7-4470-A61C-97294BB92731}"/>
          </ac:spMkLst>
        </pc:spChg>
        <pc:spChg chg="add">
          <ac:chgData name="Ariel Avshalom" userId="ad20b999a1aae67d" providerId="LiveId" clId="{020BB481-5577-43B1-B57D-AC853C9C3ED3}" dt="2020-10-20T13:16:02.631" v="1322" actId="26606"/>
          <ac:spMkLst>
            <pc:docMk/>
            <pc:sldMk cId="2307879922" sldId="272"/>
            <ac:spMk id="43" creationId="{3AB72E55-43E4-4356-BFE8-E2102CB0B505}"/>
          </ac:spMkLst>
        </pc:spChg>
        <pc:grpChg chg="add del">
          <ac:chgData name="Ariel Avshalom" userId="ad20b999a1aae67d" providerId="LiveId" clId="{020BB481-5577-43B1-B57D-AC853C9C3ED3}" dt="2020-10-20T13:16:02.631" v="1322" actId="26606"/>
          <ac:grpSpMkLst>
            <pc:docMk/>
            <pc:sldMk cId="2307879922" sldId="272"/>
            <ac:grpSpMk id="19" creationId="{DAA26DFA-AAB2-4973-9C17-16D587C7B198}"/>
          </ac:grpSpMkLst>
        </pc:grpChg>
        <pc:picChg chg="add del">
          <ac:chgData name="Ariel Avshalom" userId="ad20b999a1aae67d" providerId="LiveId" clId="{020BB481-5577-43B1-B57D-AC853C9C3ED3}" dt="2020-10-20T13:03:41.709" v="158" actId="26606"/>
          <ac:picMkLst>
            <pc:docMk/>
            <pc:sldMk cId="2307879922" sldId="272"/>
            <ac:picMk id="5" creationId="{829B42FF-D861-445C-A2FC-B106072C25F8}"/>
          </ac:picMkLst>
        </pc:picChg>
        <pc:cxnChg chg="add del">
          <ac:chgData name="Ariel Avshalom" userId="ad20b999a1aae67d" providerId="LiveId" clId="{020BB481-5577-43B1-B57D-AC853C9C3ED3}" dt="2020-10-20T13:03:43.268" v="160" actId="26606"/>
          <ac:cxnSpMkLst>
            <pc:docMk/>
            <pc:sldMk cId="2307879922" sldId="272"/>
            <ac:cxnSpMk id="14" creationId="{23AAC9B5-8015-485C-ACF9-A750390E9A56}"/>
          </ac:cxnSpMkLst>
        </pc:cxnChg>
        <pc:cxnChg chg="add">
          <ac:chgData name="Ariel Avshalom" userId="ad20b999a1aae67d" providerId="LiveId" clId="{020BB481-5577-43B1-B57D-AC853C9C3ED3}" dt="2020-10-20T13:16:02.631" v="1322" actId="26606"/>
          <ac:cxnSpMkLst>
            <pc:docMk/>
            <pc:sldMk cId="2307879922" sldId="272"/>
            <ac:cxnSpMk id="37" creationId="{4B3BCACB-5880-460B-9606-8C433A9AF99D}"/>
          </ac:cxnSpMkLst>
        </pc:cxnChg>
      </pc:sldChg>
      <pc:sldChg chg="addSp delSp modSp new mod setBg modAnim">
        <pc:chgData name="Ariel Avshalom" userId="ad20b999a1aae67d" providerId="LiveId" clId="{020BB481-5577-43B1-B57D-AC853C9C3ED3}" dt="2020-10-20T13:16:24.878" v="1326"/>
        <pc:sldMkLst>
          <pc:docMk/>
          <pc:sldMk cId="2915352810" sldId="273"/>
        </pc:sldMkLst>
        <pc:spChg chg="mod">
          <ac:chgData name="Ariel Avshalom" userId="ad20b999a1aae67d" providerId="LiveId" clId="{020BB481-5577-43B1-B57D-AC853C9C3ED3}" dt="2020-10-20T13:08:12.236" v="633" actId="26606"/>
          <ac:spMkLst>
            <pc:docMk/>
            <pc:sldMk cId="2915352810" sldId="273"/>
            <ac:spMk id="2" creationId="{5F58702A-2AB1-4D3E-B2C9-6B549E2FD50A}"/>
          </ac:spMkLst>
        </pc:spChg>
        <pc:spChg chg="add del mod">
          <ac:chgData name="Ariel Avshalom" userId="ad20b999a1aae67d" providerId="LiveId" clId="{020BB481-5577-43B1-B57D-AC853C9C3ED3}" dt="2020-10-20T13:08:12.236" v="633" actId="26606"/>
          <ac:spMkLst>
            <pc:docMk/>
            <pc:sldMk cId="2915352810" sldId="273"/>
            <ac:spMk id="3" creationId="{3C0EAC96-3439-456E-81D0-C562A360A638}"/>
          </ac:spMkLst>
        </pc:spChg>
        <pc:spChg chg="add del">
          <ac:chgData name="Ariel Avshalom" userId="ad20b999a1aae67d" providerId="LiveId" clId="{020BB481-5577-43B1-B57D-AC853C9C3ED3}" dt="2020-10-20T13:08:05.555" v="626" actId="26606"/>
          <ac:spMkLst>
            <pc:docMk/>
            <pc:sldMk cId="2915352810" sldId="273"/>
            <ac:spMk id="9" creationId="{3A5B4632-C963-4296-86F0-79AA9EA5AE98}"/>
          </ac:spMkLst>
        </pc:spChg>
        <pc:spChg chg="add del">
          <ac:chgData name="Ariel Avshalom" userId="ad20b999a1aae67d" providerId="LiveId" clId="{020BB481-5577-43B1-B57D-AC853C9C3ED3}" dt="2020-10-20T13:08:08.135" v="630" actId="26606"/>
          <ac:spMkLst>
            <pc:docMk/>
            <pc:sldMk cId="2915352810" sldId="273"/>
            <ac:spMk id="10" creationId="{1E020063-2385-44AC-BD67-258E1F0B9FCE}"/>
          </ac:spMkLst>
        </pc:spChg>
        <pc:spChg chg="add del">
          <ac:chgData name="Ariel Avshalom" userId="ad20b999a1aae67d" providerId="LiveId" clId="{020BB481-5577-43B1-B57D-AC853C9C3ED3}" dt="2020-10-20T13:08:06.374" v="628" actId="26606"/>
          <ac:spMkLst>
            <pc:docMk/>
            <pc:sldMk cId="2915352810" sldId="273"/>
            <ac:spMk id="11" creationId="{3EBE8569-6AEC-4B8C-8D53-2DE337CDBA65}"/>
          </ac:spMkLst>
        </pc:spChg>
        <pc:spChg chg="add del">
          <ac:chgData name="Ariel Avshalom" userId="ad20b999a1aae67d" providerId="LiveId" clId="{020BB481-5577-43B1-B57D-AC853C9C3ED3}" dt="2020-10-20T13:08:06.374" v="628" actId="26606"/>
          <ac:spMkLst>
            <pc:docMk/>
            <pc:sldMk cId="2915352810" sldId="273"/>
            <ac:spMk id="12" creationId="{8FC9BE17-9A7B-462D-AE50-3D8777387304}"/>
          </ac:spMkLst>
        </pc:spChg>
        <pc:spChg chg="add del">
          <ac:chgData name="Ariel Avshalom" userId="ad20b999a1aae67d" providerId="LiveId" clId="{020BB481-5577-43B1-B57D-AC853C9C3ED3}" dt="2020-10-20T13:08:06.374" v="628" actId="26606"/>
          <ac:spMkLst>
            <pc:docMk/>
            <pc:sldMk cId="2915352810" sldId="273"/>
            <ac:spMk id="13" creationId="{55D4142C-5077-457F-A6AD-3FECFDB39685}"/>
          </ac:spMkLst>
        </pc:spChg>
        <pc:spChg chg="add del">
          <ac:chgData name="Ariel Avshalom" userId="ad20b999a1aae67d" providerId="LiveId" clId="{020BB481-5577-43B1-B57D-AC853C9C3ED3}" dt="2020-10-20T13:08:06.374" v="628" actId="26606"/>
          <ac:spMkLst>
            <pc:docMk/>
            <pc:sldMk cId="2915352810" sldId="273"/>
            <ac:spMk id="15" creationId="{7A5F0580-5EE9-419F-96EE-B6529EF6E7D0}"/>
          </ac:spMkLst>
        </pc:spChg>
        <pc:spChg chg="add del">
          <ac:chgData name="Ariel Avshalom" userId="ad20b999a1aae67d" providerId="LiveId" clId="{020BB481-5577-43B1-B57D-AC853C9C3ED3}" dt="2020-10-20T13:08:06.374" v="628" actId="26606"/>
          <ac:spMkLst>
            <pc:docMk/>
            <pc:sldMk cId="2915352810" sldId="273"/>
            <ac:spMk id="16" creationId="{3C0EAC96-3439-456E-81D0-C562A360A638}"/>
          </ac:spMkLst>
        </pc:spChg>
        <pc:spChg chg="add del">
          <ac:chgData name="Ariel Avshalom" userId="ad20b999a1aae67d" providerId="LiveId" clId="{020BB481-5577-43B1-B57D-AC853C9C3ED3}" dt="2020-10-20T13:08:08.135" v="630" actId="26606"/>
          <ac:spMkLst>
            <pc:docMk/>
            <pc:sldMk cId="2915352810" sldId="273"/>
            <ac:spMk id="19" creationId="{7E014A0B-5338-4077-AFE9-A90D04D4492B}"/>
          </ac:spMkLst>
        </pc:spChg>
        <pc:spChg chg="add del">
          <ac:chgData name="Ariel Avshalom" userId="ad20b999a1aae67d" providerId="LiveId" clId="{020BB481-5577-43B1-B57D-AC853C9C3ED3}" dt="2020-10-20T13:08:08.135" v="630" actId="26606"/>
          <ac:spMkLst>
            <pc:docMk/>
            <pc:sldMk cId="2915352810" sldId="273"/>
            <ac:spMk id="28" creationId="{3C0EAC96-3439-456E-81D0-C562A360A638}"/>
          </ac:spMkLst>
        </pc:spChg>
        <pc:spChg chg="add del">
          <ac:chgData name="Ariel Avshalom" userId="ad20b999a1aae67d" providerId="LiveId" clId="{020BB481-5577-43B1-B57D-AC853C9C3ED3}" dt="2020-10-20T13:08:12.220" v="632" actId="26606"/>
          <ac:spMkLst>
            <pc:docMk/>
            <pc:sldMk cId="2915352810" sldId="273"/>
            <ac:spMk id="30" creationId="{3C0EAC96-3439-456E-81D0-C562A360A638}"/>
          </ac:spMkLst>
        </pc:spChg>
        <pc:spChg chg="add">
          <ac:chgData name="Ariel Avshalom" userId="ad20b999a1aae67d" providerId="LiveId" clId="{020BB481-5577-43B1-B57D-AC853C9C3ED3}" dt="2020-10-20T13:08:12.236" v="633" actId="26606"/>
          <ac:spMkLst>
            <pc:docMk/>
            <pc:sldMk cId="2915352810" sldId="273"/>
            <ac:spMk id="34" creationId="{3A5B4632-C963-4296-86F0-79AA9EA5AE98}"/>
          </ac:spMkLst>
        </pc:spChg>
        <pc:grpChg chg="add del">
          <ac:chgData name="Ariel Avshalom" userId="ad20b999a1aae67d" providerId="LiveId" clId="{020BB481-5577-43B1-B57D-AC853C9C3ED3}" dt="2020-10-20T13:08:08.135" v="630" actId="26606"/>
          <ac:grpSpMkLst>
            <pc:docMk/>
            <pc:sldMk cId="2915352810" sldId="273"/>
            <ac:grpSpMk id="20" creationId="{466920E5-8640-4C24-A775-8647637094A7}"/>
          </ac:grpSpMkLst>
        </pc:grpChg>
        <pc:grpChg chg="add del">
          <ac:chgData name="Ariel Avshalom" userId="ad20b999a1aae67d" providerId="LiveId" clId="{020BB481-5577-43B1-B57D-AC853C9C3ED3}" dt="2020-10-20T13:08:08.135" v="630" actId="26606"/>
          <ac:grpSpMkLst>
            <pc:docMk/>
            <pc:sldMk cId="2915352810" sldId="273"/>
            <ac:grpSpMk id="25" creationId="{78127680-150F-4A90-9950-F66392578116}"/>
          </ac:grpSpMkLst>
        </pc:grpChg>
        <pc:graphicFrameChg chg="add del">
          <ac:chgData name="Ariel Avshalom" userId="ad20b999a1aae67d" providerId="LiveId" clId="{020BB481-5577-43B1-B57D-AC853C9C3ED3}" dt="2020-10-20T13:08:05.555" v="626" actId="26606"/>
          <ac:graphicFrameMkLst>
            <pc:docMk/>
            <pc:sldMk cId="2915352810" sldId="273"/>
            <ac:graphicFrameMk id="5" creationId="{1D41E650-0BE0-431D-A7CE-DB85CBDCBA1E}"/>
          </ac:graphicFrameMkLst>
        </pc:graphicFrameChg>
        <pc:graphicFrameChg chg="add">
          <ac:chgData name="Ariel Avshalom" userId="ad20b999a1aae67d" providerId="LiveId" clId="{020BB481-5577-43B1-B57D-AC853C9C3ED3}" dt="2020-10-20T13:08:12.236" v="633" actId="26606"/>
          <ac:graphicFrameMkLst>
            <pc:docMk/>
            <pc:sldMk cId="2915352810" sldId="273"/>
            <ac:graphicFrameMk id="35" creationId="{1D41E650-0BE0-431D-A7CE-DB85CBDCBA1E}"/>
          </ac:graphicFrameMkLst>
        </pc:graphicFrameChg>
        <pc:picChg chg="add del">
          <ac:chgData name="Ariel Avshalom" userId="ad20b999a1aae67d" providerId="LiveId" clId="{020BB481-5577-43B1-B57D-AC853C9C3ED3}" dt="2020-10-20T13:08:08.135" v="630" actId="26606"/>
          <ac:picMkLst>
            <pc:docMk/>
            <pc:sldMk cId="2915352810" sldId="273"/>
            <ac:picMk id="7" creationId="{9459AA38-12AF-48A0-8D8C-6C0483D8ACCD}"/>
          </ac:picMkLst>
        </pc:picChg>
        <pc:picChg chg="add del">
          <ac:chgData name="Ariel Avshalom" userId="ad20b999a1aae67d" providerId="LiveId" clId="{020BB481-5577-43B1-B57D-AC853C9C3ED3}" dt="2020-10-20T13:08:06.374" v="628" actId="26606"/>
          <ac:picMkLst>
            <pc:docMk/>
            <pc:sldMk cId="2915352810" sldId="273"/>
            <ac:picMk id="14" creationId="{BEB26C30-05A8-41C5-B9B7-851464856241}"/>
          </ac:picMkLst>
        </pc:picChg>
        <pc:picChg chg="add del">
          <ac:chgData name="Ariel Avshalom" userId="ad20b999a1aae67d" providerId="LiveId" clId="{020BB481-5577-43B1-B57D-AC853C9C3ED3}" dt="2020-10-20T13:08:12.220" v="632" actId="26606"/>
          <ac:picMkLst>
            <pc:docMk/>
            <pc:sldMk cId="2915352810" sldId="273"/>
            <ac:picMk id="31" creationId="{EC61CEF0-D2BA-4A0F-9163-654E292FA483}"/>
          </ac:picMkLst>
        </pc:picChg>
        <pc:cxnChg chg="add del">
          <ac:chgData name="Ariel Avshalom" userId="ad20b999a1aae67d" providerId="LiveId" clId="{020BB481-5577-43B1-B57D-AC853C9C3ED3}" dt="2020-10-20T13:08:12.220" v="632" actId="26606"/>
          <ac:cxnSpMkLst>
            <pc:docMk/>
            <pc:sldMk cId="2915352810" sldId="273"/>
            <ac:cxnSpMk id="32" creationId="{A7F400EE-A8A5-48AF-B4D6-291B52C6F0B0}"/>
          </ac:cxnSpMkLst>
        </pc:cxnChg>
      </pc:sldChg>
      <pc:sldChg chg="addSp delSp modSp new mod modAnim">
        <pc:chgData name="Ariel Avshalom" userId="ad20b999a1aae67d" providerId="LiveId" clId="{020BB481-5577-43B1-B57D-AC853C9C3ED3}" dt="2020-10-20T13:16:38.737" v="1328"/>
        <pc:sldMkLst>
          <pc:docMk/>
          <pc:sldMk cId="3070301224" sldId="274"/>
        </pc:sldMkLst>
        <pc:spChg chg="mod">
          <ac:chgData name="Ariel Avshalom" userId="ad20b999a1aae67d" providerId="LiveId" clId="{020BB481-5577-43B1-B57D-AC853C9C3ED3}" dt="2020-10-20T13:08:46.047" v="638" actId="27636"/>
          <ac:spMkLst>
            <pc:docMk/>
            <pc:sldMk cId="3070301224" sldId="274"/>
            <ac:spMk id="2" creationId="{23C1B012-7F75-4CBB-9AA0-543D0E4742E8}"/>
          </ac:spMkLst>
        </pc:spChg>
        <pc:spChg chg="del mod">
          <ac:chgData name="Ariel Avshalom" userId="ad20b999a1aae67d" providerId="LiveId" clId="{020BB481-5577-43B1-B57D-AC853C9C3ED3}" dt="2020-10-20T13:12:27.897" v="1236" actId="26606"/>
          <ac:spMkLst>
            <pc:docMk/>
            <pc:sldMk cId="3070301224" sldId="274"/>
            <ac:spMk id="3" creationId="{4B5B0008-E3F7-4504-8510-2673DB84FB97}"/>
          </ac:spMkLst>
        </pc:spChg>
        <pc:graphicFrameChg chg="add mod">
          <ac:chgData name="Ariel Avshalom" userId="ad20b999a1aae67d" providerId="LiveId" clId="{020BB481-5577-43B1-B57D-AC853C9C3ED3}" dt="2020-10-20T13:14:00.294" v="1240" actId="20577"/>
          <ac:graphicFrameMkLst>
            <pc:docMk/>
            <pc:sldMk cId="3070301224" sldId="274"/>
            <ac:graphicFrameMk id="5" creationId="{A1429D4A-5A27-4FC6-8764-DE6253F0AA17}"/>
          </ac:graphicFrameMkLst>
        </pc:graphicFrameChg>
      </pc:sldChg>
      <pc:sldChg chg="addSp modSp new mod setBg modAnim">
        <pc:chgData name="Ariel Avshalom" userId="ad20b999a1aae67d" providerId="LiveId" clId="{020BB481-5577-43B1-B57D-AC853C9C3ED3}" dt="2020-10-20T13:16:46.642" v="1329"/>
        <pc:sldMkLst>
          <pc:docMk/>
          <pc:sldMk cId="3101920474" sldId="275"/>
        </pc:sldMkLst>
        <pc:spChg chg="mo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2" creationId="{13B59653-5939-407B-AF9C-06A62980284C}"/>
          </ac:spMkLst>
        </pc:spChg>
        <pc:spChg chg="mo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3" creationId="{C96BF8EE-FA5B-448C-82AC-FC160A38CF7E}"/>
          </ac:spMkLst>
        </pc:spChg>
        <pc:spChg chg="ad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8" creationId="{F837543A-6020-4505-A233-C9DB4BF74011}"/>
          </ac:spMkLst>
        </pc:spChg>
        <pc:spChg chg="ad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10" creationId="{35B16301-FB18-48BA-A6DD-C37CAF6F9A18}"/>
          </ac:spMkLst>
        </pc:spChg>
        <pc:spChg chg="ad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12" creationId="{C3C0D90E-074A-4F52-9B11-B52BEF4BCBE5}"/>
          </ac:spMkLst>
        </pc:spChg>
        <pc:spChg chg="ad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14" creationId="{CABBD4C1-E6F8-46F6-8152-A8A97490BF4D}"/>
          </ac:spMkLst>
        </pc:spChg>
        <pc:spChg chg="ad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16" creationId="{83BA5EF5-1FE9-4BF9-83BB-269BCDDF6156}"/>
          </ac:spMkLst>
        </pc:spChg>
        <pc:spChg chg="ad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20" creationId="{88853921-7BC9-4BDE-ACAB-133C683C82D6}"/>
          </ac:spMkLst>
        </pc:spChg>
        <pc:spChg chg="ad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22" creationId="{09192968-3AE7-4470-A61C-97294BB92731}"/>
          </ac:spMkLst>
        </pc:spChg>
        <pc:spChg chg="add">
          <ac:chgData name="Ariel Avshalom" userId="ad20b999a1aae67d" providerId="LiveId" clId="{020BB481-5577-43B1-B57D-AC853C9C3ED3}" dt="2020-10-20T13:15:48.309" v="1321" actId="26606"/>
          <ac:spMkLst>
            <pc:docMk/>
            <pc:sldMk cId="3101920474" sldId="275"/>
            <ac:spMk id="24" creationId="{3AB72E55-43E4-4356-BFE8-E2102CB0B505}"/>
          </ac:spMkLst>
        </pc:spChg>
        <pc:cxnChg chg="add">
          <ac:chgData name="Ariel Avshalom" userId="ad20b999a1aae67d" providerId="LiveId" clId="{020BB481-5577-43B1-B57D-AC853C9C3ED3}" dt="2020-10-20T13:15:48.309" v="1321" actId="26606"/>
          <ac:cxnSpMkLst>
            <pc:docMk/>
            <pc:sldMk cId="3101920474" sldId="275"/>
            <ac:cxnSpMk id="18" creationId="{4B3BCACB-5880-460B-9606-8C433A9AF99D}"/>
          </ac:cxnSpMkLst>
        </pc:cxnChg>
      </pc:sldChg>
    </pc:docChg>
  </pc:docChgLst>
  <pc:docChgLst>
    <pc:chgData name="Ariel Avshalom" userId="ad20b999a1aae67d" providerId="LiveId" clId="{4CABCFCA-6A42-7C48-B7B9-0479E8BBE256}"/>
    <pc:docChg chg="modSld">
      <pc:chgData name="Ariel Avshalom" userId="ad20b999a1aae67d" providerId="LiveId" clId="{4CABCFCA-6A42-7C48-B7B9-0479E8BBE256}" dt="2021-06-21T20:45:52.289" v="49" actId="20577"/>
      <pc:docMkLst>
        <pc:docMk/>
      </pc:docMkLst>
      <pc:sldChg chg="modSp modAnim">
        <pc:chgData name="Ariel Avshalom" userId="ad20b999a1aae67d" providerId="LiveId" clId="{4CABCFCA-6A42-7C48-B7B9-0479E8BBE256}" dt="2021-06-21T20:45:52.289" v="49" actId="20577"/>
        <pc:sldMkLst>
          <pc:docMk/>
          <pc:sldMk cId="2056400346" sldId="259"/>
        </pc:sldMkLst>
        <pc:spChg chg="mod">
          <ac:chgData name="Ariel Avshalom" userId="ad20b999a1aae67d" providerId="LiveId" clId="{4CABCFCA-6A42-7C48-B7B9-0479E8BBE256}" dt="2021-06-21T20:45:52.289" v="49" actId="20577"/>
          <ac:spMkLst>
            <pc:docMk/>
            <pc:sldMk cId="2056400346" sldId="259"/>
            <ac:spMk id="3" creationId="{FCEC83F3-6993-4952-B71D-F1B502549497}"/>
          </ac:spMkLst>
        </pc:spChg>
      </pc:sldChg>
      <pc:sldChg chg="modSp">
        <pc:chgData name="Ariel Avshalom" userId="ad20b999a1aae67d" providerId="LiveId" clId="{4CABCFCA-6A42-7C48-B7B9-0479E8BBE256}" dt="2021-06-21T20:44:49.047" v="48" actId="33524"/>
        <pc:sldMkLst>
          <pc:docMk/>
          <pc:sldMk cId="2999515756" sldId="262"/>
        </pc:sldMkLst>
        <pc:spChg chg="mod">
          <ac:chgData name="Ariel Avshalom" userId="ad20b999a1aae67d" providerId="LiveId" clId="{4CABCFCA-6A42-7C48-B7B9-0479E8BBE256}" dt="2021-06-21T20:44:49.047" v="48" actId="33524"/>
          <ac:spMkLst>
            <pc:docMk/>
            <pc:sldMk cId="2999515756" sldId="262"/>
            <ac:spMk id="3" creationId="{7E950ED6-7189-4A95-B94D-337436015C1C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BE287-057B-4776-85AE-CE7D819B625B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650B1F-E866-407F-BF3A-DFD07074E70F}">
      <dgm:prSet/>
      <dgm:spPr/>
      <dgm:t>
        <a:bodyPr/>
        <a:lstStyle/>
        <a:p>
          <a:r>
            <a:rPr lang="en-US"/>
            <a:t>CFGs and nondeterministic pushdown automata are equivalent in power</a:t>
          </a:r>
        </a:p>
      </dgm:t>
    </dgm:pt>
    <dgm:pt modelId="{43BE6056-2A30-4EAA-BC09-6026D5F7ECEC}" type="parTrans" cxnId="{4BF331E3-969F-498F-8A6C-653B44F9EB7B}">
      <dgm:prSet/>
      <dgm:spPr/>
      <dgm:t>
        <a:bodyPr/>
        <a:lstStyle/>
        <a:p>
          <a:endParaRPr lang="en-US"/>
        </a:p>
      </dgm:t>
    </dgm:pt>
    <dgm:pt modelId="{017C5EFA-9EE5-47D4-91DC-1E0E072D404B}" type="sibTrans" cxnId="{4BF331E3-969F-498F-8A6C-653B44F9EB7B}">
      <dgm:prSet/>
      <dgm:spPr/>
      <dgm:t>
        <a:bodyPr/>
        <a:lstStyle/>
        <a:p>
          <a:endParaRPr lang="en-US"/>
        </a:p>
      </dgm:t>
    </dgm:pt>
    <dgm:pt modelId="{9FCA5B13-2DDA-40B9-A47D-F0DEBC3BD43A}">
      <dgm:prSet/>
      <dgm:spPr/>
      <dgm:t>
        <a:bodyPr/>
        <a:lstStyle/>
        <a:p>
          <a:r>
            <a:rPr lang="en-US"/>
            <a:t>We will now attempt to show the above statement is true</a:t>
          </a:r>
        </a:p>
      </dgm:t>
    </dgm:pt>
    <dgm:pt modelId="{39112031-DFC1-4C2B-AAED-298F326A2632}" type="parTrans" cxnId="{73A39B37-E305-4BAD-A693-B01F78B43A21}">
      <dgm:prSet/>
      <dgm:spPr/>
      <dgm:t>
        <a:bodyPr/>
        <a:lstStyle/>
        <a:p>
          <a:endParaRPr lang="en-US"/>
        </a:p>
      </dgm:t>
    </dgm:pt>
    <dgm:pt modelId="{86EA71E4-D1D8-43CC-ABC4-4AEFA62A5258}" type="sibTrans" cxnId="{73A39B37-E305-4BAD-A693-B01F78B43A21}">
      <dgm:prSet/>
      <dgm:spPr/>
      <dgm:t>
        <a:bodyPr/>
        <a:lstStyle/>
        <a:p>
          <a:endParaRPr lang="en-US"/>
        </a:p>
      </dgm:t>
    </dgm:pt>
    <dgm:pt modelId="{1E3D81C6-A380-48C2-AB41-DC65B1C86016}">
      <dgm:prSet/>
      <dgm:spPr/>
      <dgm:t>
        <a:bodyPr/>
        <a:lstStyle/>
        <a:p>
          <a:r>
            <a:rPr lang="en-US"/>
            <a:t>Namely, CFGs and PDAs can both describe the class of context-free languages</a:t>
          </a:r>
        </a:p>
      </dgm:t>
    </dgm:pt>
    <dgm:pt modelId="{B0626C23-D77F-4700-A1F4-4FB314D2DB14}" type="parTrans" cxnId="{DFD500CD-1054-4430-96F7-FBAB96AED0B4}">
      <dgm:prSet/>
      <dgm:spPr/>
      <dgm:t>
        <a:bodyPr/>
        <a:lstStyle/>
        <a:p>
          <a:endParaRPr lang="en-US"/>
        </a:p>
      </dgm:t>
    </dgm:pt>
    <dgm:pt modelId="{D55C88EE-4CFE-443B-A24A-D6F429DBB529}" type="sibTrans" cxnId="{DFD500CD-1054-4430-96F7-FBAB96AED0B4}">
      <dgm:prSet/>
      <dgm:spPr/>
      <dgm:t>
        <a:bodyPr/>
        <a:lstStyle/>
        <a:p>
          <a:endParaRPr lang="en-US"/>
        </a:p>
      </dgm:t>
    </dgm:pt>
    <dgm:pt modelId="{91778A50-D626-42FB-8799-02D1CEDBA873}">
      <dgm:prSet/>
      <dgm:spPr/>
      <dgm:t>
        <a:bodyPr/>
        <a:lstStyle/>
        <a:p>
          <a:r>
            <a:rPr lang="en-US"/>
            <a:t>Remember that we defined a context free language (CFL) to be any language that can be described by a CFG</a:t>
          </a:r>
        </a:p>
      </dgm:t>
    </dgm:pt>
    <dgm:pt modelId="{FB7AB3A6-66EF-4082-A3D9-6B43553C781A}" type="parTrans" cxnId="{54DF12EB-60E7-4CFB-BDB5-0FB527EA8F36}">
      <dgm:prSet/>
      <dgm:spPr/>
      <dgm:t>
        <a:bodyPr/>
        <a:lstStyle/>
        <a:p>
          <a:endParaRPr lang="en-US"/>
        </a:p>
      </dgm:t>
    </dgm:pt>
    <dgm:pt modelId="{055DA9FF-747A-4097-BE9A-A76F53C61C70}" type="sibTrans" cxnId="{54DF12EB-60E7-4CFB-BDB5-0FB527EA8F36}">
      <dgm:prSet/>
      <dgm:spPr/>
      <dgm:t>
        <a:bodyPr/>
        <a:lstStyle/>
        <a:p>
          <a:endParaRPr lang="en-US"/>
        </a:p>
      </dgm:t>
    </dgm:pt>
    <dgm:pt modelId="{AC579057-8BAD-44A5-B21D-6486F41297DE}">
      <dgm:prSet/>
      <dgm:spPr/>
      <dgm:t>
        <a:bodyPr/>
        <a:lstStyle/>
        <a:p>
          <a:r>
            <a:rPr lang="en-US" dirty="0"/>
            <a:t>Theorem: A language is context free IFF some pushdown automaton recognizes it</a:t>
          </a:r>
        </a:p>
      </dgm:t>
    </dgm:pt>
    <dgm:pt modelId="{9B2300C1-10C5-41F3-B67F-96E03233CD69}" type="parTrans" cxnId="{44E34C78-0914-4C07-997F-A15BB48946D4}">
      <dgm:prSet/>
      <dgm:spPr/>
      <dgm:t>
        <a:bodyPr/>
        <a:lstStyle/>
        <a:p>
          <a:endParaRPr lang="en-US"/>
        </a:p>
      </dgm:t>
    </dgm:pt>
    <dgm:pt modelId="{4592C6A8-4C3E-4019-A7C7-CDDBD0E71985}" type="sibTrans" cxnId="{44E34C78-0914-4C07-997F-A15BB48946D4}">
      <dgm:prSet/>
      <dgm:spPr/>
      <dgm:t>
        <a:bodyPr/>
        <a:lstStyle/>
        <a:p>
          <a:endParaRPr lang="en-US"/>
        </a:p>
      </dgm:t>
    </dgm:pt>
    <dgm:pt modelId="{D0164CD0-FC0A-46C0-BF9F-2D4B5F1E8AE4}" type="pres">
      <dgm:prSet presAssocID="{E9CBE287-057B-4776-85AE-CE7D819B625B}" presName="matrix" presStyleCnt="0">
        <dgm:presLayoutVars>
          <dgm:chMax val="1"/>
          <dgm:dir/>
          <dgm:resizeHandles val="exact"/>
        </dgm:presLayoutVars>
      </dgm:prSet>
      <dgm:spPr/>
    </dgm:pt>
    <dgm:pt modelId="{00D44A45-FAE0-487D-98D2-E24D3FEE1F48}" type="pres">
      <dgm:prSet presAssocID="{E9CBE287-057B-4776-85AE-CE7D819B625B}" presName="diamond" presStyleLbl="bgShp" presStyleIdx="0" presStyleCnt="1"/>
      <dgm:spPr/>
    </dgm:pt>
    <dgm:pt modelId="{71755DAD-4C7C-421A-B2BE-7F80DCC9392C}" type="pres">
      <dgm:prSet presAssocID="{E9CBE287-057B-4776-85AE-CE7D819B62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B8601D-230E-4299-9B7C-BF38E28E346F}" type="pres">
      <dgm:prSet presAssocID="{E9CBE287-057B-4776-85AE-CE7D819B62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57D8C70-9FB2-4CD1-8A28-5FE57391855F}" type="pres">
      <dgm:prSet presAssocID="{E9CBE287-057B-4776-85AE-CE7D819B62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95F21A-7A5F-4F02-A86D-B7037E86B321}" type="pres">
      <dgm:prSet presAssocID="{E9CBE287-057B-4776-85AE-CE7D819B62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DC0317-9138-411B-B4EA-78BA530E7C5F}" type="presOf" srcId="{9FCA5B13-2DDA-40B9-A47D-F0DEBC3BD43A}" destId="{52B8601D-230E-4299-9B7C-BF38E28E346F}" srcOrd="0" destOrd="0" presId="urn:microsoft.com/office/officeart/2005/8/layout/matrix3"/>
    <dgm:cxn modelId="{73A39B37-E305-4BAD-A693-B01F78B43A21}" srcId="{E9CBE287-057B-4776-85AE-CE7D819B625B}" destId="{9FCA5B13-2DDA-40B9-A47D-F0DEBC3BD43A}" srcOrd="1" destOrd="0" parTransId="{39112031-DFC1-4C2B-AAED-298F326A2632}" sibTransId="{86EA71E4-D1D8-43CC-ABC4-4AEFA62A5258}"/>
    <dgm:cxn modelId="{44E34C78-0914-4C07-997F-A15BB48946D4}" srcId="{E9CBE287-057B-4776-85AE-CE7D819B625B}" destId="{AC579057-8BAD-44A5-B21D-6486F41297DE}" srcOrd="3" destOrd="0" parTransId="{9B2300C1-10C5-41F3-B67F-96E03233CD69}" sibTransId="{4592C6A8-4C3E-4019-A7C7-CDDBD0E71985}"/>
    <dgm:cxn modelId="{B34D2986-B51B-411A-B9AA-17A05F1BA58D}" type="presOf" srcId="{4F650B1F-E866-407F-BF3A-DFD07074E70F}" destId="{71755DAD-4C7C-421A-B2BE-7F80DCC9392C}" srcOrd="0" destOrd="0" presId="urn:microsoft.com/office/officeart/2005/8/layout/matrix3"/>
    <dgm:cxn modelId="{CA533B8E-97BA-4047-B355-332C72EDAE19}" type="presOf" srcId="{E9CBE287-057B-4776-85AE-CE7D819B625B}" destId="{D0164CD0-FC0A-46C0-BF9F-2D4B5F1E8AE4}" srcOrd="0" destOrd="0" presId="urn:microsoft.com/office/officeart/2005/8/layout/matrix3"/>
    <dgm:cxn modelId="{8CF9CB9E-9DAE-4990-9A7C-78F19CBCFBD4}" type="presOf" srcId="{AC579057-8BAD-44A5-B21D-6486F41297DE}" destId="{B095F21A-7A5F-4F02-A86D-B7037E86B321}" srcOrd="0" destOrd="0" presId="urn:microsoft.com/office/officeart/2005/8/layout/matrix3"/>
    <dgm:cxn modelId="{DFD500CD-1054-4430-96F7-FBAB96AED0B4}" srcId="{9FCA5B13-2DDA-40B9-A47D-F0DEBC3BD43A}" destId="{1E3D81C6-A380-48C2-AB41-DC65B1C86016}" srcOrd="0" destOrd="0" parTransId="{B0626C23-D77F-4700-A1F4-4FB314D2DB14}" sibTransId="{D55C88EE-4CFE-443B-A24A-D6F429DBB529}"/>
    <dgm:cxn modelId="{1ECB73CF-7EDF-4EDB-AC08-AC593E8700A1}" type="presOf" srcId="{1E3D81C6-A380-48C2-AB41-DC65B1C86016}" destId="{52B8601D-230E-4299-9B7C-BF38E28E346F}" srcOrd="0" destOrd="1" presId="urn:microsoft.com/office/officeart/2005/8/layout/matrix3"/>
    <dgm:cxn modelId="{4BF331E3-969F-498F-8A6C-653B44F9EB7B}" srcId="{E9CBE287-057B-4776-85AE-CE7D819B625B}" destId="{4F650B1F-E866-407F-BF3A-DFD07074E70F}" srcOrd="0" destOrd="0" parTransId="{43BE6056-2A30-4EAA-BC09-6026D5F7ECEC}" sibTransId="{017C5EFA-9EE5-47D4-91DC-1E0E072D404B}"/>
    <dgm:cxn modelId="{54DF12EB-60E7-4CFB-BDB5-0FB527EA8F36}" srcId="{E9CBE287-057B-4776-85AE-CE7D819B625B}" destId="{91778A50-D626-42FB-8799-02D1CEDBA873}" srcOrd="2" destOrd="0" parTransId="{FB7AB3A6-66EF-4082-A3D9-6B43553C781A}" sibTransId="{055DA9FF-747A-4097-BE9A-A76F53C61C70}"/>
    <dgm:cxn modelId="{ED4DC0F4-1C4C-4B49-869A-E40976D9231B}" type="presOf" srcId="{91778A50-D626-42FB-8799-02D1CEDBA873}" destId="{557D8C70-9FB2-4CD1-8A28-5FE57391855F}" srcOrd="0" destOrd="0" presId="urn:microsoft.com/office/officeart/2005/8/layout/matrix3"/>
    <dgm:cxn modelId="{29BCE9E0-A480-4117-B3A6-C8E1532DF59D}" type="presParOf" srcId="{D0164CD0-FC0A-46C0-BF9F-2D4B5F1E8AE4}" destId="{00D44A45-FAE0-487D-98D2-E24D3FEE1F48}" srcOrd="0" destOrd="0" presId="urn:microsoft.com/office/officeart/2005/8/layout/matrix3"/>
    <dgm:cxn modelId="{A6CE7432-04A5-4CFA-9C7C-14C01647CBA4}" type="presParOf" srcId="{D0164CD0-FC0A-46C0-BF9F-2D4B5F1E8AE4}" destId="{71755DAD-4C7C-421A-B2BE-7F80DCC9392C}" srcOrd="1" destOrd="0" presId="urn:microsoft.com/office/officeart/2005/8/layout/matrix3"/>
    <dgm:cxn modelId="{9D67BD7B-6C79-410E-A3FB-DA44186E294F}" type="presParOf" srcId="{D0164CD0-FC0A-46C0-BF9F-2D4B5F1E8AE4}" destId="{52B8601D-230E-4299-9B7C-BF38E28E346F}" srcOrd="2" destOrd="0" presId="urn:microsoft.com/office/officeart/2005/8/layout/matrix3"/>
    <dgm:cxn modelId="{3329AC2B-D7CB-45DA-BA84-07932E2C7810}" type="presParOf" srcId="{D0164CD0-FC0A-46C0-BF9F-2D4B5F1E8AE4}" destId="{557D8C70-9FB2-4CD1-8A28-5FE57391855F}" srcOrd="3" destOrd="0" presId="urn:microsoft.com/office/officeart/2005/8/layout/matrix3"/>
    <dgm:cxn modelId="{E342CB26-32E8-4B40-BE7A-478D21EF908D}" type="presParOf" srcId="{D0164CD0-FC0A-46C0-BF9F-2D4B5F1E8AE4}" destId="{B095F21A-7A5F-4F02-A86D-B7037E86B32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7FA9AC-CF68-4EC4-A94C-44F1CA28056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AC483-C299-4B19-ADEF-0D151DAB37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Notice the IFF (if and only if statement) here</a:t>
          </a:r>
        </a:p>
      </dgm:t>
    </dgm:pt>
    <dgm:pt modelId="{653DE9ED-5347-4A23-8F43-0FEBCF96D776}" type="parTrans" cxnId="{4CA72D68-D014-440E-8A79-819B3FB757B1}">
      <dgm:prSet/>
      <dgm:spPr/>
      <dgm:t>
        <a:bodyPr/>
        <a:lstStyle/>
        <a:p>
          <a:endParaRPr lang="en-US"/>
        </a:p>
      </dgm:t>
    </dgm:pt>
    <dgm:pt modelId="{19383B04-963E-4A47-9544-6850D2231A6E}" type="sibTrans" cxnId="{4CA72D68-D014-440E-8A79-819B3FB757B1}">
      <dgm:prSet/>
      <dgm:spPr/>
      <dgm:t>
        <a:bodyPr/>
        <a:lstStyle/>
        <a:p>
          <a:endParaRPr lang="en-US"/>
        </a:p>
      </dgm:t>
    </dgm:pt>
    <dgm:pt modelId="{4E4E1AFC-08BA-4EE9-9620-4C245837D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this case, both proofs have similar difficulty</a:t>
          </a:r>
        </a:p>
      </dgm:t>
    </dgm:pt>
    <dgm:pt modelId="{7FA6C89B-078E-49BF-94E7-427A7265BD15}" type="parTrans" cxnId="{B7CAD741-E266-4562-A890-E6672AF43FEA}">
      <dgm:prSet/>
      <dgm:spPr/>
      <dgm:t>
        <a:bodyPr/>
        <a:lstStyle/>
        <a:p>
          <a:endParaRPr lang="en-US"/>
        </a:p>
      </dgm:t>
    </dgm:pt>
    <dgm:pt modelId="{E1C1757F-5D2E-47C3-896C-998CEC31EB69}" type="sibTrans" cxnId="{B7CAD741-E266-4562-A890-E6672AF43FEA}">
      <dgm:prSet/>
      <dgm:spPr/>
      <dgm:t>
        <a:bodyPr/>
        <a:lstStyle/>
        <a:p>
          <a:endParaRPr lang="en-US"/>
        </a:p>
      </dgm:t>
    </dgm:pt>
    <dgm:pt modelId="{C30687DF-1EE0-42AE-B921-BD95A82B00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Left side: If a language is context free then some pushdown automaton recognizes it</a:t>
          </a:r>
        </a:p>
      </dgm:t>
    </dgm:pt>
    <dgm:pt modelId="{11BCB45C-273B-4369-98F9-FF1551B3B7C4}" type="parTrans" cxnId="{2521A8DF-683F-4CCE-A024-56B210EA03DD}">
      <dgm:prSet/>
      <dgm:spPr/>
      <dgm:t>
        <a:bodyPr/>
        <a:lstStyle/>
        <a:p>
          <a:endParaRPr lang="en-US"/>
        </a:p>
      </dgm:t>
    </dgm:pt>
    <dgm:pt modelId="{8EFB39EA-8EE3-4FF4-A8C2-8A6814D6B391}" type="sibTrans" cxnId="{2521A8DF-683F-4CCE-A024-56B210EA03DD}">
      <dgm:prSet/>
      <dgm:spPr/>
      <dgm:t>
        <a:bodyPr/>
        <a:lstStyle/>
        <a:p>
          <a:endParaRPr lang="en-US"/>
        </a:p>
      </dgm:t>
    </dgm:pt>
    <dgm:pt modelId="{4137783F-C250-42FC-AB47-083C20FCD2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Right side: If a pushdown automaton recognizes some language, then it is context free</a:t>
          </a:r>
        </a:p>
      </dgm:t>
    </dgm:pt>
    <dgm:pt modelId="{6B905AF3-91CB-47DC-8928-5D906E685005}" type="parTrans" cxnId="{C26E7027-09A2-4452-BBDF-6F668F3FF68E}">
      <dgm:prSet/>
      <dgm:spPr/>
      <dgm:t>
        <a:bodyPr/>
        <a:lstStyle/>
        <a:p>
          <a:endParaRPr lang="en-US"/>
        </a:p>
      </dgm:t>
    </dgm:pt>
    <dgm:pt modelId="{2FB4953D-703D-4AE9-9FE5-BB1A883F1F84}" type="sibTrans" cxnId="{C26E7027-09A2-4452-BBDF-6F668F3FF68E}">
      <dgm:prSet/>
      <dgm:spPr/>
      <dgm:t>
        <a:bodyPr/>
        <a:lstStyle/>
        <a:p>
          <a:endParaRPr lang="en-US"/>
        </a:p>
      </dgm:t>
    </dgm:pt>
    <dgm:pt modelId="{907201F8-66C2-4639-9A52-D296CB7C4F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We will try creating these proofs on OneNote</a:t>
          </a:r>
        </a:p>
      </dgm:t>
    </dgm:pt>
    <dgm:pt modelId="{F755BD9E-734B-45E6-829C-37C2270A8441}" type="parTrans" cxnId="{F24C0989-D316-405E-9255-512E86F281AD}">
      <dgm:prSet/>
      <dgm:spPr/>
      <dgm:t>
        <a:bodyPr/>
        <a:lstStyle/>
        <a:p>
          <a:endParaRPr lang="en-US"/>
        </a:p>
      </dgm:t>
    </dgm:pt>
    <dgm:pt modelId="{BDB1E882-23D3-42DA-8369-088FBC0EF9D2}" type="sibTrans" cxnId="{F24C0989-D316-405E-9255-512E86F281AD}">
      <dgm:prSet/>
      <dgm:spPr/>
      <dgm:t>
        <a:bodyPr/>
        <a:lstStyle/>
        <a:p>
          <a:endParaRPr lang="en-US"/>
        </a:p>
      </dgm:t>
    </dgm:pt>
    <dgm:pt modelId="{0A92FB77-F14F-4C2F-81A0-18A69C8B96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means we need to create a proof showing that both sides are true</a:t>
          </a:r>
        </a:p>
      </dgm:t>
    </dgm:pt>
    <dgm:pt modelId="{20C00A45-015B-4974-8FF5-502AADC5EDBC}" type="sibTrans" cxnId="{E4B0D88A-E77D-4357-A06A-732E50EDB467}">
      <dgm:prSet/>
      <dgm:spPr/>
      <dgm:t>
        <a:bodyPr/>
        <a:lstStyle/>
        <a:p>
          <a:endParaRPr lang="en-US"/>
        </a:p>
      </dgm:t>
    </dgm:pt>
    <dgm:pt modelId="{4174A2A9-66DB-427C-8834-907827FFC198}" type="parTrans" cxnId="{E4B0D88A-E77D-4357-A06A-732E50EDB467}">
      <dgm:prSet/>
      <dgm:spPr/>
      <dgm:t>
        <a:bodyPr/>
        <a:lstStyle/>
        <a:p>
          <a:endParaRPr lang="en-US"/>
        </a:p>
      </dgm:t>
    </dgm:pt>
    <dgm:pt modelId="{0CA4851D-86C3-498D-B96D-F54E52D02A06}" type="pres">
      <dgm:prSet presAssocID="{DF7FA9AC-CF68-4EC4-A94C-44F1CA28056B}" presName="root" presStyleCnt="0">
        <dgm:presLayoutVars>
          <dgm:dir/>
          <dgm:resizeHandles val="exact"/>
        </dgm:presLayoutVars>
      </dgm:prSet>
      <dgm:spPr/>
    </dgm:pt>
    <dgm:pt modelId="{71A8C243-7E08-4715-9A83-41E2810A5DC2}" type="pres">
      <dgm:prSet presAssocID="{90FAC483-C299-4B19-ADEF-0D151DAB3777}" presName="compNode" presStyleCnt="0"/>
      <dgm:spPr/>
    </dgm:pt>
    <dgm:pt modelId="{31C86354-DFE4-4282-92E3-668148193E5F}" type="pres">
      <dgm:prSet presAssocID="{90FAC483-C299-4B19-ADEF-0D151DAB37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19508707-E488-4F1D-837A-C22B8897357F}" type="pres">
      <dgm:prSet presAssocID="{90FAC483-C299-4B19-ADEF-0D151DAB3777}" presName="iconSpace" presStyleCnt="0"/>
      <dgm:spPr/>
    </dgm:pt>
    <dgm:pt modelId="{FC54D5E1-9B47-4422-85D8-25BC07A83764}" type="pres">
      <dgm:prSet presAssocID="{90FAC483-C299-4B19-ADEF-0D151DAB3777}" presName="parTx" presStyleLbl="revTx" presStyleIdx="0" presStyleCnt="8">
        <dgm:presLayoutVars>
          <dgm:chMax val="0"/>
          <dgm:chPref val="0"/>
        </dgm:presLayoutVars>
      </dgm:prSet>
      <dgm:spPr/>
    </dgm:pt>
    <dgm:pt modelId="{5D1C1905-A0DB-4F56-B07B-E01BBC817529}" type="pres">
      <dgm:prSet presAssocID="{90FAC483-C299-4B19-ADEF-0D151DAB3777}" presName="txSpace" presStyleCnt="0"/>
      <dgm:spPr/>
    </dgm:pt>
    <dgm:pt modelId="{7883B686-1CB2-48E5-869A-089903DA76BB}" type="pres">
      <dgm:prSet presAssocID="{90FAC483-C299-4B19-ADEF-0D151DAB3777}" presName="desTx" presStyleLbl="revTx" presStyleIdx="1" presStyleCnt="8">
        <dgm:presLayoutVars/>
      </dgm:prSet>
      <dgm:spPr/>
    </dgm:pt>
    <dgm:pt modelId="{E0D268DE-E834-4C1E-B168-8D2C57D2922C}" type="pres">
      <dgm:prSet presAssocID="{19383B04-963E-4A47-9544-6850D2231A6E}" presName="sibTrans" presStyleCnt="0"/>
      <dgm:spPr/>
    </dgm:pt>
    <dgm:pt modelId="{6531F9AB-A3F2-4902-9FBC-CC9BD887B233}" type="pres">
      <dgm:prSet presAssocID="{C30687DF-1EE0-42AE-B921-BD95A82B0050}" presName="compNode" presStyleCnt="0"/>
      <dgm:spPr/>
    </dgm:pt>
    <dgm:pt modelId="{3BCAF99D-384D-4F87-96C1-A5839A0827CF}" type="pres">
      <dgm:prSet presAssocID="{C30687DF-1EE0-42AE-B921-BD95A82B00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Right"/>
        </a:ext>
      </dgm:extLst>
    </dgm:pt>
    <dgm:pt modelId="{950C4BA3-78C3-41B0-90B4-151D68B9E59A}" type="pres">
      <dgm:prSet presAssocID="{C30687DF-1EE0-42AE-B921-BD95A82B0050}" presName="iconSpace" presStyleCnt="0"/>
      <dgm:spPr/>
    </dgm:pt>
    <dgm:pt modelId="{C9A80111-231D-4B64-9E98-8EC404C7A759}" type="pres">
      <dgm:prSet presAssocID="{C30687DF-1EE0-42AE-B921-BD95A82B0050}" presName="parTx" presStyleLbl="revTx" presStyleIdx="2" presStyleCnt="8">
        <dgm:presLayoutVars>
          <dgm:chMax val="0"/>
          <dgm:chPref val="0"/>
        </dgm:presLayoutVars>
      </dgm:prSet>
      <dgm:spPr/>
    </dgm:pt>
    <dgm:pt modelId="{13FE2403-0F7A-41FF-A163-29068549AB8B}" type="pres">
      <dgm:prSet presAssocID="{C30687DF-1EE0-42AE-B921-BD95A82B0050}" presName="txSpace" presStyleCnt="0"/>
      <dgm:spPr/>
    </dgm:pt>
    <dgm:pt modelId="{857E9DC7-F293-408C-BFD9-983F0109550C}" type="pres">
      <dgm:prSet presAssocID="{C30687DF-1EE0-42AE-B921-BD95A82B0050}" presName="desTx" presStyleLbl="revTx" presStyleIdx="3" presStyleCnt="8">
        <dgm:presLayoutVars/>
      </dgm:prSet>
      <dgm:spPr/>
    </dgm:pt>
    <dgm:pt modelId="{F64B5E6F-9719-4192-8F01-CA9DBB73017D}" type="pres">
      <dgm:prSet presAssocID="{8EFB39EA-8EE3-4FF4-A8C2-8A6814D6B391}" presName="sibTrans" presStyleCnt="0"/>
      <dgm:spPr/>
    </dgm:pt>
    <dgm:pt modelId="{39619654-3E2A-44C2-9234-59C407D7F825}" type="pres">
      <dgm:prSet presAssocID="{4137783F-C250-42FC-AB47-083C20FCD238}" presName="compNode" presStyleCnt="0"/>
      <dgm:spPr/>
    </dgm:pt>
    <dgm:pt modelId="{4CBB16A8-E5B0-41F2-805B-DF49DBB4BEB0}" type="pres">
      <dgm:prSet presAssocID="{4137783F-C250-42FC-AB47-083C20FCD2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B9CBCE27-9644-483A-9487-167CF222ED10}" type="pres">
      <dgm:prSet presAssocID="{4137783F-C250-42FC-AB47-083C20FCD238}" presName="iconSpace" presStyleCnt="0"/>
      <dgm:spPr/>
    </dgm:pt>
    <dgm:pt modelId="{ABD1F352-264F-48D6-BC09-8E900AD2C508}" type="pres">
      <dgm:prSet presAssocID="{4137783F-C250-42FC-AB47-083C20FCD238}" presName="parTx" presStyleLbl="revTx" presStyleIdx="4" presStyleCnt="8">
        <dgm:presLayoutVars>
          <dgm:chMax val="0"/>
          <dgm:chPref val="0"/>
        </dgm:presLayoutVars>
      </dgm:prSet>
      <dgm:spPr/>
    </dgm:pt>
    <dgm:pt modelId="{4E31ED32-CCEA-45C0-8E28-270839F6E697}" type="pres">
      <dgm:prSet presAssocID="{4137783F-C250-42FC-AB47-083C20FCD238}" presName="txSpace" presStyleCnt="0"/>
      <dgm:spPr/>
    </dgm:pt>
    <dgm:pt modelId="{FBF72A8E-2D77-4253-8016-A7D7AE05A1BB}" type="pres">
      <dgm:prSet presAssocID="{4137783F-C250-42FC-AB47-083C20FCD238}" presName="desTx" presStyleLbl="revTx" presStyleIdx="5" presStyleCnt="8">
        <dgm:presLayoutVars/>
      </dgm:prSet>
      <dgm:spPr/>
    </dgm:pt>
    <dgm:pt modelId="{E8C88603-8356-477D-BD80-A6B0F82E86C8}" type="pres">
      <dgm:prSet presAssocID="{2FB4953D-703D-4AE9-9FE5-BB1A883F1F84}" presName="sibTrans" presStyleCnt="0"/>
      <dgm:spPr/>
    </dgm:pt>
    <dgm:pt modelId="{94836576-007E-4DB0-B95F-2B0E2FEA62EA}" type="pres">
      <dgm:prSet presAssocID="{907201F8-66C2-4639-9A52-D296CB7C4F06}" presName="compNode" presStyleCnt="0"/>
      <dgm:spPr/>
    </dgm:pt>
    <dgm:pt modelId="{A64DAC30-21E7-4DD2-A121-62DEC991552A}" type="pres">
      <dgm:prSet presAssocID="{907201F8-66C2-4639-9A52-D296CB7C4F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0FD2B2F-ACF9-4C46-A729-C80A5F62008E}" type="pres">
      <dgm:prSet presAssocID="{907201F8-66C2-4639-9A52-D296CB7C4F06}" presName="iconSpace" presStyleCnt="0"/>
      <dgm:spPr/>
    </dgm:pt>
    <dgm:pt modelId="{B0184147-F7BB-4E5F-9DDC-9C40FAAE63A5}" type="pres">
      <dgm:prSet presAssocID="{907201F8-66C2-4639-9A52-D296CB7C4F06}" presName="parTx" presStyleLbl="revTx" presStyleIdx="6" presStyleCnt="8">
        <dgm:presLayoutVars>
          <dgm:chMax val="0"/>
          <dgm:chPref val="0"/>
        </dgm:presLayoutVars>
      </dgm:prSet>
      <dgm:spPr/>
    </dgm:pt>
    <dgm:pt modelId="{23174A61-4381-468C-8388-9F7B9D4356E6}" type="pres">
      <dgm:prSet presAssocID="{907201F8-66C2-4639-9A52-D296CB7C4F06}" presName="txSpace" presStyleCnt="0"/>
      <dgm:spPr/>
    </dgm:pt>
    <dgm:pt modelId="{3E4D36B7-C4CF-4ECD-B281-F12339BE277A}" type="pres">
      <dgm:prSet presAssocID="{907201F8-66C2-4639-9A52-D296CB7C4F06}" presName="desTx" presStyleLbl="revTx" presStyleIdx="7" presStyleCnt="8">
        <dgm:presLayoutVars/>
      </dgm:prSet>
      <dgm:spPr/>
    </dgm:pt>
  </dgm:ptLst>
  <dgm:cxnLst>
    <dgm:cxn modelId="{D1F6D51E-86EC-4397-99F4-C7DA532FF3A3}" type="presOf" srcId="{C30687DF-1EE0-42AE-B921-BD95A82B0050}" destId="{C9A80111-231D-4B64-9E98-8EC404C7A759}" srcOrd="0" destOrd="0" presId="urn:microsoft.com/office/officeart/2018/2/layout/IconLabelDescriptionList"/>
    <dgm:cxn modelId="{C26E7027-09A2-4452-BBDF-6F668F3FF68E}" srcId="{DF7FA9AC-CF68-4EC4-A94C-44F1CA28056B}" destId="{4137783F-C250-42FC-AB47-083C20FCD238}" srcOrd="2" destOrd="0" parTransId="{6B905AF3-91CB-47DC-8928-5D906E685005}" sibTransId="{2FB4953D-703D-4AE9-9FE5-BB1A883F1F84}"/>
    <dgm:cxn modelId="{EAF26928-E929-4ECA-AE61-2DBE8F29916E}" type="presOf" srcId="{DF7FA9AC-CF68-4EC4-A94C-44F1CA28056B}" destId="{0CA4851D-86C3-498D-B96D-F54E52D02A06}" srcOrd="0" destOrd="0" presId="urn:microsoft.com/office/officeart/2018/2/layout/IconLabelDescriptionList"/>
    <dgm:cxn modelId="{D46FA733-3904-4D57-B965-C2F81220C524}" type="presOf" srcId="{907201F8-66C2-4639-9A52-D296CB7C4F06}" destId="{B0184147-F7BB-4E5F-9DDC-9C40FAAE63A5}" srcOrd="0" destOrd="0" presId="urn:microsoft.com/office/officeart/2018/2/layout/IconLabelDescriptionList"/>
    <dgm:cxn modelId="{B7CAD741-E266-4562-A890-E6672AF43FEA}" srcId="{90FAC483-C299-4B19-ADEF-0D151DAB3777}" destId="{4E4E1AFC-08BA-4EE9-9620-4C245837D4AD}" srcOrd="1" destOrd="0" parTransId="{7FA6C89B-078E-49BF-94E7-427A7265BD15}" sibTransId="{E1C1757F-5D2E-47C3-896C-998CEC31EB69}"/>
    <dgm:cxn modelId="{4CA72D68-D014-440E-8A79-819B3FB757B1}" srcId="{DF7FA9AC-CF68-4EC4-A94C-44F1CA28056B}" destId="{90FAC483-C299-4B19-ADEF-0D151DAB3777}" srcOrd="0" destOrd="0" parTransId="{653DE9ED-5347-4A23-8F43-0FEBCF96D776}" sibTransId="{19383B04-963E-4A47-9544-6850D2231A6E}"/>
    <dgm:cxn modelId="{C406347B-4E9A-4EAF-B5EB-78BC284F89C4}" type="presOf" srcId="{90FAC483-C299-4B19-ADEF-0D151DAB3777}" destId="{FC54D5E1-9B47-4422-85D8-25BC07A83764}" srcOrd="0" destOrd="0" presId="urn:microsoft.com/office/officeart/2018/2/layout/IconLabelDescriptionList"/>
    <dgm:cxn modelId="{FEDD9480-3CBF-4133-9F8C-DC298C945F14}" type="presOf" srcId="{4137783F-C250-42FC-AB47-083C20FCD238}" destId="{ABD1F352-264F-48D6-BC09-8E900AD2C508}" srcOrd="0" destOrd="0" presId="urn:microsoft.com/office/officeart/2018/2/layout/IconLabelDescriptionList"/>
    <dgm:cxn modelId="{F24C0989-D316-405E-9255-512E86F281AD}" srcId="{DF7FA9AC-CF68-4EC4-A94C-44F1CA28056B}" destId="{907201F8-66C2-4639-9A52-D296CB7C4F06}" srcOrd="3" destOrd="0" parTransId="{F755BD9E-734B-45E6-829C-37C2270A8441}" sibTransId="{BDB1E882-23D3-42DA-8369-088FBC0EF9D2}"/>
    <dgm:cxn modelId="{E4B0D88A-E77D-4357-A06A-732E50EDB467}" srcId="{90FAC483-C299-4B19-ADEF-0D151DAB3777}" destId="{0A92FB77-F14F-4C2F-81A0-18A69C8B9695}" srcOrd="0" destOrd="0" parTransId="{4174A2A9-66DB-427C-8834-907827FFC198}" sibTransId="{20C00A45-015B-4974-8FF5-502AADC5EDBC}"/>
    <dgm:cxn modelId="{D51E2AC9-9DD2-4B24-A3C9-9C07796E210D}" type="presOf" srcId="{0A92FB77-F14F-4C2F-81A0-18A69C8B9695}" destId="{7883B686-1CB2-48E5-869A-089903DA76BB}" srcOrd="0" destOrd="0" presId="urn:microsoft.com/office/officeart/2018/2/layout/IconLabelDescriptionList"/>
    <dgm:cxn modelId="{2521A8DF-683F-4CCE-A024-56B210EA03DD}" srcId="{DF7FA9AC-CF68-4EC4-A94C-44F1CA28056B}" destId="{C30687DF-1EE0-42AE-B921-BD95A82B0050}" srcOrd="1" destOrd="0" parTransId="{11BCB45C-273B-4369-98F9-FF1551B3B7C4}" sibTransId="{8EFB39EA-8EE3-4FF4-A8C2-8A6814D6B391}"/>
    <dgm:cxn modelId="{AD89E7F6-6925-4F07-ACB5-30D0DDA2E3F7}" type="presOf" srcId="{4E4E1AFC-08BA-4EE9-9620-4C245837D4AD}" destId="{7883B686-1CB2-48E5-869A-089903DA76BB}" srcOrd="0" destOrd="1" presId="urn:microsoft.com/office/officeart/2018/2/layout/IconLabelDescriptionList"/>
    <dgm:cxn modelId="{6025139E-508D-410B-A9C3-D78E57AEF875}" type="presParOf" srcId="{0CA4851D-86C3-498D-B96D-F54E52D02A06}" destId="{71A8C243-7E08-4715-9A83-41E2810A5DC2}" srcOrd="0" destOrd="0" presId="urn:microsoft.com/office/officeart/2018/2/layout/IconLabelDescriptionList"/>
    <dgm:cxn modelId="{C7DC1D36-680A-4199-B7B2-9AF0538A4180}" type="presParOf" srcId="{71A8C243-7E08-4715-9A83-41E2810A5DC2}" destId="{31C86354-DFE4-4282-92E3-668148193E5F}" srcOrd="0" destOrd="0" presId="urn:microsoft.com/office/officeart/2018/2/layout/IconLabelDescriptionList"/>
    <dgm:cxn modelId="{2F53FB1D-AA29-4234-B036-834C7B7F054B}" type="presParOf" srcId="{71A8C243-7E08-4715-9A83-41E2810A5DC2}" destId="{19508707-E488-4F1D-837A-C22B8897357F}" srcOrd="1" destOrd="0" presId="urn:microsoft.com/office/officeart/2018/2/layout/IconLabelDescriptionList"/>
    <dgm:cxn modelId="{B7EA3BA6-2AFB-4902-84B3-7ABF37A387E4}" type="presParOf" srcId="{71A8C243-7E08-4715-9A83-41E2810A5DC2}" destId="{FC54D5E1-9B47-4422-85D8-25BC07A83764}" srcOrd="2" destOrd="0" presId="urn:microsoft.com/office/officeart/2018/2/layout/IconLabelDescriptionList"/>
    <dgm:cxn modelId="{0021F412-6DBA-470F-9C93-DA9546192680}" type="presParOf" srcId="{71A8C243-7E08-4715-9A83-41E2810A5DC2}" destId="{5D1C1905-A0DB-4F56-B07B-E01BBC817529}" srcOrd="3" destOrd="0" presId="urn:microsoft.com/office/officeart/2018/2/layout/IconLabelDescriptionList"/>
    <dgm:cxn modelId="{CF318910-67DC-44CA-ABE7-A990DAFD5E16}" type="presParOf" srcId="{71A8C243-7E08-4715-9A83-41E2810A5DC2}" destId="{7883B686-1CB2-48E5-869A-089903DA76BB}" srcOrd="4" destOrd="0" presId="urn:microsoft.com/office/officeart/2018/2/layout/IconLabelDescriptionList"/>
    <dgm:cxn modelId="{D15143CE-B9A4-472C-90A1-3987CA4A95C5}" type="presParOf" srcId="{0CA4851D-86C3-498D-B96D-F54E52D02A06}" destId="{E0D268DE-E834-4C1E-B168-8D2C57D2922C}" srcOrd="1" destOrd="0" presId="urn:microsoft.com/office/officeart/2018/2/layout/IconLabelDescriptionList"/>
    <dgm:cxn modelId="{AF80A536-B351-4D83-9773-6DA6E3A04F1C}" type="presParOf" srcId="{0CA4851D-86C3-498D-B96D-F54E52D02A06}" destId="{6531F9AB-A3F2-4902-9FBC-CC9BD887B233}" srcOrd="2" destOrd="0" presId="urn:microsoft.com/office/officeart/2018/2/layout/IconLabelDescriptionList"/>
    <dgm:cxn modelId="{5C691A76-2E3A-4E92-B87E-1F22DD106E75}" type="presParOf" srcId="{6531F9AB-A3F2-4902-9FBC-CC9BD887B233}" destId="{3BCAF99D-384D-4F87-96C1-A5839A0827CF}" srcOrd="0" destOrd="0" presId="urn:microsoft.com/office/officeart/2018/2/layout/IconLabelDescriptionList"/>
    <dgm:cxn modelId="{55898D91-AD33-4243-9F18-039ABECD3B00}" type="presParOf" srcId="{6531F9AB-A3F2-4902-9FBC-CC9BD887B233}" destId="{950C4BA3-78C3-41B0-90B4-151D68B9E59A}" srcOrd="1" destOrd="0" presId="urn:microsoft.com/office/officeart/2018/2/layout/IconLabelDescriptionList"/>
    <dgm:cxn modelId="{DC92A4A9-0926-42E5-9974-81D49CB3875B}" type="presParOf" srcId="{6531F9AB-A3F2-4902-9FBC-CC9BD887B233}" destId="{C9A80111-231D-4B64-9E98-8EC404C7A759}" srcOrd="2" destOrd="0" presId="urn:microsoft.com/office/officeart/2018/2/layout/IconLabelDescriptionList"/>
    <dgm:cxn modelId="{26F76C5B-1D40-4BE4-9393-125B5B16760D}" type="presParOf" srcId="{6531F9AB-A3F2-4902-9FBC-CC9BD887B233}" destId="{13FE2403-0F7A-41FF-A163-29068549AB8B}" srcOrd="3" destOrd="0" presId="urn:microsoft.com/office/officeart/2018/2/layout/IconLabelDescriptionList"/>
    <dgm:cxn modelId="{4C2C76C1-05F9-4B89-A2AD-56C1A6286252}" type="presParOf" srcId="{6531F9AB-A3F2-4902-9FBC-CC9BD887B233}" destId="{857E9DC7-F293-408C-BFD9-983F0109550C}" srcOrd="4" destOrd="0" presId="urn:microsoft.com/office/officeart/2018/2/layout/IconLabelDescriptionList"/>
    <dgm:cxn modelId="{F0A89825-BFDB-4335-9D3E-E03E55FD5B86}" type="presParOf" srcId="{0CA4851D-86C3-498D-B96D-F54E52D02A06}" destId="{F64B5E6F-9719-4192-8F01-CA9DBB73017D}" srcOrd="3" destOrd="0" presId="urn:microsoft.com/office/officeart/2018/2/layout/IconLabelDescriptionList"/>
    <dgm:cxn modelId="{5AB82AFD-A686-4277-9625-C76F8297007F}" type="presParOf" srcId="{0CA4851D-86C3-498D-B96D-F54E52D02A06}" destId="{39619654-3E2A-44C2-9234-59C407D7F825}" srcOrd="4" destOrd="0" presId="urn:microsoft.com/office/officeart/2018/2/layout/IconLabelDescriptionList"/>
    <dgm:cxn modelId="{4D50179D-5764-468D-998D-0085E9230DE2}" type="presParOf" srcId="{39619654-3E2A-44C2-9234-59C407D7F825}" destId="{4CBB16A8-E5B0-41F2-805B-DF49DBB4BEB0}" srcOrd="0" destOrd="0" presId="urn:microsoft.com/office/officeart/2018/2/layout/IconLabelDescriptionList"/>
    <dgm:cxn modelId="{03589056-F167-4B85-B3EB-4F8C11A3ED06}" type="presParOf" srcId="{39619654-3E2A-44C2-9234-59C407D7F825}" destId="{B9CBCE27-9644-483A-9487-167CF222ED10}" srcOrd="1" destOrd="0" presId="urn:microsoft.com/office/officeart/2018/2/layout/IconLabelDescriptionList"/>
    <dgm:cxn modelId="{3871B739-6422-486B-B137-A7D88B107105}" type="presParOf" srcId="{39619654-3E2A-44C2-9234-59C407D7F825}" destId="{ABD1F352-264F-48D6-BC09-8E900AD2C508}" srcOrd="2" destOrd="0" presId="urn:microsoft.com/office/officeart/2018/2/layout/IconLabelDescriptionList"/>
    <dgm:cxn modelId="{D2980D01-3D3B-4C8B-84EF-DB1655BFCBBB}" type="presParOf" srcId="{39619654-3E2A-44C2-9234-59C407D7F825}" destId="{4E31ED32-CCEA-45C0-8E28-270839F6E697}" srcOrd="3" destOrd="0" presId="urn:microsoft.com/office/officeart/2018/2/layout/IconLabelDescriptionList"/>
    <dgm:cxn modelId="{35771210-848F-49A4-8F95-063BAD5900D3}" type="presParOf" srcId="{39619654-3E2A-44C2-9234-59C407D7F825}" destId="{FBF72A8E-2D77-4253-8016-A7D7AE05A1BB}" srcOrd="4" destOrd="0" presId="urn:microsoft.com/office/officeart/2018/2/layout/IconLabelDescriptionList"/>
    <dgm:cxn modelId="{969CB3F4-014D-424B-864A-B9513BD4309D}" type="presParOf" srcId="{0CA4851D-86C3-498D-B96D-F54E52D02A06}" destId="{E8C88603-8356-477D-BD80-A6B0F82E86C8}" srcOrd="5" destOrd="0" presId="urn:microsoft.com/office/officeart/2018/2/layout/IconLabelDescriptionList"/>
    <dgm:cxn modelId="{E6876115-16B4-41FE-8E97-071DE47F829C}" type="presParOf" srcId="{0CA4851D-86C3-498D-B96D-F54E52D02A06}" destId="{94836576-007E-4DB0-B95F-2B0E2FEA62EA}" srcOrd="6" destOrd="0" presId="urn:microsoft.com/office/officeart/2018/2/layout/IconLabelDescriptionList"/>
    <dgm:cxn modelId="{150C833B-7AE8-4F91-9804-CDFA59CEAE72}" type="presParOf" srcId="{94836576-007E-4DB0-B95F-2B0E2FEA62EA}" destId="{A64DAC30-21E7-4DD2-A121-62DEC991552A}" srcOrd="0" destOrd="0" presId="urn:microsoft.com/office/officeart/2018/2/layout/IconLabelDescriptionList"/>
    <dgm:cxn modelId="{6D7D8A61-D4C6-47A9-AB7A-24D92F59A2F6}" type="presParOf" srcId="{94836576-007E-4DB0-B95F-2B0E2FEA62EA}" destId="{10FD2B2F-ACF9-4C46-A729-C80A5F62008E}" srcOrd="1" destOrd="0" presId="urn:microsoft.com/office/officeart/2018/2/layout/IconLabelDescriptionList"/>
    <dgm:cxn modelId="{7930ECE2-C303-49B2-9B79-6027813F4F85}" type="presParOf" srcId="{94836576-007E-4DB0-B95F-2B0E2FEA62EA}" destId="{B0184147-F7BB-4E5F-9DDC-9C40FAAE63A5}" srcOrd="2" destOrd="0" presId="urn:microsoft.com/office/officeart/2018/2/layout/IconLabelDescriptionList"/>
    <dgm:cxn modelId="{32E5BC13-5B12-46F0-A483-64DB5EBC17F0}" type="presParOf" srcId="{94836576-007E-4DB0-B95F-2B0E2FEA62EA}" destId="{23174A61-4381-468C-8388-9F7B9D4356E6}" srcOrd="3" destOrd="0" presId="urn:microsoft.com/office/officeart/2018/2/layout/IconLabelDescriptionList"/>
    <dgm:cxn modelId="{05BC4120-6CBE-41E0-ACEF-9B1F5D4C6364}" type="presParOf" srcId="{94836576-007E-4DB0-B95F-2B0E2FEA62EA}" destId="{3E4D36B7-C4CF-4ECD-B281-F12339BE27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44A45-FAE0-487D-98D2-E24D3FEE1F48}">
      <dsp:nvSpPr>
        <dsp:cNvPr id="0" name=""/>
        <dsp:cNvSpPr/>
      </dsp:nvSpPr>
      <dsp:spPr>
        <a:xfrm>
          <a:off x="345974" y="0"/>
          <a:ext cx="5896743" cy="589674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55DAD-4C7C-421A-B2BE-7F80DCC9392C}">
      <dsp:nvSpPr>
        <dsp:cNvPr id="0" name=""/>
        <dsp:cNvSpPr/>
      </dsp:nvSpPr>
      <dsp:spPr>
        <a:xfrm>
          <a:off x="906164" y="560190"/>
          <a:ext cx="2299729" cy="22997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CFGs and nondeterministic pushdown automata are equivalent in power</a:t>
          </a:r>
        </a:p>
      </dsp:txBody>
      <dsp:txXfrm>
        <a:off x="1018428" y="672454"/>
        <a:ext cx="2075201" cy="2075201"/>
      </dsp:txXfrm>
    </dsp:sp>
    <dsp:sp modelId="{52B8601D-230E-4299-9B7C-BF38E28E346F}">
      <dsp:nvSpPr>
        <dsp:cNvPr id="0" name=""/>
        <dsp:cNvSpPr/>
      </dsp:nvSpPr>
      <dsp:spPr>
        <a:xfrm>
          <a:off x="3382796" y="560190"/>
          <a:ext cx="2299729" cy="229972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will now attempt to show the above statement is true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Namely, CFGs and PDAs can both describe the class of context-free languages</a:t>
          </a:r>
        </a:p>
      </dsp:txBody>
      <dsp:txXfrm>
        <a:off x="3495060" y="672454"/>
        <a:ext cx="2075201" cy="2075201"/>
      </dsp:txXfrm>
    </dsp:sp>
    <dsp:sp modelId="{557D8C70-9FB2-4CD1-8A28-5FE57391855F}">
      <dsp:nvSpPr>
        <dsp:cNvPr id="0" name=""/>
        <dsp:cNvSpPr/>
      </dsp:nvSpPr>
      <dsp:spPr>
        <a:xfrm>
          <a:off x="906164" y="3036822"/>
          <a:ext cx="2299729" cy="229972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Remember that we defined a context free language (CFL) to be any language that can be described by a CFG</a:t>
          </a:r>
        </a:p>
      </dsp:txBody>
      <dsp:txXfrm>
        <a:off x="1018428" y="3149086"/>
        <a:ext cx="2075201" cy="2075201"/>
      </dsp:txXfrm>
    </dsp:sp>
    <dsp:sp modelId="{B095F21A-7A5F-4F02-A86D-B7037E86B321}">
      <dsp:nvSpPr>
        <dsp:cNvPr id="0" name=""/>
        <dsp:cNvSpPr/>
      </dsp:nvSpPr>
      <dsp:spPr>
        <a:xfrm>
          <a:off x="3382796" y="3036822"/>
          <a:ext cx="2299729" cy="229972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Theorem: A language is context free IFF some pushdown automaton recognizes it</a:t>
          </a:r>
        </a:p>
      </dsp:txBody>
      <dsp:txXfrm>
        <a:off x="3495060" y="3149086"/>
        <a:ext cx="2075201" cy="2075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86354-DFE4-4282-92E3-668148193E5F}">
      <dsp:nvSpPr>
        <dsp:cNvPr id="0" name=""/>
        <dsp:cNvSpPr/>
      </dsp:nvSpPr>
      <dsp:spPr>
        <a:xfrm>
          <a:off x="8092" y="869271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4D5E1-9B47-4422-85D8-25BC07A83764}">
      <dsp:nvSpPr>
        <dsp:cNvPr id="0" name=""/>
        <dsp:cNvSpPr/>
      </dsp:nvSpPr>
      <dsp:spPr>
        <a:xfrm>
          <a:off x="8092" y="1793731"/>
          <a:ext cx="2320312" cy="87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Notice the IFF (if and only if statement) here</a:t>
          </a:r>
        </a:p>
      </dsp:txBody>
      <dsp:txXfrm>
        <a:off x="8092" y="1793731"/>
        <a:ext cx="2320312" cy="870117"/>
      </dsp:txXfrm>
    </dsp:sp>
    <dsp:sp modelId="{7883B686-1CB2-48E5-869A-089903DA76BB}">
      <dsp:nvSpPr>
        <dsp:cNvPr id="0" name=""/>
        <dsp:cNvSpPr/>
      </dsp:nvSpPr>
      <dsp:spPr>
        <a:xfrm>
          <a:off x="8092" y="2716104"/>
          <a:ext cx="2320312" cy="76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means we need to create a proof showing that both sides are true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this case, both proofs have similar difficulty</a:t>
          </a:r>
        </a:p>
      </dsp:txBody>
      <dsp:txXfrm>
        <a:off x="8092" y="2716104"/>
        <a:ext cx="2320312" cy="765962"/>
      </dsp:txXfrm>
    </dsp:sp>
    <dsp:sp modelId="{3BCAF99D-384D-4F87-96C1-A5839A0827CF}">
      <dsp:nvSpPr>
        <dsp:cNvPr id="0" name=""/>
        <dsp:cNvSpPr/>
      </dsp:nvSpPr>
      <dsp:spPr>
        <a:xfrm>
          <a:off x="2734460" y="869271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80111-231D-4B64-9E98-8EC404C7A759}">
      <dsp:nvSpPr>
        <dsp:cNvPr id="0" name=""/>
        <dsp:cNvSpPr/>
      </dsp:nvSpPr>
      <dsp:spPr>
        <a:xfrm>
          <a:off x="2734460" y="1793731"/>
          <a:ext cx="2320312" cy="87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Left side: If a language is context free then some pushdown automaton recognizes it</a:t>
          </a:r>
        </a:p>
      </dsp:txBody>
      <dsp:txXfrm>
        <a:off x="2734460" y="1793731"/>
        <a:ext cx="2320312" cy="870117"/>
      </dsp:txXfrm>
    </dsp:sp>
    <dsp:sp modelId="{857E9DC7-F293-408C-BFD9-983F0109550C}">
      <dsp:nvSpPr>
        <dsp:cNvPr id="0" name=""/>
        <dsp:cNvSpPr/>
      </dsp:nvSpPr>
      <dsp:spPr>
        <a:xfrm>
          <a:off x="2734460" y="2716104"/>
          <a:ext cx="2320312" cy="76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B16A8-E5B0-41F2-805B-DF49DBB4BEB0}">
      <dsp:nvSpPr>
        <dsp:cNvPr id="0" name=""/>
        <dsp:cNvSpPr/>
      </dsp:nvSpPr>
      <dsp:spPr>
        <a:xfrm>
          <a:off x="5460827" y="869271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1F352-264F-48D6-BC09-8E900AD2C508}">
      <dsp:nvSpPr>
        <dsp:cNvPr id="0" name=""/>
        <dsp:cNvSpPr/>
      </dsp:nvSpPr>
      <dsp:spPr>
        <a:xfrm>
          <a:off x="5460827" y="1793731"/>
          <a:ext cx="2320312" cy="87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Right side: If a pushdown automaton recognizes some language, then it is context free</a:t>
          </a:r>
        </a:p>
      </dsp:txBody>
      <dsp:txXfrm>
        <a:off x="5460827" y="1793731"/>
        <a:ext cx="2320312" cy="870117"/>
      </dsp:txXfrm>
    </dsp:sp>
    <dsp:sp modelId="{FBF72A8E-2D77-4253-8016-A7D7AE05A1BB}">
      <dsp:nvSpPr>
        <dsp:cNvPr id="0" name=""/>
        <dsp:cNvSpPr/>
      </dsp:nvSpPr>
      <dsp:spPr>
        <a:xfrm>
          <a:off x="5460827" y="2716104"/>
          <a:ext cx="2320312" cy="76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DAC30-21E7-4DD2-A121-62DEC991552A}">
      <dsp:nvSpPr>
        <dsp:cNvPr id="0" name=""/>
        <dsp:cNvSpPr/>
      </dsp:nvSpPr>
      <dsp:spPr>
        <a:xfrm>
          <a:off x="8187194" y="869271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84147-F7BB-4E5F-9DDC-9C40FAAE63A5}">
      <dsp:nvSpPr>
        <dsp:cNvPr id="0" name=""/>
        <dsp:cNvSpPr/>
      </dsp:nvSpPr>
      <dsp:spPr>
        <a:xfrm>
          <a:off x="8187194" y="1793731"/>
          <a:ext cx="2320312" cy="87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We will try creating these proofs on OneNote</a:t>
          </a:r>
        </a:p>
      </dsp:txBody>
      <dsp:txXfrm>
        <a:off x="8187194" y="1793731"/>
        <a:ext cx="2320312" cy="870117"/>
      </dsp:txXfrm>
    </dsp:sp>
    <dsp:sp modelId="{3E4D36B7-C4CF-4ECD-B281-F12339BE277A}">
      <dsp:nvSpPr>
        <dsp:cNvPr id="0" name=""/>
        <dsp:cNvSpPr/>
      </dsp:nvSpPr>
      <dsp:spPr>
        <a:xfrm>
          <a:off x="8187194" y="2716104"/>
          <a:ext cx="2320312" cy="76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6/21/21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1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8757-2588-4EFF-8E7D-94673C04F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1B698-2C0C-4673-9B03-CD5E0C9B3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3896-FEED-4C82-971E-1A6F7B96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70E4-4128-4116-90C8-6A97C5F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ECDF-8C66-4E49-AF73-E333A48E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83B8-A32B-4870-838F-FAF2D0C6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7319-29AA-430A-A952-8B84DC8D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B721-97D2-488A-94F1-C8271A83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AE64-DB5A-49B8-9093-10624261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8E0B-02EF-4BDE-BE7C-C99E8865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AC0C-BF57-4982-AF17-33E43981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5E2F-7694-4DDE-B72D-6467B628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BA32-625B-4AA3-970E-B81A2035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F06A-6F18-4057-A8E4-80057F7B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4631-50A1-4326-A037-F5305A32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4631-51C5-4B80-BB1A-6C917619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04CB-AD12-4549-A65D-6443DDC23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EA85E-A55B-4772-92DA-44EB76478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02F2-C42F-4139-8012-9A342804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835E9-5150-4CCB-9BE3-7A41F100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F5EF9-DE7E-483F-BF91-0321B32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C51A-3A29-430D-9E5E-D1B8E005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4604B-0C61-409C-8AA4-64AC29D8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2B066-64EE-425B-890B-EC04A557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16BD-1E9B-4BE2-ABA6-68F6C3EBA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D32A7-7FF9-4FD0-9318-0FDAE34B9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C8B38-DFF9-4586-AC76-206D2A2E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F283C-045A-47D2-B845-25264937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CF9DB-B7DF-4DCA-9BD7-2E12A07A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2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EC40-14F1-492E-910F-DC2811B6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E12C9-611D-406C-BBEB-F75A4CDD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07400-F67D-4187-9399-3692F7AF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41064-4E46-4B6A-9529-5E5E7BA4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60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A23CD-7651-4A30-B6F6-0E191D56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CCE89-02A1-4705-892C-D14AEE37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89F63-153F-486A-8A42-EEA032B7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2C0-8526-4DB9-B650-B64E1CCE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85D2-726A-4710-B703-1D9BE551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152A-2CC5-4DA4-9EB4-CC53D2D6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01E20-CC89-4D39-8CAE-269111A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0C97-A476-4A28-A650-711EA365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867BE-75F5-496A-A93D-71F43468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9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6287-AA80-4633-85A1-BEA7BA82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37F40-0EC7-4352-A9CB-9B2EE6A5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AFC57-F418-4BAC-87A4-5EBF3C77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5586-8798-4C5C-99BC-92C02C69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3B461-AB21-433F-9745-B0A809D3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4A33F-B6A1-4DDF-B4F4-6C33FA3A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3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ACE-A1D6-4424-992A-A493416D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7ED34-C19D-4A58-8636-065180815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9A57-7704-469C-AB04-EADFAAD1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BD16-8F9B-43B6-B755-80E2D5A2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F76B-B88A-43BD-8C6B-161C51A2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530E4-B23E-4794-BB44-8B7AF67AB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6435-2CEB-4C1D-8C55-268507A9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4CC5-6B1C-4E82-8172-5AB2C783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5892-D9B1-427D-9D61-ADE70698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BA38-A67B-4F16-AA7D-45A220F6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8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2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4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40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FBF9-780A-4E08-A60E-2993761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DB68-EB20-4AA3-98D9-7439E7C8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89C4-8EC7-493A-BE12-EDB464B3A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079A-293E-4809-A8BB-EE10D11CC52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D630-0E51-44A2-B41F-BCB1BE3E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E1F-F4ED-43B2-B1C0-F7441735D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E79A-5F66-4428-8FC8-0891ACA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07489-B705-4BEF-BED9-F4FC5B1D2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23578-8D39-4A0C-8923-9635415F8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297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Pushdown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89BF-3A76-481E-89FC-E1F43E04D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297" y="4682061"/>
            <a:ext cx="5409468" cy="950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CSCI 265 Lecture 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Ariel Avshalom</a:t>
            </a:r>
          </a:p>
        </p:txBody>
      </p:sp>
    </p:spTree>
    <p:extLst>
      <p:ext uri="{BB962C8B-B14F-4D97-AF65-F5344CB8AC3E}">
        <p14:creationId xmlns:p14="http://schemas.microsoft.com/office/powerpoint/2010/main" val="274078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037108-ED64-4657-A108-59DB303F43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6440" y="1000370"/>
                <a:ext cx="3462079" cy="4857262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sz="4400">
                    <a:solidFill>
                      <a:srgbClr val="FFFFFF"/>
                    </a:solidFill>
                  </a:rPr>
                  <a:t>Simulating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4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4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44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037108-ED64-4657-A108-59DB303F4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6440" y="1000370"/>
                <a:ext cx="3462079" cy="4857262"/>
              </a:xfrm>
              <a:blipFill>
                <a:blip r:embed="rId2"/>
                <a:stretch>
                  <a:fillRect r="-1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8092-D2C5-4D2A-9704-C431A661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 order to get the same number of 0’s and 1’s in our PDA we can initiate a rule where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Whenever we see a zero, we add it to the stack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Whenever we see a 1, we remove a 0 from the stack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If the input is read and the stack is empty, accept the input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Otherwise reject the input</a:t>
            </a:r>
          </a:p>
        </p:txBody>
      </p:sp>
    </p:spTree>
    <p:extLst>
      <p:ext uri="{BB962C8B-B14F-4D97-AF65-F5344CB8AC3E}">
        <p14:creationId xmlns:p14="http://schemas.microsoft.com/office/powerpoint/2010/main" val="15675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7A717-16F9-45DD-9F43-4C4E307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</a:rPr>
              <a:t>Important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2555-9AA4-4637-A18E-35E167DB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Just because NFAs and PDAs have something in common in between them does not mean that we are talking about a nondeterministic PDA!</a:t>
            </a:r>
          </a:p>
          <a:p>
            <a:r>
              <a:rPr lang="en-US" sz="2000" dirty="0"/>
              <a:t>Nondeterministic PDAs recognize things that no deterministic PDA can</a:t>
            </a:r>
          </a:p>
          <a:p>
            <a:r>
              <a:rPr lang="en-US" sz="2000" dirty="0"/>
              <a:t>Nondeterministic PDAs are useful to us because they are equivalent to CFGs</a:t>
            </a:r>
          </a:p>
        </p:txBody>
      </p:sp>
    </p:spTree>
    <p:extLst>
      <p:ext uri="{BB962C8B-B14F-4D97-AF65-F5344CB8AC3E}">
        <p14:creationId xmlns:p14="http://schemas.microsoft.com/office/powerpoint/2010/main" val="2635034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AAA354-3A45-4688-849A-3AC55ACF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Anything a (nondeterministic</a:t>
            </a:r>
            <a:r>
              <a:rPr lang="en-US" sz="5200" dirty="0">
                <a:solidFill>
                  <a:schemeClr val="tx2"/>
                </a:solidFill>
              </a:rPr>
              <a:t>) 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PDA can do, a </a:t>
            </a:r>
            <a:r>
              <a:rPr lang="en-US" sz="5200" dirty="0">
                <a:solidFill>
                  <a:schemeClr val="tx2"/>
                </a:solidFill>
              </a:rPr>
              <a:t>CFG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can do just as well!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2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78AEE-77A3-4B60-9736-3A316F5E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Why is that important?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2626-1FBC-4F3F-A7CB-4403FC71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Since we know that CFGs are context free </a:t>
            </a:r>
          </a:p>
          <a:p>
            <a:pPr lvl="1"/>
            <a:r>
              <a:rPr lang="en-US" sz="2200" dirty="0"/>
              <a:t>meaning that they can recognize nonregular languages</a:t>
            </a:r>
          </a:p>
          <a:p>
            <a:r>
              <a:rPr lang="en-US" sz="2200" dirty="0"/>
              <a:t>We can extend that to PDAs by showing equivalence</a:t>
            </a:r>
          </a:p>
          <a:p>
            <a:r>
              <a:rPr lang="en-US" sz="2200" dirty="0"/>
              <a:t>Also, we now have 2 ways to prove that a language is context free</a:t>
            </a:r>
          </a:p>
          <a:p>
            <a:pPr lvl="1"/>
            <a:r>
              <a:rPr lang="en-US" sz="2200" dirty="0"/>
              <a:t>Either create a CFG or a PDA that recognizes it</a:t>
            </a:r>
          </a:p>
        </p:txBody>
      </p:sp>
    </p:spTree>
    <p:extLst>
      <p:ext uri="{BB962C8B-B14F-4D97-AF65-F5344CB8AC3E}">
        <p14:creationId xmlns:p14="http://schemas.microsoft.com/office/powerpoint/2010/main" val="228534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E1540-F7D4-4D38-B1D3-485FBED4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dirty="0"/>
              <a:t>Formal definition of a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828E5-DE02-44AD-8D9F-9B974EAF3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8850" y="704850"/>
                <a:ext cx="5314950" cy="525145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</a:rPr>
                  <a:t>A pushdown automaton is a 6-tuple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1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21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1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1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1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1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1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1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1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1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are all finite sets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𝑠𝑡𝑎𝑡𝑒𝑠</m:t>
                      </m:r>
                    </m:oMath>
                  </m:oMathPara>
                </a14:m>
                <a:endParaRPr lang="en-US" sz="2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100">
                          <a:solidFill>
                            <a:schemeClr val="bg1"/>
                          </a:solidFill>
                        </a:rPr>
                        <m:t>Σ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𝑎𝑙𝑝h𝑎𝑏𝑒𝑡</m:t>
                      </m:r>
                    </m:oMath>
                  </m:oMathPara>
                </a14:m>
                <a:endParaRPr lang="en-US" sz="2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alphabet</m:t>
                      </m:r>
                    </m:oMath>
                  </m:oMathPara>
                </a14:m>
                <a:endParaRPr lang="en-US" sz="21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1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1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1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x-IV_mathan" sz="2100">
                          <a:solidFill>
                            <a:schemeClr val="bg1"/>
                          </a:solidFill>
                        </a:rPr>
                        <m:t>𝒫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(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1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sz="21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>
                          <a:solidFill>
                            <a:schemeClr val="bg1"/>
                          </a:solidFill>
                        </a:rPr>
                        <m:t>⊆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Q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set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accept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100" b="0" i="0">
                          <a:solidFill>
                            <a:schemeClr val="bg1"/>
                          </a:solidFill>
                        </a:rPr>
                        <m:t>states</m:t>
                      </m:r>
                    </m:oMath>
                  </m:oMathPara>
                </a14:m>
                <a:endParaRPr lang="en-US" sz="2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828E5-DE02-44AD-8D9F-9B974EAF3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8850" y="704850"/>
                <a:ext cx="5314950" cy="5251450"/>
              </a:xfrm>
              <a:blipFill>
                <a:blip r:embed="rId2"/>
                <a:stretch>
                  <a:fillRect l="-1147" r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50A4-ECB1-4FA0-9B6D-DF613157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Examples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E08B6-2F33-470C-8885-F5B49D02A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0325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already covered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Let’s try:</a:t>
                </a:r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E08B6-2F33-470C-8885-F5B49D02A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03259" cy="4351338"/>
              </a:xfrm>
              <a:blipFill>
                <a:blip r:embed="rId2"/>
                <a:stretch>
                  <a:fillRect l="-18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8702A-2AB1-4D3E-B2C9-6B549E2F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Equivalence with CFGs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D41E650-0BE0-431D-A7CE-DB85CBDCB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88480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3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00D44A45-FAE0-487D-98D2-E24D3FEE1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>
                                            <p:graphicEl>
                                              <a:dgm id="{00D44A45-FAE0-487D-98D2-E24D3FEE1F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">
                                            <p:graphicEl>
                                              <a:dgm id="{00D44A45-FAE0-487D-98D2-E24D3FEE1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">
                                            <p:graphicEl>
                                              <a:dgm id="{00D44A45-FAE0-487D-98D2-E24D3FEE1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71755DAD-4C7C-421A-B2BE-7F80DCC93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5">
                                            <p:graphicEl>
                                              <a:dgm id="{71755DAD-4C7C-421A-B2BE-7F80DCC93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5">
                                            <p:graphicEl>
                                              <a:dgm id="{71755DAD-4C7C-421A-B2BE-7F80DCC93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5">
                                            <p:graphicEl>
                                              <a:dgm id="{71755DAD-4C7C-421A-B2BE-7F80DCC93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52B8601D-230E-4299-9B7C-BF38E28E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">
                                            <p:graphicEl>
                                              <a:dgm id="{52B8601D-230E-4299-9B7C-BF38E28E34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5">
                                            <p:graphicEl>
                                              <a:dgm id="{52B8601D-230E-4299-9B7C-BF38E28E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5">
                                            <p:graphicEl>
                                              <a:dgm id="{52B8601D-230E-4299-9B7C-BF38E28E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557D8C70-9FB2-4CD1-8A28-5FE573918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>
                                            <p:graphicEl>
                                              <a:dgm id="{557D8C70-9FB2-4CD1-8A28-5FE5739185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5">
                                            <p:graphicEl>
                                              <a:dgm id="{557D8C70-9FB2-4CD1-8A28-5FE573918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5">
                                            <p:graphicEl>
                                              <a:dgm id="{557D8C70-9FB2-4CD1-8A28-5FE573918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dgm id="{B095F21A-7A5F-4F02-A86D-B7037E86B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5">
                                            <p:graphicEl>
                                              <a:dgm id="{B095F21A-7A5F-4F02-A86D-B7037E86B3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5">
                                            <p:graphicEl>
                                              <a:dgm id="{B095F21A-7A5F-4F02-A86D-B7037E86B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5">
                                            <p:graphicEl>
                                              <a:dgm id="{B095F21A-7A5F-4F02-A86D-B7037E86B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B012-7F75-4CBB-9AA0-543D0E47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language is context free IFF some pushdown automaton recognizes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429D4A-5A27-4FC6-8764-DE6253F0A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91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3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C86354-DFE4-4282-92E3-668148193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31C86354-DFE4-4282-92E3-668148193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1C86354-DFE4-4282-92E3-668148193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31C86354-DFE4-4282-92E3-668148193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31C86354-DFE4-4282-92E3-668148193E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54D5E1-9B47-4422-85D8-25BC07A83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FC54D5E1-9B47-4422-85D8-25BC07A83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FC54D5E1-9B47-4422-85D8-25BC07A83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FC54D5E1-9B47-4422-85D8-25BC07A83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FC54D5E1-9B47-4422-85D8-25BC07A837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83B686-1CB2-48E5-869A-089903DA7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883B686-1CB2-48E5-869A-089903DA7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883B686-1CB2-48E5-869A-089903DA7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7883B686-1CB2-48E5-869A-089903DA7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7883B686-1CB2-48E5-869A-089903DA7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CAF99D-384D-4F87-96C1-A5839A082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3BCAF99D-384D-4F87-96C1-A5839A082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3BCAF99D-384D-4F87-96C1-A5839A082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3BCAF99D-384D-4F87-96C1-A5839A082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3BCAF99D-384D-4F87-96C1-A5839A0827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A80111-231D-4B64-9E98-8EC404C7A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C9A80111-231D-4B64-9E98-8EC404C7A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C9A80111-231D-4B64-9E98-8EC404C7A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C9A80111-231D-4B64-9E98-8EC404C7A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C9A80111-231D-4B64-9E98-8EC404C7A7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7E9DC7-F293-408C-BFD9-983F01095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857E9DC7-F293-408C-BFD9-983F01095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857E9DC7-F293-408C-BFD9-983F01095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857E9DC7-F293-408C-BFD9-983F01095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857E9DC7-F293-408C-BFD9-983F010955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BB16A8-E5B0-41F2-805B-DF49DBB4B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4CBB16A8-E5B0-41F2-805B-DF49DBB4B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4CBB16A8-E5B0-41F2-805B-DF49DBB4B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4CBB16A8-E5B0-41F2-805B-DF49DBB4B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graphicEl>
                                              <a:dgm id="{4CBB16A8-E5B0-41F2-805B-DF49DBB4B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D1F352-264F-48D6-BC09-8E900AD2C5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ABD1F352-264F-48D6-BC09-8E900AD2C5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ABD1F352-264F-48D6-BC09-8E900AD2C5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ABD1F352-264F-48D6-BC09-8E900AD2C5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graphicEl>
                                              <a:dgm id="{ABD1F352-264F-48D6-BC09-8E900AD2C5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F72A8E-2D77-4253-8016-A7D7AE05A1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FBF72A8E-2D77-4253-8016-A7D7AE05A1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FBF72A8E-2D77-4253-8016-A7D7AE05A1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FBF72A8E-2D77-4253-8016-A7D7AE05A1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FBF72A8E-2D77-4253-8016-A7D7AE05A1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DAC30-21E7-4DD2-A121-62DEC9915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graphicEl>
                                              <a:dgm id="{A64DAC30-21E7-4DD2-A121-62DEC9915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graphicEl>
                                              <a:dgm id="{A64DAC30-21E7-4DD2-A121-62DEC9915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graphicEl>
                                              <a:dgm id="{A64DAC30-21E7-4DD2-A121-62DEC9915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graphicEl>
                                              <a:dgm id="{A64DAC30-21E7-4DD2-A121-62DEC99155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184147-F7BB-4E5F-9DDC-9C40FAAE6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graphicEl>
                                              <a:dgm id="{B0184147-F7BB-4E5F-9DDC-9C40FAAE6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graphicEl>
                                              <a:dgm id="{B0184147-F7BB-4E5F-9DDC-9C40FAAE6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B0184147-F7BB-4E5F-9DDC-9C40FAAE6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graphicEl>
                                              <a:dgm id="{B0184147-F7BB-4E5F-9DDC-9C40FAAE63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4D36B7-C4CF-4ECD-B281-F12339BE2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3E4D36B7-C4CF-4ECD-B281-F12339BE2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graphicEl>
                                              <a:dgm id="{3E4D36B7-C4CF-4ECD-B281-F12339BE2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graphicEl>
                                              <a:dgm id="{3E4D36B7-C4CF-4ECD-B281-F12339BE2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graphicEl>
                                              <a:dgm id="{3E4D36B7-C4CF-4ECD-B281-F12339BE27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59653-5939-407B-AF9C-06A62980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Construct a PDA from the following CFG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BF8EE-FA5B-448C-82AC-FC160A38C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848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BF8EE-FA5B-448C-82AC-FC160A38C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848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72E85-8F40-4D27-AF52-218AC93D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Recall NFAs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2677-CD11-4BF4-8F76-5933FC1D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NFA or nondeterministic finite automata is a finite automata which exhibits the properties of nondeterminism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2" descr="Nondeterministic algorithm - Wikipedia">
            <a:extLst>
              <a:ext uri="{FF2B5EF4-FFF2-40B4-BE49-F238E27FC236}">
                <a16:creationId xmlns:a16="http://schemas.microsoft.com/office/drawing/2014/main" id="{CBFD1E08-304B-4854-BC5E-661E7F35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422" y="1308030"/>
            <a:ext cx="7237877" cy="427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6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C3809D-3BD3-49D1-A207-5CCC43669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4" b="3"/>
          <a:stretch/>
        </p:blipFill>
        <p:spPr>
          <a:xfrm>
            <a:off x="727654" y="1050451"/>
            <a:ext cx="5367165" cy="47699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463B0-650B-4E64-9CB5-0A66596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2B95-7252-485E-969C-37F1FC47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There are multiple possible paths to follow at each state and transition</a:t>
            </a:r>
          </a:p>
          <a:p>
            <a:r>
              <a:rPr lang="en-US" dirty="0"/>
              <a:t>When a transition has no path it dies </a:t>
            </a:r>
          </a:p>
          <a:p>
            <a:pPr lvl="1"/>
            <a:r>
              <a:rPr lang="en-US" dirty="0"/>
              <a:t>I.e. there is no garbage state</a:t>
            </a:r>
          </a:p>
          <a:p>
            <a:r>
              <a:rPr lang="en-US" dirty="0"/>
              <a:t>Look at this example as a refresher:</a:t>
            </a:r>
          </a:p>
          <a:p>
            <a:pPr marL="0" indent="0">
              <a:buNone/>
            </a:pPr>
            <a:r>
              <a:rPr lang="en-US" dirty="0"/>
              <a:t>Let A be the language consisting of all strings over {0,1} containing a 1 in the 3</a:t>
            </a:r>
            <a:r>
              <a:rPr lang="en-US" baseline="30000" dirty="0"/>
              <a:t>rd</a:t>
            </a:r>
            <a:r>
              <a:rPr lang="en-US" dirty="0"/>
              <a:t> position from the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6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B049D-EE20-491C-8FF6-3CA09B4A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Formal definition of a NFA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CDE94-1CB5-4D5C-83AC-5B6A7623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An NFA is defined by the following 5-tuple:</a:t>
                </a:r>
              </a:p>
              <a:p>
                <a:pPr lvl="1"/>
                <a:r>
                  <a:rPr lang="en-US" dirty="0"/>
                  <a:t>A finite set of states called (Q)</a:t>
                </a:r>
              </a:p>
              <a:p>
                <a:pPr lvl="1"/>
                <a:r>
                  <a:rPr lang="en-US" dirty="0"/>
                  <a:t>An alphabet (</a:t>
                </a:r>
                <a:r>
                  <a:rPr lang="el-GR" i="0" dirty="0">
                    <a:latin typeface="+mj-lt"/>
                    <a:ea typeface="Cambria Math" panose="02040503050406030204" pitchFamily="18" charset="0"/>
                  </a:rPr>
                  <a:t>Σ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 transition function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nor/>
                          </m:rPr>
                          <a:rPr lang="el-GR"/>
                          <m:t>ε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</m:t>
                    </m:r>
                    <m:r>
                      <m:rPr>
                        <m:nor/>
                      </m:rPr>
                      <a:rPr lang="x-IV_mathan"/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dirty="0"/>
                  <a:t>A start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 set of accepting states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⊆</m:t>
                    </m:r>
                    <m:r>
                      <m:rPr>
                        <m:nor/>
                      </m:rPr>
                      <a:rPr lang="en-US" b="0" i="0"/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CDE94-1CB5-4D5C-83AC-5B6A7623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6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ound Dogs Chasing Deer SVG PDF PNG eps Digital Download | Etsy">
            <a:extLst>
              <a:ext uri="{FF2B5EF4-FFF2-40B4-BE49-F238E27FC236}">
                <a16:creationId xmlns:a16="http://schemas.microsoft.com/office/drawing/2014/main" id="{C4A2A278-A3E1-4FD0-A18A-64E232431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7"/>
          <a:stretch/>
        </p:blipFill>
        <p:spPr bwMode="auto">
          <a:xfrm>
            <a:off x="20" y="10"/>
            <a:ext cx="12191980" cy="6857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301BD-C6BF-4919-BDDF-26F6BA5D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Wait, why are we doing this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83F3-6993-4952-B71D-F1B50254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dirty="0"/>
              <a:t>The reason why its worth recalling NFAs (besides the fact that they’re awesome!) is that</a:t>
            </a:r>
          </a:p>
          <a:p>
            <a:pPr lvl="1"/>
            <a:r>
              <a:rPr lang="en-US" dirty="0"/>
              <a:t>Nondeterminism is a concept that will keep on following us in this class (and throughout computer science)</a:t>
            </a:r>
          </a:p>
          <a:p>
            <a:pPr lvl="1"/>
            <a:r>
              <a:rPr lang="en-US" dirty="0"/>
              <a:t>The next topic we’ll be covering is a fancy version of an NFA</a:t>
            </a:r>
          </a:p>
          <a:p>
            <a:pPr lvl="2"/>
            <a:r>
              <a:rPr lang="en-US" dirty="0"/>
              <a:t>This </a:t>
            </a:r>
            <a:r>
              <a:rPr lang="en-US" i="1" dirty="0"/>
              <a:t>fancy </a:t>
            </a:r>
            <a:r>
              <a:rPr lang="en-US" dirty="0"/>
              <a:t>context-free version of an NFA is called a pushdown automata or PDA</a:t>
            </a:r>
          </a:p>
          <a:p>
            <a:r>
              <a:rPr lang="en-US" dirty="0"/>
              <a:t>The difference between an NFA and a PDA is that a PDA has a </a:t>
            </a:r>
            <a:r>
              <a:rPr lang="en-US" b="1" dirty="0"/>
              <a:t>stack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05640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The Pringles Chicken Wing Stack - YouTube">
            <a:extLst>
              <a:ext uri="{FF2B5EF4-FFF2-40B4-BE49-F238E27FC236}">
                <a16:creationId xmlns:a16="http://schemas.microsoft.com/office/drawing/2014/main" id="{AD03BCE0-EFF1-48A7-9BCA-6DC3F08C1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3300" y="648231"/>
            <a:ext cx="571970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6E90EE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C77B9-57FD-400E-84FE-F4877CF5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Stacks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B857-3FE2-4121-9FB0-559FD579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Who here has taken a data structures class before?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If you have than you’ve seen stacks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In fact even if you haven’t you’ve probably seen stacks before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So 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179690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9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ingle stack mathematics | The Aperiodical">
            <a:extLst>
              <a:ext uri="{FF2B5EF4-FFF2-40B4-BE49-F238E27FC236}">
                <a16:creationId xmlns:a16="http://schemas.microsoft.com/office/drawing/2014/main" id="{BFACB2B8-A39F-430D-B6C5-743FB1FB6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0170" y="803063"/>
            <a:ext cx="6711660" cy="52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8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0B5EC-366D-4BF3-B732-EDF10F1D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Stacks in data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0ED6-7189-4A95-B94D-33743601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Generally, a stack is an abstract data type which contains a collection of elements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Stacks have two main operations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Push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Pop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Push places an element onto the top of the stack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Pop removes the top element from the stack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Let’s look at one now</a:t>
            </a:r>
          </a:p>
        </p:txBody>
      </p:sp>
    </p:spTree>
    <p:extLst>
      <p:ext uri="{BB962C8B-B14F-4D97-AF65-F5344CB8AC3E}">
        <p14:creationId xmlns:p14="http://schemas.microsoft.com/office/powerpoint/2010/main" val="29995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97781-6F8B-4569-B116-B4833EDA0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80" r="-1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876EB-1487-49A3-A4D4-8D6630DA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How does this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4E83E-084D-41D7-B0B0-F5AB3885D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4082" y="2103120"/>
                <a:ext cx="4472922" cy="393192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PDA has both a stack and a set of states (with transitions)</a:t>
                </a:r>
              </a:p>
              <a:p>
                <a:r>
                  <a:rPr lang="en-US" dirty="0"/>
                  <a:t>This extra element gives us the extra memory necessary to achieve a context-free recognizer</a:t>
                </a:r>
              </a:p>
              <a:p>
                <a:r>
                  <a:rPr lang="en-US" dirty="0"/>
                  <a:t>The reason why this memory gives us so much more power is because we now have a way to store what happened earlier</a:t>
                </a:r>
              </a:p>
              <a:p>
                <a:pPr lvl="1"/>
                <a:r>
                  <a:rPr lang="en-US" dirty="0"/>
                  <a:t>We can achieve a language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This works by allowing us to push and pop values onto the stack as they appear in the input</a:t>
                </a:r>
              </a:p>
              <a:p>
                <a:pPr lvl="1"/>
                <a:r>
                  <a:rPr lang="en-US" dirty="0"/>
                  <a:t>A stack can hold an unlimited amount of information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4E83E-084D-41D7-B0B0-F5AB3885D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4082" y="2103120"/>
                <a:ext cx="4472922" cy="3931920"/>
              </a:xfrm>
              <a:blipFill>
                <a:blip r:embed="rId3"/>
                <a:stretch>
                  <a:fillRect l="-681" t="-465" r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56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6E90EE"/>
      </a:accent1>
      <a:accent2>
        <a:srgbClr val="34AEE8"/>
      </a:accent2>
      <a:accent3>
        <a:srgbClr val="37B4A8"/>
      </a:accent3>
      <a:accent4>
        <a:srgbClr val="32B773"/>
      </a:accent4>
      <a:accent5>
        <a:srgbClr val="2DBB37"/>
      </a:accent5>
      <a:accent6>
        <a:srgbClr val="65B53A"/>
      </a:accent6>
      <a:hlink>
        <a:srgbClr val="918157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881</Words>
  <Application>Microsoft Macintosh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Gothic</vt:lpstr>
      <vt:lpstr>Garamond</vt:lpstr>
      <vt:lpstr>Gill Sans MT</vt:lpstr>
      <vt:lpstr>SavonVTI</vt:lpstr>
      <vt:lpstr>Office Theme</vt:lpstr>
      <vt:lpstr>Pushdown Automata</vt:lpstr>
      <vt:lpstr>Recall NFAs</vt:lpstr>
      <vt:lpstr>What does this mean?</vt:lpstr>
      <vt:lpstr>Formal definition of a NFA</vt:lpstr>
      <vt:lpstr>Wait, why are we doing this again?</vt:lpstr>
      <vt:lpstr>Stacks</vt:lpstr>
      <vt:lpstr>PowerPoint Presentation</vt:lpstr>
      <vt:lpstr>Stacks in data structures </vt:lpstr>
      <vt:lpstr>How does this work?</vt:lpstr>
      <vt:lpstr>Simulating 0^n 1^n</vt:lpstr>
      <vt:lpstr>Important note</vt:lpstr>
      <vt:lpstr>Anything a (nondeterministic) PDA can do, a CFG can do just as well!</vt:lpstr>
      <vt:lpstr>Why is that important?</vt:lpstr>
      <vt:lpstr>Formal definition of a PDA</vt:lpstr>
      <vt:lpstr>Examples</vt:lpstr>
      <vt:lpstr>Equivalence with CFGs</vt:lpstr>
      <vt:lpstr>A language is context free IFF some pushdown automaton recognizes it</vt:lpstr>
      <vt:lpstr>Construct a PDA from the following CFG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Ariel Avshalom</dc:creator>
  <cp:lastModifiedBy>Ariel Avshalom</cp:lastModifiedBy>
  <cp:revision>1</cp:revision>
  <dcterms:created xsi:type="dcterms:W3CDTF">2020-10-20T13:16:02Z</dcterms:created>
  <dcterms:modified xsi:type="dcterms:W3CDTF">2021-06-21T20:46:22Z</dcterms:modified>
</cp:coreProperties>
</file>