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8" r:id="rId4"/>
    <p:sldId id="266" r:id="rId5"/>
    <p:sldId id="259" r:id="rId6"/>
    <p:sldId id="260" r:id="rId7"/>
    <p:sldId id="267" r:id="rId8"/>
    <p:sldId id="261" r:id="rId9"/>
    <p:sldId id="268" r:id="rId10"/>
    <p:sldId id="262" r:id="rId11"/>
    <p:sldId id="269" r:id="rId12"/>
    <p:sldId id="263" r:id="rId13"/>
    <p:sldId id="265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A04D2-2E43-5941-ADCD-579BFA2E2F77}" v="18" dt="2020-02-06T17:39:02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el Avshalom" userId="ad20b999a1aae67d" providerId="LiveId" clId="{DB2A04D2-2E43-5941-ADCD-579BFA2E2F77}"/>
    <pc:docChg chg="modSld sldOrd">
      <pc:chgData name="Ariel Avshalom" userId="ad20b999a1aae67d" providerId="LiveId" clId="{DB2A04D2-2E43-5941-ADCD-579BFA2E2F77}" dt="2020-02-06T17:39:02.889" v="17"/>
      <pc:docMkLst>
        <pc:docMk/>
      </pc:docMkLst>
      <pc:sldChg chg="ord">
        <pc:chgData name="Ariel Avshalom" userId="ad20b999a1aae67d" providerId="LiveId" clId="{DB2A04D2-2E43-5941-ADCD-579BFA2E2F77}" dt="2020-02-06T17:39:02.889" v="17"/>
        <pc:sldMkLst>
          <pc:docMk/>
          <pc:sldMk cId="25830818" sldId="260"/>
        </pc:sldMkLst>
      </pc:sldChg>
      <pc:sldChg chg="modSp">
        <pc:chgData name="Ariel Avshalom" userId="ad20b999a1aae67d" providerId="LiveId" clId="{DB2A04D2-2E43-5941-ADCD-579BFA2E2F77}" dt="2020-02-06T14:33:58.519" v="16" actId="20577"/>
        <pc:sldMkLst>
          <pc:docMk/>
          <pc:sldMk cId="2905430116" sldId="263"/>
        </pc:sldMkLst>
        <pc:graphicFrameChg chg="mod">
          <ac:chgData name="Ariel Avshalom" userId="ad20b999a1aae67d" providerId="LiveId" clId="{DB2A04D2-2E43-5941-ADCD-579BFA2E2F77}" dt="2020-02-06T14:33:58.519" v="16" actId="20577"/>
          <ac:graphicFrameMkLst>
            <pc:docMk/>
            <pc:sldMk cId="2905430116" sldId="263"/>
            <ac:graphicFrameMk id="5" creationId="{B9D54D6D-3A3A-4E0C-884E-F93B32157908}"/>
          </ac:graphicFrameMkLst>
        </pc:graphicFrameChg>
      </pc:sldChg>
      <pc:sldChg chg="modSp">
        <pc:chgData name="Ariel Avshalom" userId="ad20b999a1aae67d" providerId="LiveId" clId="{DB2A04D2-2E43-5941-ADCD-579BFA2E2F77}" dt="2020-02-06T14:32:02.304" v="0" actId="20577"/>
        <pc:sldMkLst>
          <pc:docMk/>
          <pc:sldMk cId="988697854" sldId="273"/>
        </pc:sldMkLst>
        <pc:spChg chg="mod">
          <ac:chgData name="Ariel Avshalom" userId="ad20b999a1aae67d" providerId="LiveId" clId="{DB2A04D2-2E43-5941-ADCD-579BFA2E2F77}" dt="2020-02-06T14:32:02.304" v="0" actId="20577"/>
          <ac:spMkLst>
            <pc:docMk/>
            <pc:sldMk cId="988697854" sldId="273"/>
            <ac:spMk id="16" creationId="{296F9259-8548-4FA8-8FF4-286DDD3C2DB1}"/>
          </ac:spMkLst>
        </pc:spChg>
      </pc:sldChg>
    </pc:docChg>
  </pc:docChgLst>
  <pc:docChgLst>
    <pc:chgData name="Ariel Avshalom" userId="ad20b999a1aae67d" providerId="LiveId" clId="{83D5C6CC-4BAC-456B-A426-F23A525CEDF1}"/>
    <pc:docChg chg="undo custSel mod addSld delSld modSld">
      <pc:chgData name="Ariel Avshalom" userId="ad20b999a1aae67d" providerId="LiveId" clId="{83D5C6CC-4BAC-456B-A426-F23A525CEDF1}" dt="2020-02-05T17:01:24.710" v="3380"/>
      <pc:docMkLst>
        <pc:docMk/>
      </pc:docMkLst>
      <pc:sldChg chg="modTransition">
        <pc:chgData name="Ariel Avshalom" userId="ad20b999a1aae67d" providerId="LiveId" clId="{83D5C6CC-4BAC-456B-A426-F23A525CEDF1}" dt="2020-02-05T15:40:03.191" v="1560"/>
        <pc:sldMkLst>
          <pc:docMk/>
          <pc:sldMk cId="3782641616" sldId="258"/>
        </pc:sldMkLst>
      </pc:sldChg>
      <pc:sldChg chg="modTransition">
        <pc:chgData name="Ariel Avshalom" userId="ad20b999a1aae67d" providerId="LiveId" clId="{83D5C6CC-4BAC-456B-A426-F23A525CEDF1}" dt="2020-02-05T15:40:56.048" v="1568"/>
        <pc:sldMkLst>
          <pc:docMk/>
          <pc:sldMk cId="3549649465" sldId="259"/>
        </pc:sldMkLst>
      </pc:sldChg>
      <pc:sldChg chg="addSp delSp modSp mod modTransition setBg modAnim">
        <pc:chgData name="Ariel Avshalom" userId="ad20b999a1aae67d" providerId="LiveId" clId="{83D5C6CC-4BAC-456B-A426-F23A525CEDF1}" dt="2020-02-05T16:55:09.963" v="3336"/>
        <pc:sldMkLst>
          <pc:docMk/>
          <pc:sldMk cId="25830818" sldId="260"/>
        </pc:sldMkLst>
        <pc:spChg chg="mod">
          <ac:chgData name="Ariel Avshalom" userId="ad20b999a1aae67d" providerId="LiveId" clId="{83D5C6CC-4BAC-456B-A426-F23A525CEDF1}" dt="2020-02-05T14:54:43.077" v="730" actId="26606"/>
          <ac:spMkLst>
            <pc:docMk/>
            <pc:sldMk cId="25830818" sldId="260"/>
            <ac:spMk id="2" creationId="{329E4C02-FD32-7141-91A9-4CCB8A160701}"/>
          </ac:spMkLst>
        </pc:spChg>
        <pc:spChg chg="add del mod">
          <ac:chgData name="Ariel Avshalom" userId="ad20b999a1aae67d" providerId="LiveId" clId="{83D5C6CC-4BAC-456B-A426-F23A525CEDF1}" dt="2020-02-05T15:04:21.809" v="1110" actId="113"/>
          <ac:spMkLst>
            <pc:docMk/>
            <pc:sldMk cId="25830818" sldId="260"/>
            <ac:spMk id="3" creationId="{DE57FB4E-1A5E-2F42-8D94-CE10B28C2997}"/>
          </ac:spMkLst>
        </pc:spChg>
        <pc:spChg chg="add del mod">
          <ac:chgData name="Ariel Avshalom" userId="ad20b999a1aae67d" providerId="LiveId" clId="{83D5C6CC-4BAC-456B-A426-F23A525CEDF1}" dt="2020-02-05T14:46:22.399" v="395"/>
          <ac:spMkLst>
            <pc:docMk/>
            <pc:sldMk cId="25830818" sldId="260"/>
            <ac:spMk id="4" creationId="{CB594DDF-4888-45A2-8B90-6A65680B258C}"/>
          </ac:spMkLst>
        </pc:spChg>
        <pc:spChg chg="add del mod">
          <ac:chgData name="Ariel Avshalom" userId="ad20b999a1aae67d" providerId="LiveId" clId="{83D5C6CC-4BAC-456B-A426-F23A525CEDF1}" dt="2020-02-05T14:46:28.423" v="397"/>
          <ac:spMkLst>
            <pc:docMk/>
            <pc:sldMk cId="25830818" sldId="260"/>
            <ac:spMk id="5" creationId="{47C22A40-71E7-4FC0-993D-D25F3E9AD821}"/>
          </ac:spMkLst>
        </pc:spChg>
        <pc:spChg chg="add">
          <ac:chgData name="Ariel Avshalom" userId="ad20b999a1aae67d" providerId="LiveId" clId="{83D5C6CC-4BAC-456B-A426-F23A525CEDF1}" dt="2020-02-05T14:54:43.077" v="730" actId="26606"/>
          <ac:spMkLst>
            <pc:docMk/>
            <pc:sldMk cId="25830818" sldId="260"/>
            <ac:spMk id="75" creationId="{05C7EBC3-4672-4DAB-81C2-58661FAFAED6}"/>
          </ac:spMkLst>
        </pc:spChg>
        <pc:spChg chg="add">
          <ac:chgData name="Ariel Avshalom" userId="ad20b999a1aae67d" providerId="LiveId" clId="{83D5C6CC-4BAC-456B-A426-F23A525CEDF1}" dt="2020-02-05T14:54:43.077" v="730" actId="26606"/>
          <ac:spMkLst>
            <pc:docMk/>
            <pc:sldMk cId="25830818" sldId="260"/>
            <ac:spMk id="77" creationId="{40BF962F-4C6F-461E-86F2-C43F56CC939B}"/>
          </ac:spMkLst>
        </pc:spChg>
        <pc:spChg chg="add">
          <ac:chgData name="Ariel Avshalom" userId="ad20b999a1aae67d" providerId="LiveId" clId="{83D5C6CC-4BAC-456B-A426-F23A525CEDF1}" dt="2020-02-05T14:54:43.077" v="730" actId="26606"/>
          <ac:spMkLst>
            <pc:docMk/>
            <pc:sldMk cId="25830818" sldId="260"/>
            <ac:spMk id="79" creationId="{2E94A4F7-38E4-45EA-8E2E-CE1B5766B4F1}"/>
          </ac:spMkLst>
        </pc:spChg>
        <pc:picChg chg="add del">
          <ac:chgData name="Ariel Avshalom" userId="ad20b999a1aae67d" providerId="LiveId" clId="{83D5C6CC-4BAC-456B-A426-F23A525CEDF1}" dt="2020-02-05T14:53:11.378" v="728" actId="26606"/>
          <ac:picMkLst>
            <pc:docMk/>
            <pc:sldMk cId="25830818" sldId="260"/>
            <ac:picMk id="6" creationId="{68639851-09DE-4C97-A47B-623DDD070D81}"/>
          </ac:picMkLst>
        </pc:picChg>
        <pc:picChg chg="add mod">
          <ac:chgData name="Ariel Avshalom" userId="ad20b999a1aae67d" providerId="LiveId" clId="{83D5C6CC-4BAC-456B-A426-F23A525CEDF1}" dt="2020-02-05T14:54:43.077" v="730" actId="26606"/>
          <ac:picMkLst>
            <pc:docMk/>
            <pc:sldMk cId="25830818" sldId="260"/>
            <ac:picMk id="1030" creationId="{8208F1B1-99A0-4B99-838C-3E4A9408F107}"/>
          </ac:picMkLst>
        </pc:picChg>
      </pc:sldChg>
      <pc:sldChg chg="addSp delSp modSp mod modTransition setBg modAnim">
        <pc:chgData name="Ariel Avshalom" userId="ad20b999a1aae67d" providerId="LiveId" clId="{83D5C6CC-4BAC-456B-A426-F23A525CEDF1}" dt="2020-02-05T16:55:30.361" v="3341"/>
        <pc:sldMkLst>
          <pc:docMk/>
          <pc:sldMk cId="683402643" sldId="261"/>
        </pc:sldMkLst>
        <pc:spChg chg="mod">
          <ac:chgData name="Ariel Avshalom" userId="ad20b999a1aae67d" providerId="LiveId" clId="{83D5C6CC-4BAC-456B-A426-F23A525CEDF1}" dt="2020-02-05T15:09:05.674" v="1164" actId="26606"/>
          <ac:spMkLst>
            <pc:docMk/>
            <pc:sldMk cId="683402643" sldId="261"/>
            <ac:spMk id="2" creationId="{A3C0A40B-3B29-CC47-BA03-AE8987D75C77}"/>
          </ac:spMkLst>
        </pc:spChg>
        <pc:spChg chg="add del mod">
          <ac:chgData name="Ariel Avshalom" userId="ad20b999a1aae67d" providerId="LiveId" clId="{83D5C6CC-4BAC-456B-A426-F23A525CEDF1}" dt="2020-02-05T15:06:16.271" v="1137" actId="26606"/>
          <ac:spMkLst>
            <pc:docMk/>
            <pc:sldMk cId="683402643" sldId="261"/>
            <ac:spMk id="3" creationId="{BC15E5BF-967F-8142-9064-5E188D97B7D4}"/>
          </ac:spMkLst>
        </pc:spChg>
        <pc:spChg chg="add del">
          <ac:chgData name="Ariel Avshalom" userId="ad20b999a1aae67d" providerId="LiveId" clId="{83D5C6CC-4BAC-456B-A426-F23A525CEDF1}" dt="2020-02-05T15:03:20.219" v="1098"/>
          <ac:spMkLst>
            <pc:docMk/>
            <pc:sldMk cId="683402643" sldId="261"/>
            <ac:spMk id="4" creationId="{EDE8922A-7E0D-4271-B4BC-5A47FA8B9967}"/>
          </ac:spMkLst>
        </pc:spChg>
        <pc:spChg chg="add del">
          <ac:chgData name="Ariel Avshalom" userId="ad20b999a1aae67d" providerId="LiveId" clId="{83D5C6CC-4BAC-456B-A426-F23A525CEDF1}" dt="2020-02-05T15:06:12.140" v="1134" actId="26606"/>
          <ac:spMkLst>
            <pc:docMk/>
            <pc:sldMk cId="683402643" sldId="261"/>
            <ac:spMk id="10" creationId="{46C2E80F-49A6-4372-B103-219D417A55ED}"/>
          </ac:spMkLst>
        </pc:spChg>
        <pc:spChg chg="add del">
          <ac:chgData name="Ariel Avshalom" userId="ad20b999a1aae67d" providerId="LiveId" clId="{83D5C6CC-4BAC-456B-A426-F23A525CEDF1}" dt="2020-02-05T15:09:05.674" v="1164" actId="26606"/>
          <ac:spMkLst>
            <pc:docMk/>
            <pc:sldMk cId="683402643" sldId="261"/>
            <ac:spMk id="14" creationId="{46C2E80F-49A6-4372-B103-219D417A55ED}"/>
          </ac:spMkLst>
        </pc:spChg>
        <pc:graphicFrameChg chg="add del">
          <ac:chgData name="Ariel Avshalom" userId="ad20b999a1aae67d" providerId="LiveId" clId="{83D5C6CC-4BAC-456B-A426-F23A525CEDF1}" dt="2020-02-05T15:06:12.140" v="1134" actId="26606"/>
          <ac:graphicFrameMkLst>
            <pc:docMk/>
            <pc:sldMk cId="683402643" sldId="261"/>
            <ac:graphicFrameMk id="5" creationId="{00C64A0E-5633-49B9-909A-543C893C7457}"/>
          </ac:graphicFrameMkLst>
        </pc:graphicFrameChg>
        <pc:graphicFrameChg chg="add del">
          <ac:chgData name="Ariel Avshalom" userId="ad20b999a1aae67d" providerId="LiveId" clId="{83D5C6CC-4BAC-456B-A426-F23A525CEDF1}" dt="2020-02-05T15:06:16.225" v="1136" actId="26606"/>
          <ac:graphicFrameMkLst>
            <pc:docMk/>
            <pc:sldMk cId="683402643" sldId="261"/>
            <ac:graphicFrameMk id="12" creationId="{44882886-F79F-4E54-BA85-69869B9960F6}"/>
          </ac:graphicFrameMkLst>
        </pc:graphicFrameChg>
        <pc:graphicFrameChg chg="add mod ord modGraphic">
          <ac:chgData name="Ariel Avshalom" userId="ad20b999a1aae67d" providerId="LiveId" clId="{83D5C6CC-4BAC-456B-A426-F23A525CEDF1}" dt="2020-02-05T15:09:05.674" v="1164" actId="26606"/>
          <ac:graphicFrameMkLst>
            <pc:docMk/>
            <pc:sldMk cId="683402643" sldId="261"/>
            <ac:graphicFrameMk id="15" creationId="{00C64A0E-5633-49B9-909A-543C893C7457}"/>
          </ac:graphicFrameMkLst>
        </pc:graphicFrameChg>
        <pc:picChg chg="add del">
          <ac:chgData name="Ariel Avshalom" userId="ad20b999a1aae67d" providerId="LiveId" clId="{83D5C6CC-4BAC-456B-A426-F23A525CEDF1}" dt="2020-02-05T15:06:16.225" v="1136" actId="26606"/>
          <ac:picMkLst>
            <pc:docMk/>
            <pc:sldMk cId="683402643" sldId="261"/>
            <ac:picMk id="7" creationId="{A5C2C4C7-F93A-42FC-BA54-ECE503F1AE3B}"/>
          </ac:picMkLst>
        </pc:picChg>
        <pc:picChg chg="add mod">
          <ac:chgData name="Ariel Avshalom" userId="ad20b999a1aae67d" providerId="LiveId" clId="{83D5C6CC-4BAC-456B-A426-F23A525CEDF1}" dt="2020-02-05T15:09:34.855" v="1166" actId="1440"/>
          <ac:picMkLst>
            <pc:docMk/>
            <pc:sldMk cId="683402643" sldId="261"/>
            <ac:picMk id="2050" creationId="{33FC973D-2261-4321-8679-D67716F01142}"/>
          </ac:picMkLst>
        </pc:picChg>
        <pc:cxnChg chg="add del">
          <ac:chgData name="Ariel Avshalom" userId="ad20b999a1aae67d" providerId="LiveId" clId="{83D5C6CC-4BAC-456B-A426-F23A525CEDF1}" dt="2020-02-05T15:06:16.225" v="1136" actId="26606"/>
          <ac:cxnSpMkLst>
            <pc:docMk/>
            <pc:sldMk cId="683402643" sldId="261"/>
            <ac:cxnSpMk id="11" creationId="{A7F400EE-A8A5-48AF-B4D6-291B52C6F0B0}"/>
          </ac:cxnSpMkLst>
        </pc:cxnChg>
        <pc:cxnChg chg="add del">
          <ac:chgData name="Ariel Avshalom" userId="ad20b999a1aae67d" providerId="LiveId" clId="{83D5C6CC-4BAC-456B-A426-F23A525CEDF1}" dt="2020-02-05T15:08:59.243" v="1162" actId="26606"/>
          <ac:cxnSpMkLst>
            <pc:docMk/>
            <pc:sldMk cId="683402643" sldId="261"/>
            <ac:cxnSpMk id="71" creationId="{A7F400EE-A8A5-48AF-B4D6-291B52C6F0B0}"/>
          </ac:cxnSpMkLst>
        </pc:cxnChg>
        <pc:cxnChg chg="add del">
          <ac:chgData name="Ariel Avshalom" userId="ad20b999a1aae67d" providerId="LiveId" clId="{83D5C6CC-4BAC-456B-A426-F23A525CEDF1}" dt="2020-02-05T15:09:05.674" v="1164" actId="26606"/>
          <ac:cxnSpMkLst>
            <pc:docMk/>
            <pc:sldMk cId="683402643" sldId="261"/>
            <ac:cxnSpMk id="2052" creationId="{A7F400EE-A8A5-48AF-B4D6-291B52C6F0B0}"/>
          </ac:cxnSpMkLst>
        </pc:cxnChg>
      </pc:sldChg>
      <pc:sldChg chg="addSp delSp modSp mod modTransition setBg setClrOvrMap">
        <pc:chgData name="Ariel Avshalom" userId="ad20b999a1aae67d" providerId="LiveId" clId="{83D5C6CC-4BAC-456B-A426-F23A525CEDF1}" dt="2020-02-05T15:42:02.171" v="1575"/>
        <pc:sldMkLst>
          <pc:docMk/>
          <pc:sldMk cId="4017116452" sldId="262"/>
        </pc:sldMkLst>
        <pc:spChg chg="mod">
          <ac:chgData name="Ariel Avshalom" userId="ad20b999a1aae67d" providerId="LiveId" clId="{83D5C6CC-4BAC-456B-A426-F23A525CEDF1}" dt="2020-02-05T15:16:35.741" v="1314" actId="26606"/>
          <ac:spMkLst>
            <pc:docMk/>
            <pc:sldMk cId="4017116452" sldId="262"/>
            <ac:spMk id="2" creationId="{4D17FF0E-16CD-0648-87DD-B2C2D0F5101C}"/>
          </ac:spMkLst>
        </pc:spChg>
        <pc:spChg chg="add del mod">
          <ac:chgData name="Ariel Avshalom" userId="ad20b999a1aae67d" providerId="LiveId" clId="{83D5C6CC-4BAC-456B-A426-F23A525CEDF1}" dt="2020-02-05T15:25:18.642" v="1503" actId="1076"/>
          <ac:spMkLst>
            <pc:docMk/>
            <pc:sldMk cId="4017116452" sldId="262"/>
            <ac:spMk id="3" creationId="{362C0BCF-201A-9140-A866-F6DED4CFE090}"/>
          </ac:spMkLst>
        </pc:spChg>
        <pc:spChg chg="add del">
          <ac:chgData name="Ariel Avshalom" userId="ad20b999a1aae67d" providerId="LiveId" clId="{83D5C6CC-4BAC-456B-A426-F23A525CEDF1}" dt="2020-02-05T15:15:34.609" v="1309" actId="26606"/>
          <ac:spMkLst>
            <pc:docMk/>
            <pc:sldMk cId="4017116452" sldId="262"/>
            <ac:spMk id="11" creationId="{C5E6CFF1-2F42-4E10-9A97-F116F46F53FE}"/>
          </ac:spMkLst>
        </pc:spChg>
        <pc:spChg chg="add del">
          <ac:chgData name="Ariel Avshalom" userId="ad20b999a1aae67d" providerId="LiveId" clId="{83D5C6CC-4BAC-456B-A426-F23A525CEDF1}" dt="2020-02-05T15:16:35.727" v="1313" actId="26606"/>
          <ac:spMkLst>
            <pc:docMk/>
            <pc:sldMk cId="4017116452" sldId="262"/>
            <ac:spMk id="73" creationId="{E02F3C71-C981-4614-98EA-D6C494F8091E}"/>
          </ac:spMkLst>
        </pc:spChg>
        <pc:spChg chg="add">
          <ac:chgData name="Ariel Avshalom" userId="ad20b999a1aae67d" providerId="LiveId" clId="{83D5C6CC-4BAC-456B-A426-F23A525CEDF1}" dt="2020-02-05T15:16:35.741" v="1314" actId="26606"/>
          <ac:spMkLst>
            <pc:docMk/>
            <pc:sldMk cId="4017116452" sldId="262"/>
            <ac:spMk id="75" creationId="{3B3EBF8E-C09B-4CC1-9536-F451F61E9899}"/>
          </ac:spMkLst>
        </pc:spChg>
        <pc:spChg chg="add">
          <ac:chgData name="Ariel Avshalom" userId="ad20b999a1aae67d" providerId="LiveId" clId="{83D5C6CC-4BAC-456B-A426-F23A525CEDF1}" dt="2020-02-05T15:16:35.741" v="1314" actId="26606"/>
          <ac:spMkLst>
            <pc:docMk/>
            <pc:sldMk cId="4017116452" sldId="262"/>
            <ac:spMk id="77" creationId="{7C082F97-C5D0-4953-A737-B959B592DBC4}"/>
          </ac:spMkLst>
        </pc:spChg>
        <pc:spChg chg="add">
          <ac:chgData name="Ariel Avshalom" userId="ad20b999a1aae67d" providerId="LiveId" clId="{83D5C6CC-4BAC-456B-A426-F23A525CEDF1}" dt="2020-02-05T15:16:35.741" v="1314" actId="26606"/>
          <ac:spMkLst>
            <pc:docMk/>
            <pc:sldMk cId="4017116452" sldId="262"/>
            <ac:spMk id="79" creationId="{1ED9297C-E9F7-46AC-AA95-F83660CF3737}"/>
          </ac:spMkLst>
        </pc:spChg>
        <pc:spChg chg="add">
          <ac:chgData name="Ariel Avshalom" userId="ad20b999a1aae67d" providerId="LiveId" clId="{83D5C6CC-4BAC-456B-A426-F23A525CEDF1}" dt="2020-02-05T15:16:35.741" v="1314" actId="26606"/>
          <ac:spMkLst>
            <pc:docMk/>
            <pc:sldMk cId="4017116452" sldId="262"/>
            <ac:spMk id="81" creationId="{F2C19975-3A73-469E-8C7C-F7EF8EFAD10A}"/>
          </ac:spMkLst>
        </pc:spChg>
        <pc:spChg chg="add">
          <ac:chgData name="Ariel Avshalom" userId="ad20b999a1aae67d" providerId="LiveId" clId="{83D5C6CC-4BAC-456B-A426-F23A525CEDF1}" dt="2020-02-05T15:16:35.741" v="1314" actId="26606"/>
          <ac:spMkLst>
            <pc:docMk/>
            <pc:sldMk cId="4017116452" sldId="262"/>
            <ac:spMk id="3078" creationId="{9A5D6D04-32E9-4AF7-BB82-DB2D0C0B478B}"/>
          </ac:spMkLst>
        </pc:spChg>
        <pc:graphicFrameChg chg="add del">
          <ac:chgData name="Ariel Avshalom" userId="ad20b999a1aae67d" providerId="LiveId" clId="{83D5C6CC-4BAC-456B-A426-F23A525CEDF1}" dt="2020-02-05T15:15:34.609" v="1309" actId="26606"/>
          <ac:graphicFrameMkLst>
            <pc:docMk/>
            <pc:sldMk cId="4017116452" sldId="262"/>
            <ac:graphicFrameMk id="5" creationId="{894B7163-084C-4F65-8FD3-276CAA0916E5}"/>
          </ac:graphicFrameMkLst>
        </pc:graphicFrameChg>
        <pc:picChg chg="add del">
          <ac:chgData name="Ariel Avshalom" userId="ad20b999a1aae67d" providerId="LiveId" clId="{83D5C6CC-4BAC-456B-A426-F23A525CEDF1}" dt="2020-02-05T15:15:34.609" v="1309" actId="26606"/>
          <ac:picMkLst>
            <pc:docMk/>
            <pc:sldMk cId="4017116452" sldId="262"/>
            <ac:picMk id="7" creationId="{A887C317-5C9B-481E-9D94-5CCB1B2F8FC0}"/>
          </ac:picMkLst>
        </pc:picChg>
        <pc:picChg chg="add mod ord">
          <ac:chgData name="Ariel Avshalom" userId="ad20b999a1aae67d" providerId="LiveId" clId="{83D5C6CC-4BAC-456B-A426-F23A525CEDF1}" dt="2020-02-05T15:16:35.741" v="1314" actId="26606"/>
          <ac:picMkLst>
            <pc:docMk/>
            <pc:sldMk cId="4017116452" sldId="262"/>
            <ac:picMk id="3074" creationId="{1484D9AA-7640-4285-9727-A4686DC4BECF}"/>
          </ac:picMkLst>
        </pc:picChg>
        <pc:picChg chg="add mod">
          <ac:chgData name="Ariel Avshalom" userId="ad20b999a1aae67d" providerId="LiveId" clId="{83D5C6CC-4BAC-456B-A426-F23A525CEDF1}" dt="2020-02-05T15:16:35.741" v="1314" actId="26606"/>
          <ac:picMkLst>
            <pc:docMk/>
            <pc:sldMk cId="4017116452" sldId="262"/>
            <ac:picMk id="3076" creationId="{124863AD-EB97-4781-983B-BE80939F0142}"/>
          </ac:picMkLst>
        </pc:picChg>
        <pc:cxnChg chg="add del">
          <ac:chgData name="Ariel Avshalom" userId="ad20b999a1aae67d" providerId="LiveId" clId="{83D5C6CC-4BAC-456B-A426-F23A525CEDF1}" dt="2020-02-05T15:15:34.609" v="1309" actId="26606"/>
          <ac:cxnSpMkLst>
            <pc:docMk/>
            <pc:sldMk cId="4017116452" sldId="262"/>
            <ac:cxnSpMk id="13" creationId="{67182200-4859-4C8D-BCBB-55B245C28BA3}"/>
          </ac:cxnSpMkLst>
        </pc:cxnChg>
      </pc:sldChg>
      <pc:sldChg chg="addSp delSp modSp mod modTransition setBg modAnim setClrOvrMap">
        <pc:chgData name="Ariel Avshalom" userId="ad20b999a1aae67d" providerId="LiveId" clId="{83D5C6CC-4BAC-456B-A426-F23A525CEDF1}" dt="2020-02-05T16:56:48.826" v="3346"/>
        <pc:sldMkLst>
          <pc:docMk/>
          <pc:sldMk cId="2905430116" sldId="263"/>
        </pc:sldMkLst>
        <pc:spChg chg="mod">
          <ac:chgData name="Ariel Avshalom" userId="ad20b999a1aae67d" providerId="LiveId" clId="{83D5C6CC-4BAC-456B-A426-F23A525CEDF1}" dt="2020-02-05T16:06:38.645" v="1753" actId="26606"/>
          <ac:spMkLst>
            <pc:docMk/>
            <pc:sldMk cId="2905430116" sldId="263"/>
            <ac:spMk id="2" creationId="{F822F9CF-1402-0E45-A953-E1BE31488795}"/>
          </ac:spMkLst>
        </pc:spChg>
        <pc:spChg chg="del mod">
          <ac:chgData name="Ariel Avshalom" userId="ad20b999a1aae67d" providerId="LiveId" clId="{83D5C6CC-4BAC-456B-A426-F23A525CEDF1}" dt="2020-02-05T16:04:50.112" v="1730" actId="26606"/>
          <ac:spMkLst>
            <pc:docMk/>
            <pc:sldMk cId="2905430116" sldId="263"/>
            <ac:spMk id="3" creationId="{9DE36C66-EBCC-634F-B3F3-E80C61CBB514}"/>
          </ac:spMkLst>
        </pc:spChg>
        <pc:spChg chg="add del">
          <ac:chgData name="Ariel Avshalom" userId="ad20b999a1aae67d" providerId="LiveId" clId="{83D5C6CC-4BAC-456B-A426-F23A525CEDF1}" dt="2020-02-05T16:06:38.645" v="1753" actId="26606"/>
          <ac:spMkLst>
            <pc:docMk/>
            <pc:sldMk cId="2905430116" sldId="263"/>
            <ac:spMk id="11" creationId="{C5E6CFF1-2F42-4E10-9A97-F116F46F53FE}"/>
          </ac:spMkLst>
        </pc:spChg>
        <pc:spChg chg="add">
          <ac:chgData name="Ariel Avshalom" userId="ad20b999a1aae67d" providerId="LiveId" clId="{83D5C6CC-4BAC-456B-A426-F23A525CEDF1}" dt="2020-02-05T16:06:38.645" v="1753" actId="26606"/>
          <ac:spMkLst>
            <pc:docMk/>
            <pc:sldMk cId="2905430116" sldId="263"/>
            <ac:spMk id="15" creationId="{CF62D2A7-8207-488C-9F46-316BA81A16C8}"/>
          </ac:spMkLst>
        </pc:spChg>
        <pc:spChg chg="add del">
          <ac:chgData name="Ariel Avshalom" userId="ad20b999a1aae67d" providerId="LiveId" clId="{83D5C6CC-4BAC-456B-A426-F23A525CEDF1}" dt="2020-02-05T16:05:58.956" v="1745" actId="26606"/>
          <ac:spMkLst>
            <pc:docMk/>
            <pc:sldMk cId="2905430116" sldId="263"/>
            <ac:spMk id="18" creationId="{C0B0B0C1-A306-4573-8D49-BB656F311B2E}"/>
          </ac:spMkLst>
        </pc:spChg>
        <pc:spChg chg="add del">
          <ac:chgData name="Ariel Avshalom" userId="ad20b999a1aae67d" providerId="LiveId" clId="{83D5C6CC-4BAC-456B-A426-F23A525CEDF1}" dt="2020-02-05T16:05:58.956" v="1745" actId="26606"/>
          <ac:spMkLst>
            <pc:docMk/>
            <pc:sldMk cId="2905430116" sldId="263"/>
            <ac:spMk id="20" creationId="{3C7D7B7A-CF54-42CE-AA57-119A8FA20024}"/>
          </ac:spMkLst>
        </pc:spChg>
        <pc:spChg chg="add del">
          <ac:chgData name="Ariel Avshalom" userId="ad20b999a1aae67d" providerId="LiveId" clId="{83D5C6CC-4BAC-456B-A426-F23A525CEDF1}" dt="2020-02-05T16:06:02.735" v="1747" actId="26606"/>
          <ac:spMkLst>
            <pc:docMk/>
            <pc:sldMk cId="2905430116" sldId="263"/>
            <ac:spMk id="22" creationId="{EF9B8DF2-C3F5-49A2-94D2-F7B65A0F1F15}"/>
          </ac:spMkLst>
        </pc:spChg>
        <pc:spChg chg="add del">
          <ac:chgData name="Ariel Avshalom" userId="ad20b999a1aae67d" providerId="LiveId" clId="{83D5C6CC-4BAC-456B-A426-F23A525CEDF1}" dt="2020-02-05T16:06:08.907" v="1749" actId="26606"/>
          <ac:spMkLst>
            <pc:docMk/>
            <pc:sldMk cId="2905430116" sldId="263"/>
            <ac:spMk id="24" creationId="{61445B8C-D724-4F73-AB77-3CCE4E822C9D}"/>
          </ac:spMkLst>
        </pc:spChg>
        <pc:spChg chg="add del">
          <ac:chgData name="Ariel Avshalom" userId="ad20b999a1aae67d" providerId="LiveId" clId="{83D5C6CC-4BAC-456B-A426-F23A525CEDF1}" dt="2020-02-05T16:06:18.227" v="1752" actId="26606"/>
          <ac:spMkLst>
            <pc:docMk/>
            <pc:sldMk cId="2905430116" sldId="263"/>
            <ac:spMk id="27" creationId="{EF9B8DF2-C3F5-49A2-94D2-F7B65A0F1F15}"/>
          </ac:spMkLst>
        </pc:spChg>
        <pc:graphicFrameChg chg="add mod ord modGraphic">
          <ac:chgData name="Ariel Avshalom" userId="ad20b999a1aae67d" providerId="LiveId" clId="{83D5C6CC-4BAC-456B-A426-F23A525CEDF1}" dt="2020-02-05T16:12:43.593" v="1992" actId="20577"/>
          <ac:graphicFrameMkLst>
            <pc:docMk/>
            <pc:sldMk cId="2905430116" sldId="263"/>
            <ac:graphicFrameMk id="5" creationId="{B9D54D6D-3A3A-4E0C-884E-F93B32157908}"/>
          </ac:graphicFrameMkLst>
        </pc:graphicFrameChg>
        <pc:picChg chg="add del mod">
          <ac:chgData name="Ariel Avshalom" userId="ad20b999a1aae67d" providerId="LiveId" clId="{83D5C6CC-4BAC-456B-A426-F23A525CEDF1}" dt="2020-02-05T16:06:46.413" v="1754" actId="478"/>
          <ac:picMkLst>
            <pc:docMk/>
            <pc:sldMk cId="2905430116" sldId="263"/>
            <ac:picMk id="4" creationId="{6E5629F1-A9BF-49C9-A7EC-A720BB42C04F}"/>
          </ac:picMkLst>
        </pc:picChg>
        <pc:picChg chg="add del mod">
          <ac:chgData name="Ariel Avshalom" userId="ad20b999a1aae67d" providerId="LiveId" clId="{83D5C6CC-4BAC-456B-A426-F23A525CEDF1}" dt="2020-02-05T16:10:02.199" v="1888" actId="1076"/>
          <ac:picMkLst>
            <pc:docMk/>
            <pc:sldMk cId="2905430116" sldId="263"/>
            <ac:picMk id="6" creationId="{4C1D3E43-FCFD-4C91-B6D3-589E34067C3D}"/>
          </ac:picMkLst>
        </pc:picChg>
        <pc:picChg chg="add del mod ord">
          <ac:chgData name="Ariel Avshalom" userId="ad20b999a1aae67d" providerId="LiveId" clId="{83D5C6CC-4BAC-456B-A426-F23A525CEDF1}" dt="2020-02-05T16:06:38.645" v="1753" actId="26606"/>
          <ac:picMkLst>
            <pc:docMk/>
            <pc:sldMk cId="2905430116" sldId="263"/>
            <ac:picMk id="7" creationId="{8342E6BB-5755-42E0-A2EB-486EED664062}"/>
          </ac:picMkLst>
        </pc:picChg>
        <pc:picChg chg="add del mod">
          <ac:chgData name="Ariel Avshalom" userId="ad20b999a1aae67d" providerId="LiveId" clId="{83D5C6CC-4BAC-456B-A426-F23A525CEDF1}" dt="2020-02-05T16:05:12.594" v="1736"/>
          <ac:picMkLst>
            <pc:docMk/>
            <pc:sldMk cId="2905430116" sldId="263"/>
            <ac:picMk id="5122" creationId="{23C5F749-F2D2-40D7-8BF7-BAD7B4F324ED}"/>
          </ac:picMkLst>
        </pc:picChg>
        <pc:picChg chg="add del mod">
          <ac:chgData name="Ariel Avshalom" userId="ad20b999a1aae67d" providerId="LiveId" clId="{83D5C6CC-4BAC-456B-A426-F23A525CEDF1}" dt="2020-02-05T16:05:21.780" v="1740"/>
          <ac:picMkLst>
            <pc:docMk/>
            <pc:sldMk cId="2905430116" sldId="263"/>
            <ac:picMk id="5124" creationId="{7EF0C380-73F2-42AA-8777-2BFD6F51299E}"/>
          </ac:picMkLst>
        </pc:picChg>
        <pc:picChg chg="add del">
          <ac:chgData name="Ariel Avshalom" userId="ad20b999a1aae67d" providerId="LiveId" clId="{83D5C6CC-4BAC-456B-A426-F23A525CEDF1}" dt="2020-02-05T16:05:30.923" v="1742"/>
          <ac:picMkLst>
            <pc:docMk/>
            <pc:sldMk cId="2905430116" sldId="263"/>
            <ac:picMk id="5126" creationId="{3F41E88C-F6ED-4002-8EB4-D8F8FC11F2BD}"/>
          </ac:picMkLst>
        </pc:picChg>
        <pc:picChg chg="add del mod">
          <ac:chgData name="Ariel Avshalom" userId="ad20b999a1aae67d" providerId="LiveId" clId="{83D5C6CC-4BAC-456B-A426-F23A525CEDF1}" dt="2020-02-05T16:07:21.730" v="1761"/>
          <ac:picMkLst>
            <pc:docMk/>
            <pc:sldMk cId="2905430116" sldId="263"/>
            <ac:picMk id="5128" creationId="{6DEA9061-292A-4CF8-BA36-AD57B9053E1F}"/>
          </ac:picMkLst>
        </pc:picChg>
        <pc:picChg chg="add del mod">
          <ac:chgData name="Ariel Avshalom" userId="ad20b999a1aae67d" providerId="LiveId" clId="{83D5C6CC-4BAC-456B-A426-F23A525CEDF1}" dt="2020-02-05T16:07:49.845" v="1775"/>
          <ac:picMkLst>
            <pc:docMk/>
            <pc:sldMk cId="2905430116" sldId="263"/>
            <ac:picMk id="5130" creationId="{3E5C79B2-2431-4F55-973D-A9D924484227}"/>
          </ac:picMkLst>
        </pc:picChg>
        <pc:picChg chg="add del mod">
          <ac:chgData name="Ariel Avshalom" userId="ad20b999a1aae67d" providerId="LiveId" clId="{83D5C6CC-4BAC-456B-A426-F23A525CEDF1}" dt="2020-02-05T16:07:48.007" v="1772"/>
          <ac:picMkLst>
            <pc:docMk/>
            <pc:sldMk cId="2905430116" sldId="263"/>
            <ac:picMk id="5132" creationId="{F176DDC3-6EEF-44D4-9F1E-F951CCAB416A}"/>
          </ac:picMkLst>
        </pc:picChg>
        <pc:cxnChg chg="add del">
          <ac:chgData name="Ariel Avshalom" userId="ad20b999a1aae67d" providerId="LiveId" clId="{83D5C6CC-4BAC-456B-A426-F23A525CEDF1}" dt="2020-02-05T16:06:38.645" v="1753" actId="26606"/>
          <ac:cxnSpMkLst>
            <pc:docMk/>
            <pc:sldMk cId="2905430116" sldId="263"/>
            <ac:cxnSpMk id="13" creationId="{67182200-4859-4C8D-BCBB-55B245C28BA3}"/>
          </ac:cxnSpMkLst>
        </pc:cxnChg>
        <pc:cxnChg chg="add del">
          <ac:chgData name="Ariel Avshalom" userId="ad20b999a1aae67d" providerId="LiveId" clId="{83D5C6CC-4BAC-456B-A426-F23A525CEDF1}" dt="2020-02-05T16:06:08.907" v="1749" actId="26606"/>
          <ac:cxnSpMkLst>
            <pc:docMk/>
            <pc:sldMk cId="2905430116" sldId="263"/>
            <ac:cxnSpMk id="25" creationId="{99905336-A7CD-4C75-9E77-C704674F4047}"/>
          </ac:cxnSpMkLst>
        </pc:cxnChg>
      </pc:sldChg>
      <pc:sldChg chg="del">
        <pc:chgData name="Ariel Avshalom" userId="ad20b999a1aae67d" providerId="LiveId" clId="{83D5C6CC-4BAC-456B-A426-F23A525CEDF1}" dt="2020-02-05T15:17:07.680" v="1315" actId="2696"/>
        <pc:sldMkLst>
          <pc:docMk/>
          <pc:sldMk cId="1183807707" sldId="264"/>
        </pc:sldMkLst>
      </pc:sldChg>
      <pc:sldChg chg="addSp delSp modSp mod modTransition setBg setClrOvrMap">
        <pc:chgData name="Ariel Avshalom" userId="ad20b999a1aae67d" providerId="LiveId" clId="{83D5C6CC-4BAC-456B-A426-F23A525CEDF1}" dt="2020-02-05T17:01:01.393" v="3376"/>
        <pc:sldMkLst>
          <pc:docMk/>
          <pc:sldMk cId="1325381941" sldId="265"/>
        </pc:sldMkLst>
        <pc:spChg chg="mod">
          <ac:chgData name="Ariel Avshalom" userId="ad20b999a1aae67d" providerId="LiveId" clId="{83D5C6CC-4BAC-456B-A426-F23A525CEDF1}" dt="2020-02-05T16:33:43.956" v="2497" actId="20577"/>
          <ac:spMkLst>
            <pc:docMk/>
            <pc:sldMk cId="1325381941" sldId="265"/>
            <ac:spMk id="2" creationId="{DF765A7F-4F0D-594A-95A7-8D5C5F09DD74}"/>
          </ac:spMkLst>
        </pc:spChg>
        <pc:spChg chg="add del mod">
          <ac:chgData name="Ariel Avshalom" userId="ad20b999a1aae67d" providerId="LiveId" clId="{83D5C6CC-4BAC-456B-A426-F23A525CEDF1}" dt="2020-02-05T16:21:57.931" v="2174" actId="21"/>
          <ac:spMkLst>
            <pc:docMk/>
            <pc:sldMk cId="1325381941" sldId="265"/>
            <ac:spMk id="3" creationId="{E1699E13-EAF3-BF4F-BF3C-50D7F3AA87D0}"/>
          </ac:spMkLst>
        </pc:spChg>
        <pc:spChg chg="add del mod">
          <ac:chgData name="Ariel Avshalom" userId="ad20b999a1aae67d" providerId="LiveId" clId="{83D5C6CC-4BAC-456B-A426-F23A525CEDF1}" dt="2020-02-05T16:21:14.807" v="2168" actId="21"/>
          <ac:spMkLst>
            <pc:docMk/>
            <pc:sldMk cId="1325381941" sldId="265"/>
            <ac:spMk id="5" creationId="{0A4FD016-C536-4C2F-B983-B22029AED2DA}"/>
          </ac:spMkLst>
        </pc:spChg>
        <pc:spChg chg="add del mod">
          <ac:chgData name="Ariel Avshalom" userId="ad20b999a1aae67d" providerId="LiveId" clId="{83D5C6CC-4BAC-456B-A426-F23A525CEDF1}" dt="2020-02-05T16:24:33.724" v="2192"/>
          <ac:spMkLst>
            <pc:docMk/>
            <pc:sldMk cId="1325381941" sldId="265"/>
            <ac:spMk id="5" creationId="{F0ECC761-A2C9-42A7-9970-AB3D5FFCB9F9}"/>
          </ac:spMkLst>
        </pc:spChg>
        <pc:spChg chg="add del mod">
          <ac:chgData name="Ariel Avshalom" userId="ad20b999a1aae67d" providerId="LiveId" clId="{83D5C6CC-4BAC-456B-A426-F23A525CEDF1}" dt="2020-02-05T16:21:24.280" v="2170" actId="21"/>
          <ac:spMkLst>
            <pc:docMk/>
            <pc:sldMk cId="1325381941" sldId="265"/>
            <ac:spMk id="7" creationId="{C3CD8A3E-AF37-4A67-B016-E53BD0E47DA0}"/>
          </ac:spMkLst>
        </pc:spChg>
        <pc:spChg chg="add del">
          <ac:chgData name="Ariel Avshalom" userId="ad20b999a1aae67d" providerId="LiveId" clId="{83D5C6CC-4BAC-456B-A426-F23A525CEDF1}" dt="2020-02-05T16:22:13.237" v="2178" actId="26606"/>
          <ac:spMkLst>
            <pc:docMk/>
            <pc:sldMk cId="1325381941" sldId="265"/>
            <ac:spMk id="9" creationId="{6EBF06A5-4173-45DE-87B1-0791E098A374}"/>
          </ac:spMkLst>
        </pc:spChg>
        <pc:spChg chg="add del">
          <ac:chgData name="Ariel Avshalom" userId="ad20b999a1aae67d" providerId="LiveId" clId="{83D5C6CC-4BAC-456B-A426-F23A525CEDF1}" dt="2020-02-05T16:22:13.237" v="2178" actId="26606"/>
          <ac:spMkLst>
            <pc:docMk/>
            <pc:sldMk cId="1325381941" sldId="265"/>
            <ac:spMk id="11" creationId="{581DAA37-DAFB-47C9-9EE7-11C030BEC838}"/>
          </ac:spMkLst>
        </pc:spChg>
        <pc:spChg chg="add del">
          <ac:chgData name="Ariel Avshalom" userId="ad20b999a1aae67d" providerId="LiveId" clId="{83D5C6CC-4BAC-456B-A426-F23A525CEDF1}" dt="2020-02-05T16:22:13.237" v="2178" actId="26606"/>
          <ac:spMkLst>
            <pc:docMk/>
            <pc:sldMk cId="1325381941" sldId="265"/>
            <ac:spMk id="13" creationId="{F4CBD955-7E14-485C-919F-EC1D1B9BC25C}"/>
          </ac:spMkLst>
        </pc:spChg>
        <pc:spChg chg="add del">
          <ac:chgData name="Ariel Avshalom" userId="ad20b999a1aae67d" providerId="LiveId" clId="{83D5C6CC-4BAC-456B-A426-F23A525CEDF1}" dt="2020-02-05T16:22:13.228" v="2177" actId="26606"/>
          <ac:spMkLst>
            <pc:docMk/>
            <pc:sldMk cId="1325381941" sldId="265"/>
            <ac:spMk id="18" creationId="{C5E6CFF1-2F42-4E10-9A97-F116F46F53FE}"/>
          </ac:spMkLst>
        </pc:spChg>
        <pc:spChg chg="add">
          <ac:chgData name="Ariel Avshalom" userId="ad20b999a1aae67d" providerId="LiveId" clId="{83D5C6CC-4BAC-456B-A426-F23A525CEDF1}" dt="2020-02-05T16:22:13.237" v="2178" actId="26606"/>
          <ac:spMkLst>
            <pc:docMk/>
            <pc:sldMk cId="1325381941" sldId="265"/>
            <ac:spMk id="22" creationId="{4038CB10-1F5C-4D54-9DF7-12586DE5B007}"/>
          </ac:spMkLst>
        </pc:spChg>
        <pc:spChg chg="add">
          <ac:chgData name="Ariel Avshalom" userId="ad20b999a1aae67d" providerId="LiveId" clId="{83D5C6CC-4BAC-456B-A426-F23A525CEDF1}" dt="2020-02-05T16:22:13.237" v="2178" actId="26606"/>
          <ac:spMkLst>
            <pc:docMk/>
            <pc:sldMk cId="1325381941" sldId="265"/>
            <ac:spMk id="23" creationId="{73ED6512-6858-4552-B699-9A97FE9A4EA2}"/>
          </ac:spMkLst>
        </pc:spChg>
        <pc:picChg chg="add mod ord">
          <ac:chgData name="Ariel Avshalom" userId="ad20b999a1aae67d" providerId="LiveId" clId="{83D5C6CC-4BAC-456B-A426-F23A525CEDF1}" dt="2020-02-05T16:22:13.237" v="2178" actId="26606"/>
          <ac:picMkLst>
            <pc:docMk/>
            <pc:sldMk cId="1325381941" sldId="265"/>
            <ac:picMk id="6" creationId="{3E05AC99-F42E-4F22-8D80-1E6523342D36}"/>
          </ac:picMkLst>
        </pc:picChg>
        <pc:picChg chg="add">
          <ac:chgData name="Ariel Avshalom" userId="ad20b999a1aae67d" providerId="LiveId" clId="{83D5C6CC-4BAC-456B-A426-F23A525CEDF1}" dt="2020-02-05T16:24:33.724" v="2192"/>
          <ac:picMkLst>
            <pc:docMk/>
            <pc:sldMk cId="1325381941" sldId="265"/>
            <ac:picMk id="1026" creationId="{60C91356-406D-4257-BBCF-253E5937115E}"/>
          </ac:picMkLst>
        </pc:picChg>
        <pc:cxnChg chg="add del">
          <ac:chgData name="Ariel Avshalom" userId="ad20b999a1aae67d" providerId="LiveId" clId="{83D5C6CC-4BAC-456B-A426-F23A525CEDF1}" dt="2020-02-05T16:22:13.228" v="2177" actId="26606"/>
          <ac:cxnSpMkLst>
            <pc:docMk/>
            <pc:sldMk cId="1325381941" sldId="265"/>
            <ac:cxnSpMk id="20" creationId="{67182200-4859-4C8D-BCBB-55B245C28BA3}"/>
          </ac:cxnSpMkLst>
        </pc:cxnChg>
      </pc:sldChg>
      <pc:sldChg chg="addSp delSp modSp add mod modTransition setBg setClrOvrMap">
        <pc:chgData name="Ariel Avshalom" userId="ad20b999a1aae67d" providerId="LiveId" clId="{83D5C6CC-4BAC-456B-A426-F23A525CEDF1}" dt="2020-02-05T15:40:10.372" v="1561"/>
        <pc:sldMkLst>
          <pc:docMk/>
          <pc:sldMk cId="483654927" sldId="266"/>
        </pc:sldMkLst>
        <pc:spChg chg="mod">
          <ac:chgData name="Ariel Avshalom" userId="ad20b999a1aae67d" providerId="LiveId" clId="{83D5C6CC-4BAC-456B-A426-F23A525CEDF1}" dt="2020-02-05T15:12:12.846" v="1244" actId="20577"/>
          <ac:spMkLst>
            <pc:docMk/>
            <pc:sldMk cId="483654927" sldId="266"/>
            <ac:spMk id="2" creationId="{BBD83650-87EE-4B53-A5AF-EC6F1EFE80C0}"/>
          </ac:spMkLst>
        </pc:spChg>
        <pc:spChg chg="add del mod">
          <ac:chgData name="Ariel Avshalom" userId="ad20b999a1aae67d" providerId="LiveId" clId="{83D5C6CC-4BAC-456B-A426-F23A525CEDF1}" dt="2020-02-05T14:44:31.893" v="392" actId="26606"/>
          <ac:spMkLst>
            <pc:docMk/>
            <pc:sldMk cId="483654927" sldId="266"/>
            <ac:spMk id="3" creationId="{7D885D88-DC18-41A3-B70B-091E83958DAC}"/>
          </ac:spMkLst>
        </pc:spChg>
        <pc:spChg chg="add del">
          <ac:chgData name="Ariel Avshalom" userId="ad20b999a1aae67d" providerId="LiveId" clId="{83D5C6CC-4BAC-456B-A426-F23A525CEDF1}" dt="2020-02-05T14:44:25.435" v="387" actId="26606"/>
          <ac:spMkLst>
            <pc:docMk/>
            <pc:sldMk cId="483654927" sldId="266"/>
            <ac:spMk id="8" creationId="{8D70B121-56F4-4848-B38B-182089D909FA}"/>
          </ac:spMkLst>
        </pc:spChg>
        <pc:spChg chg="add del">
          <ac:chgData name="Ariel Avshalom" userId="ad20b999a1aae67d" providerId="LiveId" clId="{83D5C6CC-4BAC-456B-A426-F23A525CEDF1}" dt="2020-02-05T14:44:19.868" v="383" actId="26606"/>
          <ac:spMkLst>
            <pc:docMk/>
            <pc:sldMk cId="483654927" sldId="266"/>
            <ac:spMk id="10" creationId="{46C2E80F-49A6-4372-B103-219D417A55ED}"/>
          </ac:spMkLst>
        </pc:spChg>
        <pc:spChg chg="add del">
          <ac:chgData name="Ariel Avshalom" userId="ad20b999a1aae67d" providerId="LiveId" clId="{83D5C6CC-4BAC-456B-A426-F23A525CEDF1}" dt="2020-02-05T14:44:24.406" v="385" actId="26606"/>
          <ac:spMkLst>
            <pc:docMk/>
            <pc:sldMk cId="483654927" sldId="266"/>
            <ac:spMk id="12" creationId="{46C2E80F-49A6-4372-B103-219D417A55ED}"/>
          </ac:spMkLst>
        </pc:spChg>
        <pc:spChg chg="add del">
          <ac:chgData name="Ariel Avshalom" userId="ad20b999a1aae67d" providerId="LiveId" clId="{83D5C6CC-4BAC-456B-A426-F23A525CEDF1}" dt="2020-02-05T14:44:25.435" v="387" actId="26606"/>
          <ac:spMkLst>
            <pc:docMk/>
            <pc:sldMk cId="483654927" sldId="266"/>
            <ac:spMk id="16" creationId="{7D885D88-DC18-41A3-B70B-091E83958DAC}"/>
          </ac:spMkLst>
        </pc:spChg>
        <pc:spChg chg="add del">
          <ac:chgData name="Ariel Avshalom" userId="ad20b999a1aae67d" providerId="LiveId" clId="{83D5C6CC-4BAC-456B-A426-F23A525CEDF1}" dt="2020-02-05T14:44:29.294" v="389" actId="26606"/>
          <ac:spMkLst>
            <pc:docMk/>
            <pc:sldMk cId="483654927" sldId="266"/>
            <ac:spMk id="18" creationId="{46C2E80F-49A6-4372-B103-219D417A55ED}"/>
          </ac:spMkLst>
        </pc:spChg>
        <pc:spChg chg="add del">
          <ac:chgData name="Ariel Avshalom" userId="ad20b999a1aae67d" providerId="LiveId" clId="{83D5C6CC-4BAC-456B-A426-F23A525CEDF1}" dt="2020-02-05T15:11:54.484" v="1243" actId="26606"/>
          <ac:spMkLst>
            <pc:docMk/>
            <pc:sldMk cId="483654927" sldId="266"/>
            <ac:spMk id="23" creationId="{46C2E80F-49A6-4372-B103-219D417A55ED}"/>
          </ac:spMkLst>
        </pc:spChg>
        <pc:spChg chg="add">
          <ac:chgData name="Ariel Avshalom" userId="ad20b999a1aae67d" providerId="LiveId" clId="{83D5C6CC-4BAC-456B-A426-F23A525CEDF1}" dt="2020-02-05T15:11:54.484" v="1243" actId="26606"/>
          <ac:spMkLst>
            <pc:docMk/>
            <pc:sldMk cId="483654927" sldId="266"/>
            <ac:spMk id="30" creationId="{C5E6CFF1-2F42-4E10-9A97-F116F46F53FE}"/>
          </ac:spMkLst>
        </pc:spChg>
        <pc:graphicFrameChg chg="add del">
          <ac:chgData name="Ariel Avshalom" userId="ad20b999a1aae67d" providerId="LiveId" clId="{83D5C6CC-4BAC-456B-A426-F23A525CEDF1}" dt="2020-02-05T14:44:19.868" v="383" actId="26606"/>
          <ac:graphicFrameMkLst>
            <pc:docMk/>
            <pc:sldMk cId="483654927" sldId="266"/>
            <ac:graphicFrameMk id="5" creationId="{4000C76D-7F00-49A6-A7B5-FC5A3294EB10}"/>
          </ac:graphicFrameMkLst>
        </pc:graphicFrameChg>
        <pc:graphicFrameChg chg="add del">
          <ac:chgData name="Ariel Avshalom" userId="ad20b999a1aae67d" providerId="LiveId" clId="{83D5C6CC-4BAC-456B-A426-F23A525CEDF1}" dt="2020-02-05T14:44:24.406" v="385" actId="26606"/>
          <ac:graphicFrameMkLst>
            <pc:docMk/>
            <pc:sldMk cId="483654927" sldId="266"/>
            <ac:graphicFrameMk id="13" creationId="{EB494DC1-7992-400C-ABCB-1B8259D95203}"/>
          </ac:graphicFrameMkLst>
        </pc:graphicFrameChg>
        <pc:graphicFrameChg chg="add del">
          <ac:chgData name="Ariel Avshalom" userId="ad20b999a1aae67d" providerId="LiveId" clId="{83D5C6CC-4BAC-456B-A426-F23A525CEDF1}" dt="2020-02-05T14:44:29.294" v="389" actId="26606"/>
          <ac:graphicFrameMkLst>
            <pc:docMk/>
            <pc:sldMk cId="483654927" sldId="266"/>
            <ac:graphicFrameMk id="19" creationId="{4000C76D-7F00-49A6-A7B5-FC5A3294EB10}"/>
          </ac:graphicFrameMkLst>
        </pc:graphicFrameChg>
        <pc:graphicFrameChg chg="add del">
          <ac:chgData name="Ariel Avshalom" userId="ad20b999a1aae67d" providerId="LiveId" clId="{83D5C6CC-4BAC-456B-A426-F23A525CEDF1}" dt="2020-02-05T14:44:31.878" v="391" actId="26606"/>
          <ac:graphicFrameMkLst>
            <pc:docMk/>
            <pc:sldMk cId="483654927" sldId="266"/>
            <ac:graphicFrameMk id="21" creationId="{0C4AB384-CB3E-4C1D-9CD8-8A8EBB0A1029}"/>
          </ac:graphicFrameMkLst>
        </pc:graphicFrameChg>
        <pc:graphicFrameChg chg="add mod modGraphic">
          <ac:chgData name="Ariel Avshalom" userId="ad20b999a1aae67d" providerId="LiveId" clId="{83D5C6CC-4BAC-456B-A426-F23A525CEDF1}" dt="2020-02-05T15:11:54.484" v="1243" actId="26606"/>
          <ac:graphicFrameMkLst>
            <pc:docMk/>
            <pc:sldMk cId="483654927" sldId="266"/>
            <ac:graphicFrameMk id="24" creationId="{4000C76D-7F00-49A6-A7B5-FC5A3294EB10}"/>
          </ac:graphicFrameMkLst>
        </pc:graphicFrameChg>
        <pc:picChg chg="add">
          <ac:chgData name="Ariel Avshalom" userId="ad20b999a1aae67d" providerId="LiveId" clId="{83D5C6CC-4BAC-456B-A426-F23A525CEDF1}" dt="2020-02-05T15:11:54.484" v="1243" actId="26606"/>
          <ac:picMkLst>
            <pc:docMk/>
            <pc:sldMk cId="483654927" sldId="266"/>
            <ac:picMk id="26" creationId="{C872C8F6-B9F0-4B2E-97E8-1A426871723B}"/>
          </ac:picMkLst>
        </pc:picChg>
        <pc:cxnChg chg="add del">
          <ac:chgData name="Ariel Avshalom" userId="ad20b999a1aae67d" providerId="LiveId" clId="{83D5C6CC-4BAC-456B-A426-F23A525CEDF1}" dt="2020-02-05T14:44:25.435" v="387" actId="26606"/>
          <ac:cxnSpMkLst>
            <pc:docMk/>
            <pc:sldMk cId="483654927" sldId="266"/>
            <ac:cxnSpMk id="15" creationId="{2D72A2C9-F3CA-4216-8BAD-FA4C970C3C4E}"/>
          </ac:cxnSpMkLst>
        </pc:cxnChg>
        <pc:cxnChg chg="add">
          <ac:chgData name="Ariel Avshalom" userId="ad20b999a1aae67d" providerId="LiveId" clId="{83D5C6CC-4BAC-456B-A426-F23A525CEDF1}" dt="2020-02-05T15:11:54.484" v="1243" actId="26606"/>
          <ac:cxnSpMkLst>
            <pc:docMk/>
            <pc:sldMk cId="483654927" sldId="266"/>
            <ac:cxnSpMk id="32" creationId="{67182200-4859-4C8D-BCBB-55B245C28BA3}"/>
          </ac:cxnSpMkLst>
        </pc:cxnChg>
      </pc:sldChg>
      <pc:sldChg chg="addSp modSp add mod modTransition setBg modAnim">
        <pc:chgData name="Ariel Avshalom" userId="ad20b999a1aae67d" providerId="LiveId" clId="{83D5C6CC-4BAC-456B-A426-F23A525CEDF1}" dt="2020-02-05T16:55:15.935" v="3338"/>
        <pc:sldMkLst>
          <pc:docMk/>
          <pc:sldMk cId="1001366286" sldId="267"/>
        </pc:sldMkLst>
        <pc:spChg chg="mod">
          <ac:chgData name="Ariel Avshalom" userId="ad20b999a1aae67d" providerId="LiveId" clId="{83D5C6CC-4BAC-456B-A426-F23A525CEDF1}" dt="2020-02-05T15:03:00.677" v="1096" actId="26606"/>
          <ac:spMkLst>
            <pc:docMk/>
            <pc:sldMk cId="1001366286" sldId="267"/>
            <ac:spMk id="2" creationId="{34F8BAB3-2F42-470B-A7F2-97AC76B185C0}"/>
          </ac:spMkLst>
        </pc:spChg>
        <pc:spChg chg="mod">
          <ac:chgData name="Ariel Avshalom" userId="ad20b999a1aae67d" providerId="LiveId" clId="{83D5C6CC-4BAC-456B-A426-F23A525CEDF1}" dt="2020-02-05T15:03:00.677" v="1096" actId="26606"/>
          <ac:spMkLst>
            <pc:docMk/>
            <pc:sldMk cId="1001366286" sldId="267"/>
            <ac:spMk id="3" creationId="{A888359C-0BF1-4300-85CB-6DDF2B89288A}"/>
          </ac:spMkLst>
        </pc:spChg>
        <pc:picChg chg="add">
          <ac:chgData name="Ariel Avshalom" userId="ad20b999a1aae67d" providerId="LiveId" clId="{83D5C6CC-4BAC-456B-A426-F23A525CEDF1}" dt="2020-02-05T15:03:00.677" v="1096" actId="26606"/>
          <ac:picMkLst>
            <pc:docMk/>
            <pc:sldMk cId="1001366286" sldId="267"/>
            <ac:picMk id="5" creationId="{CBC58861-8705-4F51-8CC1-323244B0B2D7}"/>
          </ac:picMkLst>
        </pc:picChg>
        <pc:cxnChg chg="add">
          <ac:chgData name="Ariel Avshalom" userId="ad20b999a1aae67d" providerId="LiveId" clId="{83D5C6CC-4BAC-456B-A426-F23A525CEDF1}" dt="2020-02-05T15:03:00.677" v="1096" actId="26606"/>
          <ac:cxnSpMkLst>
            <pc:docMk/>
            <pc:sldMk cId="1001366286" sldId="267"/>
            <ac:cxnSpMk id="9" creationId="{A7F400EE-A8A5-48AF-B4D6-291B52C6F0B0}"/>
          </ac:cxnSpMkLst>
        </pc:cxnChg>
      </pc:sldChg>
      <pc:sldChg chg="addSp delSp modSp add mod modTransition setBg setClrOvrMap">
        <pc:chgData name="Ariel Avshalom" userId="ad20b999a1aae67d" providerId="LiveId" clId="{83D5C6CC-4BAC-456B-A426-F23A525CEDF1}" dt="2020-02-05T15:41:36.878" v="1572"/>
        <pc:sldMkLst>
          <pc:docMk/>
          <pc:sldMk cId="3703299071" sldId="268"/>
        </pc:sldMkLst>
        <pc:spChg chg="mod">
          <ac:chgData name="Ariel Avshalom" userId="ad20b999a1aae67d" providerId="LiveId" clId="{83D5C6CC-4BAC-456B-A426-F23A525CEDF1}" dt="2020-02-05T15:11:35.060" v="1242" actId="26606"/>
          <ac:spMkLst>
            <pc:docMk/>
            <pc:sldMk cId="3703299071" sldId="268"/>
            <ac:spMk id="2" creationId="{F98B0E9E-D773-4D31-8D89-0B799E5E95B9}"/>
          </ac:spMkLst>
        </pc:spChg>
        <pc:spChg chg="mod">
          <ac:chgData name="Ariel Avshalom" userId="ad20b999a1aae67d" providerId="LiveId" clId="{83D5C6CC-4BAC-456B-A426-F23A525CEDF1}" dt="2020-02-05T15:11:35.060" v="1242" actId="26606"/>
          <ac:spMkLst>
            <pc:docMk/>
            <pc:sldMk cId="3703299071" sldId="268"/>
            <ac:spMk id="3" creationId="{86731898-6A19-4AA2-8665-5965C3FCB2B2}"/>
          </ac:spMkLst>
        </pc:spChg>
        <pc:spChg chg="add del">
          <ac:chgData name="Ariel Avshalom" userId="ad20b999a1aae67d" providerId="LiveId" clId="{83D5C6CC-4BAC-456B-A426-F23A525CEDF1}" dt="2020-02-05T15:11:32.707" v="1239" actId="26606"/>
          <ac:spMkLst>
            <pc:docMk/>
            <pc:sldMk cId="3703299071" sldId="268"/>
            <ac:spMk id="9" creationId="{6EBF06A5-4173-45DE-87B1-0791E098A374}"/>
          </ac:spMkLst>
        </pc:spChg>
        <pc:spChg chg="add del">
          <ac:chgData name="Ariel Avshalom" userId="ad20b999a1aae67d" providerId="LiveId" clId="{83D5C6CC-4BAC-456B-A426-F23A525CEDF1}" dt="2020-02-05T15:11:32.707" v="1239" actId="26606"/>
          <ac:spMkLst>
            <pc:docMk/>
            <pc:sldMk cId="3703299071" sldId="268"/>
            <ac:spMk id="11" creationId="{581DAA37-DAFB-47C9-9EE7-11C030BEC838}"/>
          </ac:spMkLst>
        </pc:spChg>
        <pc:spChg chg="add del">
          <ac:chgData name="Ariel Avshalom" userId="ad20b999a1aae67d" providerId="LiveId" clId="{83D5C6CC-4BAC-456B-A426-F23A525CEDF1}" dt="2020-02-05T15:11:32.707" v="1239" actId="26606"/>
          <ac:spMkLst>
            <pc:docMk/>
            <pc:sldMk cId="3703299071" sldId="268"/>
            <ac:spMk id="13" creationId="{F4CBD955-7E14-485C-919F-EC1D1B9BC25C}"/>
          </ac:spMkLst>
        </pc:spChg>
        <pc:spChg chg="add">
          <ac:chgData name="Ariel Avshalom" userId="ad20b999a1aae67d" providerId="LiveId" clId="{83D5C6CC-4BAC-456B-A426-F23A525CEDF1}" dt="2020-02-05T15:11:35.060" v="1242" actId="26606"/>
          <ac:spMkLst>
            <pc:docMk/>
            <pc:sldMk cId="3703299071" sldId="268"/>
            <ac:spMk id="18" creationId="{6EBF06A5-4173-45DE-87B1-0791E098A374}"/>
          </ac:spMkLst>
        </pc:spChg>
        <pc:spChg chg="add">
          <ac:chgData name="Ariel Avshalom" userId="ad20b999a1aae67d" providerId="LiveId" clId="{83D5C6CC-4BAC-456B-A426-F23A525CEDF1}" dt="2020-02-05T15:11:35.060" v="1242" actId="26606"/>
          <ac:spMkLst>
            <pc:docMk/>
            <pc:sldMk cId="3703299071" sldId="268"/>
            <ac:spMk id="20" creationId="{581DAA37-DAFB-47C9-9EE7-11C030BEC838}"/>
          </ac:spMkLst>
        </pc:spChg>
        <pc:spChg chg="add">
          <ac:chgData name="Ariel Avshalom" userId="ad20b999a1aae67d" providerId="LiveId" clId="{83D5C6CC-4BAC-456B-A426-F23A525CEDF1}" dt="2020-02-05T15:11:35.060" v="1242" actId="26606"/>
          <ac:spMkLst>
            <pc:docMk/>
            <pc:sldMk cId="3703299071" sldId="268"/>
            <ac:spMk id="21" creationId="{F4CBD955-7E14-485C-919F-EC1D1B9BC25C}"/>
          </ac:spMkLst>
        </pc:spChg>
        <pc:picChg chg="add del">
          <ac:chgData name="Ariel Avshalom" userId="ad20b999a1aae67d" providerId="LiveId" clId="{83D5C6CC-4BAC-456B-A426-F23A525CEDF1}" dt="2020-02-05T15:11:32.707" v="1239" actId="26606"/>
          <ac:picMkLst>
            <pc:docMk/>
            <pc:sldMk cId="3703299071" sldId="268"/>
            <ac:picMk id="5" creationId="{74A4598B-27F8-4815-ACAB-4341A50A974F}"/>
          </ac:picMkLst>
        </pc:picChg>
        <pc:picChg chg="add del">
          <ac:chgData name="Ariel Avshalom" userId="ad20b999a1aae67d" providerId="LiveId" clId="{83D5C6CC-4BAC-456B-A426-F23A525CEDF1}" dt="2020-02-05T15:11:35.001" v="1241" actId="26606"/>
          <ac:picMkLst>
            <pc:docMk/>
            <pc:sldMk cId="3703299071" sldId="268"/>
            <ac:picMk id="15" creationId="{77195A30-530D-40E9-8CA4-D156129C7341}"/>
          </ac:picMkLst>
        </pc:picChg>
        <pc:picChg chg="add">
          <ac:chgData name="Ariel Avshalom" userId="ad20b999a1aae67d" providerId="LiveId" clId="{83D5C6CC-4BAC-456B-A426-F23A525CEDF1}" dt="2020-02-05T15:11:35.060" v="1242" actId="26606"/>
          <ac:picMkLst>
            <pc:docMk/>
            <pc:sldMk cId="3703299071" sldId="268"/>
            <ac:picMk id="19" creationId="{74A4598B-27F8-4815-ACAB-4341A50A974F}"/>
          </ac:picMkLst>
        </pc:picChg>
        <pc:cxnChg chg="add del">
          <ac:chgData name="Ariel Avshalom" userId="ad20b999a1aae67d" providerId="LiveId" clId="{83D5C6CC-4BAC-456B-A426-F23A525CEDF1}" dt="2020-02-05T15:11:35.001" v="1241" actId="26606"/>
          <ac:cxnSpMkLst>
            <pc:docMk/>
            <pc:sldMk cId="3703299071" sldId="268"/>
            <ac:cxnSpMk id="16" creationId="{A7F400EE-A8A5-48AF-B4D6-291B52C6F0B0}"/>
          </ac:cxnSpMkLst>
        </pc:cxnChg>
      </pc:sldChg>
      <pc:sldChg chg="addSp delSp modSp add mod modTransition setBg">
        <pc:chgData name="Ariel Avshalom" userId="ad20b999a1aae67d" providerId="LiveId" clId="{83D5C6CC-4BAC-456B-A426-F23A525CEDF1}" dt="2020-02-05T15:42:16.515" v="1577"/>
        <pc:sldMkLst>
          <pc:docMk/>
          <pc:sldMk cId="2836742087" sldId="269"/>
        </pc:sldMkLst>
        <pc:spChg chg="mod">
          <ac:chgData name="Ariel Avshalom" userId="ad20b999a1aae67d" providerId="LiveId" clId="{83D5C6CC-4BAC-456B-A426-F23A525CEDF1}" dt="2020-02-05T15:30:55.228" v="1555" actId="26606"/>
          <ac:spMkLst>
            <pc:docMk/>
            <pc:sldMk cId="2836742087" sldId="269"/>
            <ac:spMk id="2" creationId="{253B9428-74D3-43B6-AC07-3B713DE5FAA8}"/>
          </ac:spMkLst>
        </pc:spChg>
        <pc:spChg chg="mod">
          <ac:chgData name="Ariel Avshalom" userId="ad20b999a1aae67d" providerId="LiveId" clId="{83D5C6CC-4BAC-456B-A426-F23A525CEDF1}" dt="2020-02-05T15:30:55.228" v="1555" actId="26606"/>
          <ac:spMkLst>
            <pc:docMk/>
            <pc:sldMk cId="2836742087" sldId="269"/>
            <ac:spMk id="3" creationId="{13BE843B-1F51-4454-948A-337D68C19834}"/>
          </ac:spMkLst>
        </pc:spChg>
        <pc:spChg chg="add del">
          <ac:chgData name="Ariel Avshalom" userId="ad20b999a1aae67d" providerId="LiveId" clId="{83D5C6CC-4BAC-456B-A426-F23A525CEDF1}" dt="2020-02-05T15:28:24.259" v="1542"/>
          <ac:spMkLst>
            <pc:docMk/>
            <pc:sldMk cId="2836742087" sldId="269"/>
            <ac:spMk id="4" creationId="{B8D30B61-4143-47DA-A65F-BF2F2C0DC1B6}"/>
          </ac:spMkLst>
        </pc:spChg>
        <pc:spChg chg="add del">
          <ac:chgData name="Ariel Avshalom" userId="ad20b999a1aae67d" providerId="LiveId" clId="{83D5C6CC-4BAC-456B-A426-F23A525CEDF1}" dt="2020-02-05T15:28:24.259" v="1542"/>
          <ac:spMkLst>
            <pc:docMk/>
            <pc:sldMk cId="2836742087" sldId="269"/>
            <ac:spMk id="5" creationId="{3A77FEEC-6CF2-4235-860E-88B78B3D3335}"/>
          </ac:spMkLst>
        </pc:spChg>
        <pc:spChg chg="add del">
          <ac:chgData name="Ariel Avshalom" userId="ad20b999a1aae67d" providerId="LiveId" clId="{83D5C6CC-4BAC-456B-A426-F23A525CEDF1}" dt="2020-02-05T15:28:24.259" v="1542"/>
          <ac:spMkLst>
            <pc:docMk/>
            <pc:sldMk cId="2836742087" sldId="269"/>
            <ac:spMk id="6" creationId="{A2B5E77B-88B4-4523-8A21-6D14DFBF9E89}"/>
          </ac:spMkLst>
        </pc:spChg>
        <pc:spChg chg="add del">
          <ac:chgData name="Ariel Avshalom" userId="ad20b999a1aae67d" providerId="LiveId" clId="{83D5C6CC-4BAC-456B-A426-F23A525CEDF1}" dt="2020-02-05T15:28:24.259" v="1542"/>
          <ac:spMkLst>
            <pc:docMk/>
            <pc:sldMk cId="2836742087" sldId="269"/>
            <ac:spMk id="7" creationId="{8CB06B93-72ED-4A86-85D8-32EC56E274B8}"/>
          </ac:spMkLst>
        </pc:spChg>
        <pc:spChg chg="add del">
          <ac:chgData name="Ariel Avshalom" userId="ad20b999a1aae67d" providerId="LiveId" clId="{83D5C6CC-4BAC-456B-A426-F23A525CEDF1}" dt="2020-02-05T15:28:24.259" v="1542"/>
          <ac:spMkLst>
            <pc:docMk/>
            <pc:sldMk cId="2836742087" sldId="269"/>
            <ac:spMk id="8" creationId="{C5ED6478-942E-412C-A466-1C8BB6CB6F82}"/>
          </ac:spMkLst>
        </pc:spChg>
        <pc:spChg chg="add del">
          <ac:chgData name="Ariel Avshalom" userId="ad20b999a1aae67d" providerId="LiveId" clId="{83D5C6CC-4BAC-456B-A426-F23A525CEDF1}" dt="2020-02-05T15:28:24.259" v="1542"/>
          <ac:spMkLst>
            <pc:docMk/>
            <pc:sldMk cId="2836742087" sldId="269"/>
            <ac:spMk id="9" creationId="{57DBC93F-C719-46D1-A81D-5B45AA87A2DF}"/>
          </ac:spMkLst>
        </pc:spChg>
        <pc:spChg chg="add del">
          <ac:chgData name="Ariel Avshalom" userId="ad20b999a1aae67d" providerId="LiveId" clId="{83D5C6CC-4BAC-456B-A426-F23A525CEDF1}" dt="2020-02-05T15:28:24.259" v="1542"/>
          <ac:spMkLst>
            <pc:docMk/>
            <pc:sldMk cId="2836742087" sldId="269"/>
            <ac:spMk id="10" creationId="{806C5720-0C94-4C61-B19B-BA63D23A481C}"/>
          </ac:spMkLst>
        </pc:spChg>
        <pc:spChg chg="add del">
          <ac:chgData name="Ariel Avshalom" userId="ad20b999a1aae67d" providerId="LiveId" clId="{83D5C6CC-4BAC-456B-A426-F23A525CEDF1}" dt="2020-02-05T15:30:55.228" v="1555" actId="26606"/>
          <ac:spMkLst>
            <pc:docMk/>
            <pc:sldMk cId="2836742087" sldId="269"/>
            <ac:spMk id="16" creationId="{81AEB8A9-B768-4E30-BA55-D919E6687343}"/>
          </ac:spMkLst>
        </pc:spChg>
        <pc:picChg chg="add mod">
          <ac:chgData name="Ariel Avshalom" userId="ad20b999a1aae67d" providerId="LiveId" clId="{83D5C6CC-4BAC-456B-A426-F23A525CEDF1}" dt="2020-02-05T15:32:05.088" v="1558" actId="14100"/>
          <ac:picMkLst>
            <pc:docMk/>
            <pc:sldMk cId="2836742087" sldId="269"/>
            <ac:picMk id="11" creationId="{B9593B86-467C-4845-950D-FE07333B82AB}"/>
          </ac:picMkLst>
        </pc:picChg>
      </pc:sldChg>
      <pc:sldChg chg="addSp delSp modSp add mod modTransition setBg">
        <pc:chgData name="Ariel Avshalom" userId="ad20b999a1aae67d" providerId="LiveId" clId="{83D5C6CC-4BAC-456B-A426-F23A525CEDF1}" dt="2020-02-05T17:01:09.609" v="3377"/>
        <pc:sldMkLst>
          <pc:docMk/>
          <pc:sldMk cId="1950363493" sldId="270"/>
        </pc:sldMkLst>
        <pc:spChg chg="mod">
          <ac:chgData name="Ariel Avshalom" userId="ad20b999a1aae67d" providerId="LiveId" clId="{83D5C6CC-4BAC-456B-A426-F23A525CEDF1}" dt="2020-02-05T16:34:04.917" v="2516" actId="26606"/>
          <ac:spMkLst>
            <pc:docMk/>
            <pc:sldMk cId="1950363493" sldId="270"/>
            <ac:spMk id="2" creationId="{F4DA4E1F-0A25-46A1-962C-6B0A4E84AD25}"/>
          </ac:spMkLst>
        </pc:spChg>
        <pc:spChg chg="add del">
          <ac:chgData name="Ariel Avshalom" userId="ad20b999a1aae67d" providerId="LiveId" clId="{83D5C6CC-4BAC-456B-A426-F23A525CEDF1}" dt="2020-02-05T16:22:40.736" v="2190"/>
          <ac:spMkLst>
            <pc:docMk/>
            <pc:sldMk cId="1950363493" sldId="270"/>
            <ac:spMk id="3" creationId="{0140ADFA-76BA-42B4-A5E9-8045B2EA33D2}"/>
          </ac:spMkLst>
        </pc:spChg>
        <pc:spChg chg="add del mod">
          <ac:chgData name="Ariel Avshalom" userId="ad20b999a1aae67d" providerId="LiveId" clId="{83D5C6CC-4BAC-456B-A426-F23A525CEDF1}" dt="2020-02-05T16:34:04.917" v="2516" actId="26606"/>
          <ac:spMkLst>
            <pc:docMk/>
            <pc:sldMk cId="1950363493" sldId="270"/>
            <ac:spMk id="4" creationId="{9877D6BD-F8E3-4FBC-85CF-BD6EC539D2DB}"/>
          </ac:spMkLst>
        </pc:spChg>
        <pc:picChg chg="add mod">
          <ac:chgData name="Ariel Avshalom" userId="ad20b999a1aae67d" providerId="LiveId" clId="{83D5C6CC-4BAC-456B-A426-F23A525CEDF1}" dt="2020-02-05T16:34:38.164" v="2518" actId="27614"/>
          <ac:picMkLst>
            <pc:docMk/>
            <pc:sldMk cId="1950363493" sldId="270"/>
            <ac:picMk id="6" creationId="{0D2F8EAC-EF26-4408-8A77-4C74D11C5FA8}"/>
          </ac:picMkLst>
        </pc:picChg>
        <pc:cxnChg chg="add">
          <ac:chgData name="Ariel Avshalom" userId="ad20b999a1aae67d" providerId="LiveId" clId="{83D5C6CC-4BAC-456B-A426-F23A525CEDF1}" dt="2020-02-05T16:34:04.917" v="2516" actId="26606"/>
          <ac:cxnSpMkLst>
            <pc:docMk/>
            <pc:sldMk cId="1950363493" sldId="270"/>
            <ac:cxnSpMk id="10" creationId="{A7F400EE-A8A5-48AF-B4D6-291B52C6F0B0}"/>
          </ac:cxnSpMkLst>
        </pc:cxnChg>
      </pc:sldChg>
      <pc:sldChg chg="addSp delSp modSp add mod modTransition setBg">
        <pc:chgData name="Ariel Avshalom" userId="ad20b999a1aae67d" providerId="LiveId" clId="{83D5C6CC-4BAC-456B-A426-F23A525CEDF1}" dt="2020-02-05T17:01:13.175" v="3378"/>
        <pc:sldMkLst>
          <pc:docMk/>
          <pc:sldMk cId="3122667443" sldId="271"/>
        </pc:sldMkLst>
        <pc:spChg chg="mod">
          <ac:chgData name="Ariel Avshalom" userId="ad20b999a1aae67d" providerId="LiveId" clId="{83D5C6CC-4BAC-456B-A426-F23A525CEDF1}" dt="2020-02-05T16:34:51.380" v="2527" actId="26606"/>
          <ac:spMkLst>
            <pc:docMk/>
            <pc:sldMk cId="3122667443" sldId="271"/>
            <ac:spMk id="2" creationId="{B341DF79-3810-43C9-AF47-DD145B03885B}"/>
          </ac:spMkLst>
        </pc:spChg>
        <pc:spChg chg="del">
          <ac:chgData name="Ariel Avshalom" userId="ad20b999a1aae67d" providerId="LiveId" clId="{83D5C6CC-4BAC-456B-A426-F23A525CEDF1}" dt="2020-02-05T16:34:40.777" v="2519"/>
          <ac:spMkLst>
            <pc:docMk/>
            <pc:sldMk cId="3122667443" sldId="271"/>
            <ac:spMk id="3" creationId="{9A9BCAB3-37ED-44F7-930C-4309BA8179E4}"/>
          </ac:spMkLst>
        </pc:spChg>
        <pc:spChg chg="add">
          <ac:chgData name="Ariel Avshalom" userId="ad20b999a1aae67d" providerId="LiveId" clId="{83D5C6CC-4BAC-456B-A426-F23A525CEDF1}" dt="2020-02-05T16:34:51.380" v="2527" actId="26606"/>
          <ac:spMkLst>
            <pc:docMk/>
            <pc:sldMk cId="3122667443" sldId="271"/>
            <ac:spMk id="71" creationId="{16C5FA50-8D52-4617-AF91-5C7B1C8352F1}"/>
          </ac:spMkLst>
        </pc:spChg>
        <pc:spChg chg="add">
          <ac:chgData name="Ariel Avshalom" userId="ad20b999a1aae67d" providerId="LiveId" clId="{83D5C6CC-4BAC-456B-A426-F23A525CEDF1}" dt="2020-02-05T16:34:51.380" v="2527" actId="26606"/>
          <ac:spMkLst>
            <pc:docMk/>
            <pc:sldMk cId="3122667443" sldId="271"/>
            <ac:spMk id="73" creationId="{E223798C-12AD-4B0C-A50C-D676347D67CF}"/>
          </ac:spMkLst>
        </pc:spChg>
        <pc:picChg chg="add mod">
          <ac:chgData name="Ariel Avshalom" userId="ad20b999a1aae67d" providerId="LiveId" clId="{83D5C6CC-4BAC-456B-A426-F23A525CEDF1}" dt="2020-02-05T16:34:51.380" v="2527" actId="26606"/>
          <ac:picMkLst>
            <pc:docMk/>
            <pc:sldMk cId="3122667443" sldId="271"/>
            <ac:picMk id="2050" creationId="{DA163B67-B7EF-4612-8EAF-B8FAA8C2E9C5}"/>
          </ac:picMkLst>
        </pc:picChg>
      </pc:sldChg>
      <pc:sldChg chg="addSp delSp modSp add mod modTransition setBg">
        <pc:chgData name="Ariel Avshalom" userId="ad20b999a1aae67d" providerId="LiveId" clId="{83D5C6CC-4BAC-456B-A426-F23A525CEDF1}" dt="2020-02-05T17:01:19.548" v="3379"/>
        <pc:sldMkLst>
          <pc:docMk/>
          <pc:sldMk cId="1254507972" sldId="272"/>
        </pc:sldMkLst>
        <pc:spChg chg="mod">
          <ac:chgData name="Ariel Avshalom" userId="ad20b999a1aae67d" providerId="LiveId" clId="{83D5C6CC-4BAC-456B-A426-F23A525CEDF1}" dt="2020-02-05T16:37:56.299" v="2717" actId="26606"/>
          <ac:spMkLst>
            <pc:docMk/>
            <pc:sldMk cId="1254507972" sldId="272"/>
            <ac:spMk id="2" creationId="{F76ED449-F212-4F04-A63C-A4247955AC53}"/>
          </ac:spMkLst>
        </pc:spChg>
        <pc:spChg chg="add del">
          <ac:chgData name="Ariel Avshalom" userId="ad20b999a1aae67d" providerId="LiveId" clId="{83D5C6CC-4BAC-456B-A426-F23A525CEDF1}" dt="2020-02-05T16:35:28.026" v="2560" actId="26606"/>
          <ac:spMkLst>
            <pc:docMk/>
            <pc:sldMk cId="1254507972" sldId="272"/>
            <ac:spMk id="3" creationId="{2F5FFED1-F0E6-40DB-8E52-5DD7D1BE7A68}"/>
          </ac:spMkLst>
        </pc:spChg>
        <pc:spChg chg="add mod">
          <ac:chgData name="Ariel Avshalom" userId="ad20b999a1aae67d" providerId="LiveId" clId="{83D5C6CC-4BAC-456B-A426-F23A525CEDF1}" dt="2020-02-05T16:37:56.299" v="2717" actId="26606"/>
          <ac:spMkLst>
            <pc:docMk/>
            <pc:sldMk cId="1254507972" sldId="272"/>
            <ac:spMk id="4" creationId="{6655FC70-CAC9-44CE-B68D-1224CFBE1402}"/>
          </ac:spMkLst>
        </pc:spChg>
        <pc:spChg chg="add del">
          <ac:chgData name="Ariel Avshalom" userId="ad20b999a1aae67d" providerId="LiveId" clId="{83D5C6CC-4BAC-456B-A426-F23A525CEDF1}" dt="2020-02-05T16:35:28.001" v="2559" actId="26606"/>
          <ac:spMkLst>
            <pc:docMk/>
            <pc:sldMk cId="1254507972" sldId="272"/>
            <ac:spMk id="9" creationId="{98663357-1843-42BB-BC09-EACA8E00E598}"/>
          </ac:spMkLst>
        </pc:spChg>
        <pc:spChg chg="add del">
          <ac:chgData name="Ariel Avshalom" userId="ad20b999a1aae67d" providerId="LiveId" clId="{83D5C6CC-4BAC-456B-A426-F23A525CEDF1}" dt="2020-02-05T16:37:56.299" v="2717" actId="26606"/>
          <ac:spMkLst>
            <pc:docMk/>
            <pc:sldMk cId="1254507972" sldId="272"/>
            <ac:spMk id="10" creationId="{4913D8DA-B72B-46FB-9E5D-656A0EB0A476}"/>
          </ac:spMkLst>
        </pc:spChg>
        <pc:spChg chg="add del">
          <ac:chgData name="Ariel Avshalom" userId="ad20b999a1aae67d" providerId="LiveId" clId="{83D5C6CC-4BAC-456B-A426-F23A525CEDF1}" dt="2020-02-05T16:37:56.299" v="2717" actId="26606"/>
          <ac:spMkLst>
            <pc:docMk/>
            <pc:sldMk cId="1254507972" sldId="272"/>
            <ac:spMk id="12" creationId="{63CDDC8E-3FD0-4545-A664-7661835B4586}"/>
          </ac:spMkLst>
        </pc:spChg>
        <pc:spChg chg="add">
          <ac:chgData name="Ariel Avshalom" userId="ad20b999a1aae67d" providerId="LiveId" clId="{83D5C6CC-4BAC-456B-A426-F23A525CEDF1}" dt="2020-02-05T16:37:56.299" v="2717" actId="26606"/>
          <ac:spMkLst>
            <pc:docMk/>
            <pc:sldMk cId="1254507972" sldId="272"/>
            <ac:spMk id="17" creationId="{B6C29DB0-17E9-42FF-986E-0B7F493F4D24}"/>
          </ac:spMkLst>
        </pc:spChg>
        <pc:spChg chg="add">
          <ac:chgData name="Ariel Avshalom" userId="ad20b999a1aae67d" providerId="LiveId" clId="{83D5C6CC-4BAC-456B-A426-F23A525CEDF1}" dt="2020-02-05T16:37:56.299" v="2717" actId="26606"/>
          <ac:spMkLst>
            <pc:docMk/>
            <pc:sldMk cId="1254507972" sldId="272"/>
            <ac:spMk id="19" creationId="{115AD956-A5B6-4760-B8B2-11E2DF6B0212}"/>
          </ac:spMkLst>
        </pc:spChg>
        <pc:picChg chg="add del">
          <ac:chgData name="Ariel Avshalom" userId="ad20b999a1aae67d" providerId="LiveId" clId="{83D5C6CC-4BAC-456B-A426-F23A525CEDF1}" dt="2020-02-05T16:35:28.001" v="2559" actId="26606"/>
          <ac:picMkLst>
            <pc:docMk/>
            <pc:sldMk cId="1254507972" sldId="272"/>
            <ac:picMk id="5" creationId="{F4DD18D8-2995-4439-8A30-8CC57EE797DE}"/>
          </ac:picMkLst>
        </pc:picChg>
        <pc:picChg chg="add mod">
          <ac:chgData name="Ariel Avshalom" userId="ad20b999a1aae67d" providerId="LiveId" clId="{83D5C6CC-4BAC-456B-A426-F23A525CEDF1}" dt="2020-02-05T16:37:56.299" v="2717" actId="26606"/>
          <ac:picMkLst>
            <pc:docMk/>
            <pc:sldMk cId="1254507972" sldId="272"/>
            <ac:picMk id="7" creationId="{27FA39DF-3C29-4839-BF08-EA4D83E9DAC5}"/>
          </ac:picMkLst>
        </pc:picChg>
      </pc:sldChg>
      <pc:sldChg chg="addSp delSp modSp add mod modTransition setBg modAnim">
        <pc:chgData name="Ariel Avshalom" userId="ad20b999a1aae67d" providerId="LiveId" clId="{83D5C6CC-4BAC-456B-A426-F23A525CEDF1}" dt="2020-02-05T17:01:24.710" v="3380"/>
        <pc:sldMkLst>
          <pc:docMk/>
          <pc:sldMk cId="988697854" sldId="273"/>
        </pc:sldMkLst>
        <pc:spChg chg="mod">
          <ac:chgData name="Ariel Avshalom" userId="ad20b999a1aae67d" providerId="LiveId" clId="{83D5C6CC-4BAC-456B-A426-F23A525CEDF1}" dt="2020-02-05T16:53:57.529" v="3330" actId="1035"/>
          <ac:spMkLst>
            <pc:docMk/>
            <pc:sldMk cId="988697854" sldId="273"/>
            <ac:spMk id="2" creationId="{B43D62FE-5E94-4C74-91BC-8AE03517F723}"/>
          </ac:spMkLst>
        </pc:spChg>
        <pc:spChg chg="del">
          <ac:chgData name="Ariel Avshalom" userId="ad20b999a1aae67d" providerId="LiveId" clId="{83D5C6CC-4BAC-456B-A426-F23A525CEDF1}" dt="2020-02-05T16:40:23.904" v="2735" actId="478"/>
          <ac:spMkLst>
            <pc:docMk/>
            <pc:sldMk cId="988697854" sldId="273"/>
            <ac:spMk id="3" creationId="{EEEFF9A2-EABA-4E20-B87D-522B71AE226C}"/>
          </ac:spMkLst>
        </pc:spChg>
        <pc:spChg chg="add del mod">
          <ac:chgData name="Ariel Avshalom" userId="ad20b999a1aae67d" providerId="LiveId" clId="{83D5C6CC-4BAC-456B-A426-F23A525CEDF1}" dt="2020-02-05T16:41:35.077" v="2740" actId="11529"/>
          <ac:spMkLst>
            <pc:docMk/>
            <pc:sldMk cId="988697854" sldId="273"/>
            <ac:spMk id="6" creationId="{3485548C-88BA-4B57-8A43-CF7CD31F8DA7}"/>
          </ac:spMkLst>
        </pc:spChg>
        <pc:spChg chg="add del mod">
          <ac:chgData name="Ariel Avshalom" userId="ad20b999a1aae67d" providerId="LiveId" clId="{83D5C6CC-4BAC-456B-A426-F23A525CEDF1}" dt="2020-02-05T16:41:49.963" v="2744" actId="11529"/>
          <ac:spMkLst>
            <pc:docMk/>
            <pc:sldMk cId="988697854" sldId="273"/>
            <ac:spMk id="7" creationId="{1686C5D6-82A1-42E8-88A2-B20AF56A46A9}"/>
          </ac:spMkLst>
        </pc:spChg>
        <pc:spChg chg="add del mod">
          <ac:chgData name="Ariel Avshalom" userId="ad20b999a1aae67d" providerId="LiveId" clId="{83D5C6CC-4BAC-456B-A426-F23A525CEDF1}" dt="2020-02-05T16:43:57.562" v="2751" actId="478"/>
          <ac:spMkLst>
            <pc:docMk/>
            <pc:sldMk cId="988697854" sldId="273"/>
            <ac:spMk id="8" creationId="{6A900FEB-E8E5-4CFF-B072-62C752E9837E}"/>
          </ac:spMkLst>
        </pc:spChg>
        <pc:spChg chg="add mod">
          <ac:chgData name="Ariel Avshalom" userId="ad20b999a1aae67d" providerId="LiveId" clId="{83D5C6CC-4BAC-456B-A426-F23A525CEDF1}" dt="2020-02-05T16:47:59.453" v="2925" actId="207"/>
          <ac:spMkLst>
            <pc:docMk/>
            <pc:sldMk cId="988697854" sldId="273"/>
            <ac:spMk id="10" creationId="{7497E4D9-79FC-40FF-92A7-481AC87CD0B3}"/>
          </ac:spMkLst>
        </pc:spChg>
        <pc:spChg chg="add mod">
          <ac:chgData name="Ariel Avshalom" userId="ad20b999a1aae67d" providerId="LiveId" clId="{83D5C6CC-4BAC-456B-A426-F23A525CEDF1}" dt="2020-02-05T16:53:16.611" v="3266" actId="1076"/>
          <ac:spMkLst>
            <pc:docMk/>
            <pc:sldMk cId="988697854" sldId="273"/>
            <ac:spMk id="11" creationId="{D70695CD-E43A-4A23-8CBB-39D2F28602BE}"/>
          </ac:spMkLst>
        </pc:spChg>
        <pc:spChg chg="add del mod">
          <ac:chgData name="Ariel Avshalom" userId="ad20b999a1aae67d" providerId="LiveId" clId="{83D5C6CC-4BAC-456B-A426-F23A525CEDF1}" dt="2020-02-05T16:48:48.563" v="2969" actId="11529"/>
          <ac:spMkLst>
            <pc:docMk/>
            <pc:sldMk cId="988697854" sldId="273"/>
            <ac:spMk id="12" creationId="{4A53AFB8-118F-4C86-9235-3830A1B7C83E}"/>
          </ac:spMkLst>
        </pc:spChg>
        <pc:spChg chg="add mod">
          <ac:chgData name="Ariel Avshalom" userId="ad20b999a1aae67d" providerId="LiveId" clId="{83D5C6CC-4BAC-456B-A426-F23A525CEDF1}" dt="2020-02-05T16:49:08.140" v="2974" actId="1076"/>
          <ac:spMkLst>
            <pc:docMk/>
            <pc:sldMk cId="988697854" sldId="273"/>
            <ac:spMk id="13" creationId="{83808A65-020D-4F5A-8237-E6BFCA529C4B}"/>
          </ac:spMkLst>
        </pc:spChg>
        <pc:spChg chg="add mod">
          <ac:chgData name="Ariel Avshalom" userId="ad20b999a1aae67d" providerId="LiveId" clId="{83D5C6CC-4BAC-456B-A426-F23A525CEDF1}" dt="2020-02-05T16:50:55.188" v="3094" actId="20577"/>
          <ac:spMkLst>
            <pc:docMk/>
            <pc:sldMk cId="988697854" sldId="273"/>
            <ac:spMk id="14" creationId="{941F8BE0-F5D9-4030-B707-34D598EE4904}"/>
          </ac:spMkLst>
        </pc:spChg>
        <pc:spChg chg="add mod">
          <ac:chgData name="Ariel Avshalom" userId="ad20b999a1aae67d" providerId="LiveId" clId="{83D5C6CC-4BAC-456B-A426-F23A525CEDF1}" dt="2020-02-05T16:53:08.018" v="3264" actId="1076"/>
          <ac:spMkLst>
            <pc:docMk/>
            <pc:sldMk cId="988697854" sldId="273"/>
            <ac:spMk id="15" creationId="{80815FFA-7997-4FDF-88E5-6A82FCB3C3CD}"/>
          </ac:spMkLst>
        </pc:spChg>
        <pc:spChg chg="add mod">
          <ac:chgData name="Ariel Avshalom" userId="ad20b999a1aae67d" providerId="LiveId" clId="{83D5C6CC-4BAC-456B-A426-F23A525CEDF1}" dt="2020-02-05T16:53:19.385" v="3267" actId="1076"/>
          <ac:spMkLst>
            <pc:docMk/>
            <pc:sldMk cId="988697854" sldId="273"/>
            <ac:spMk id="16" creationId="{296F9259-8548-4FA8-8FF4-286DDD3C2DB1}"/>
          </ac:spMkLst>
        </pc:spChg>
        <pc:spChg chg="add del">
          <ac:chgData name="Ariel Avshalom" userId="ad20b999a1aae67d" providerId="LiveId" clId="{83D5C6CC-4BAC-456B-A426-F23A525CEDF1}" dt="2020-02-05T16:51:41.848" v="3155"/>
          <ac:spMkLst>
            <pc:docMk/>
            <pc:sldMk cId="988697854" sldId="273"/>
            <ac:spMk id="17" creationId="{EFE4486C-0C19-4724-9068-D47E01D60577}"/>
          </ac:spMkLst>
        </pc:spChg>
        <pc:spChg chg="add mod">
          <ac:chgData name="Ariel Avshalom" userId="ad20b999a1aae67d" providerId="LiveId" clId="{83D5C6CC-4BAC-456B-A426-F23A525CEDF1}" dt="2020-02-05T16:51:54.406" v="3157" actId="1076"/>
          <ac:spMkLst>
            <pc:docMk/>
            <pc:sldMk cId="988697854" sldId="273"/>
            <ac:spMk id="18" creationId="{B82F6531-5062-4560-BE1E-E5000210E9F9}"/>
          </ac:spMkLst>
        </pc:spChg>
        <pc:spChg chg="add mod">
          <ac:chgData name="Ariel Avshalom" userId="ad20b999a1aae67d" providerId="LiveId" clId="{83D5C6CC-4BAC-456B-A426-F23A525CEDF1}" dt="2020-02-05T16:53:23.254" v="3268" actId="1076"/>
          <ac:spMkLst>
            <pc:docMk/>
            <pc:sldMk cId="988697854" sldId="273"/>
            <ac:spMk id="19" creationId="{FA0D0D7A-9FB0-452D-B3DD-E9E212D63DCE}"/>
          </ac:spMkLst>
        </pc:spChg>
        <pc:spChg chg="add mod">
          <ac:chgData name="Ariel Avshalom" userId="ad20b999a1aae67d" providerId="LiveId" clId="{83D5C6CC-4BAC-456B-A426-F23A525CEDF1}" dt="2020-02-05T16:54:14.827" v="3331" actId="1076"/>
          <ac:spMkLst>
            <pc:docMk/>
            <pc:sldMk cId="988697854" sldId="273"/>
            <ac:spMk id="20" creationId="{0117E013-2AD9-4AF0-A543-37E0396A0C48}"/>
          </ac:spMkLst>
        </pc:spChg>
        <pc:spChg chg="add mod">
          <ac:chgData name="Ariel Avshalom" userId="ad20b999a1aae67d" providerId="LiveId" clId="{83D5C6CC-4BAC-456B-A426-F23A525CEDF1}" dt="2020-02-05T16:54:19.481" v="3332" actId="1076"/>
          <ac:spMkLst>
            <pc:docMk/>
            <pc:sldMk cId="988697854" sldId="273"/>
            <ac:spMk id="21" creationId="{0E703A18-C68F-4574-9E62-7AC77C3917AE}"/>
          </ac:spMkLst>
        </pc:spChg>
        <pc:graphicFrameChg chg="add mod modGraphic">
          <ac:chgData name="Ariel Avshalom" userId="ad20b999a1aae67d" providerId="LiveId" clId="{83D5C6CC-4BAC-456B-A426-F23A525CEDF1}" dt="2020-02-05T16:53:01.241" v="3263"/>
          <ac:graphicFrameMkLst>
            <pc:docMk/>
            <pc:sldMk cId="988697854" sldId="273"/>
            <ac:graphicFrameMk id="9" creationId="{320615AF-BD06-4BFB-B1E7-2CE59BB45F5C}"/>
          </ac:graphicFrameMkLst>
        </pc:graphicFrameChg>
        <pc:cxnChg chg="add del mod">
          <ac:chgData name="Ariel Avshalom" userId="ad20b999a1aae67d" providerId="LiveId" clId="{83D5C6CC-4BAC-456B-A426-F23A525CEDF1}" dt="2020-02-05T16:45:56.466" v="2854" actId="478"/>
          <ac:cxnSpMkLst>
            <pc:docMk/>
            <pc:sldMk cId="988697854" sldId="273"/>
            <ac:cxnSpMk id="5" creationId="{D458D482-E640-423B-9BB4-8BDDD4223C43}"/>
          </ac:cxnSpMkLst>
        </pc:cxnChg>
      </pc:sldChg>
    </pc:docChg>
  </pc:docChgLst>
  <pc:docChgLst>
    <pc:chgData name="Ariel Avshalom" userId="ad20b999a1aae67d" providerId="LiveId" clId="{38817550-656C-9D4A-9125-5E7E6F3D8720}"/>
    <pc:docChg chg="undo custSel modSld">
      <pc:chgData name="Ariel Avshalom" userId="ad20b999a1aae67d" providerId="LiveId" clId="{38817550-656C-9D4A-9125-5E7E6F3D8720}" dt="2020-02-06T01:18:44.883" v="7" actId="1076"/>
      <pc:docMkLst>
        <pc:docMk/>
      </pc:docMkLst>
      <pc:sldChg chg="modSp">
        <pc:chgData name="Ariel Avshalom" userId="ad20b999a1aae67d" providerId="LiveId" clId="{38817550-656C-9D4A-9125-5E7E6F3D8720}" dt="2020-02-06T01:18:44.883" v="7" actId="1076"/>
        <pc:sldMkLst>
          <pc:docMk/>
          <pc:sldMk cId="2169897000" sldId="256"/>
        </pc:sldMkLst>
        <pc:picChg chg="mod">
          <ac:chgData name="Ariel Avshalom" userId="ad20b999a1aae67d" providerId="LiveId" clId="{38817550-656C-9D4A-9125-5E7E6F3D8720}" dt="2020-02-06T01:18:44.883" v="7" actId="1076"/>
          <ac:picMkLst>
            <pc:docMk/>
            <pc:sldMk cId="2169897000" sldId="256"/>
            <ac:picMk id="22" creationId="{4C4C1D5D-AB31-4A2D-B6D7-92FB8F69124C}"/>
          </ac:picMkLst>
        </pc:picChg>
      </pc:sldChg>
      <pc:sldChg chg="modSp">
        <pc:chgData name="Ariel Avshalom" userId="ad20b999a1aae67d" providerId="LiveId" clId="{38817550-656C-9D4A-9125-5E7E6F3D8720}" dt="2020-02-06T01:18:44.718" v="6" actId="1076"/>
        <pc:sldMkLst>
          <pc:docMk/>
          <pc:sldMk cId="2905430116" sldId="263"/>
        </pc:sldMkLst>
        <pc:graphicFrameChg chg="mod">
          <ac:chgData name="Ariel Avshalom" userId="ad20b999a1aae67d" providerId="LiveId" clId="{38817550-656C-9D4A-9125-5E7E6F3D8720}" dt="2020-02-06T01:18:44.718" v="6" actId="1076"/>
          <ac:graphicFrameMkLst>
            <pc:docMk/>
            <pc:sldMk cId="2905430116" sldId="263"/>
            <ac:graphicFrameMk id="5" creationId="{B9D54D6D-3A3A-4E0C-884E-F93B32157908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29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637BC-8ECC-4139-AC03-809DDCD8F2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749068-B334-40BD-AF31-A4F2773767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∅= {}, so the cardinality is zero</a:t>
          </a:r>
        </a:p>
      </dgm:t>
    </dgm:pt>
    <dgm:pt modelId="{E96F3062-2629-4EBF-A887-1413BBCE7B7E}" type="parTrans" cxnId="{E64D3B01-F723-46B4-B97D-49187EAA6F5D}">
      <dgm:prSet/>
      <dgm:spPr/>
      <dgm:t>
        <a:bodyPr/>
        <a:lstStyle/>
        <a:p>
          <a:endParaRPr lang="en-US"/>
        </a:p>
      </dgm:t>
    </dgm:pt>
    <dgm:pt modelId="{41B7E523-76BB-498C-B872-3CBA30552833}" type="sibTrans" cxnId="{E64D3B01-F723-46B4-B97D-49187EAA6F5D}">
      <dgm:prSet/>
      <dgm:spPr/>
      <dgm:t>
        <a:bodyPr/>
        <a:lstStyle/>
        <a:p>
          <a:endParaRPr lang="en-US"/>
        </a:p>
      </dgm:t>
    </dgm:pt>
    <dgm:pt modelId="{67EE47E9-0E3A-4A19-B5CF-3DF65D4E70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That means the power set of ∅ is {∅} and its cardinality is one</a:t>
          </a:r>
        </a:p>
      </dgm:t>
    </dgm:pt>
    <dgm:pt modelId="{5FCE68FB-39F6-4170-83A5-3D9DFDCACFB8}" type="parTrans" cxnId="{D9C537DE-3643-4739-A111-6768D78C7C9A}">
      <dgm:prSet/>
      <dgm:spPr/>
      <dgm:t>
        <a:bodyPr/>
        <a:lstStyle/>
        <a:p>
          <a:endParaRPr lang="en-US"/>
        </a:p>
      </dgm:t>
    </dgm:pt>
    <dgm:pt modelId="{5C080695-F0CF-40B2-A9D5-1D29B68B7C80}" type="sibTrans" cxnId="{D9C537DE-3643-4739-A111-6768D78C7C9A}">
      <dgm:prSet/>
      <dgm:spPr/>
      <dgm:t>
        <a:bodyPr/>
        <a:lstStyle/>
        <a:p>
          <a:endParaRPr lang="en-US"/>
        </a:p>
      </dgm:t>
    </dgm:pt>
    <dgm:pt modelId="{9D66D3FE-C456-4A37-9EF6-D4E1999ADF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Also, any cartesian cross of a set and the empty set yields ∅ </a:t>
          </a:r>
        </a:p>
      </dgm:t>
    </dgm:pt>
    <dgm:pt modelId="{F0A8CFC8-E4D5-4620-BB3E-C828EC909660}" type="parTrans" cxnId="{46A2E549-996C-40BB-832A-F18F3CF3B96A}">
      <dgm:prSet/>
      <dgm:spPr/>
      <dgm:t>
        <a:bodyPr/>
        <a:lstStyle/>
        <a:p>
          <a:endParaRPr lang="en-US"/>
        </a:p>
      </dgm:t>
    </dgm:pt>
    <dgm:pt modelId="{A7DE95B6-231C-47EC-9680-AC732085D0A0}" type="sibTrans" cxnId="{46A2E549-996C-40BB-832A-F18F3CF3B96A}">
      <dgm:prSet/>
      <dgm:spPr/>
      <dgm:t>
        <a:bodyPr/>
        <a:lstStyle/>
        <a:p>
          <a:endParaRPr lang="en-US"/>
        </a:p>
      </dgm:t>
    </dgm:pt>
    <dgm:pt modelId="{3792041E-1E2B-4DC3-9A8A-70810AA777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does not apply to the set containing the empty set {∅}</a:t>
          </a:r>
        </a:p>
      </dgm:t>
    </dgm:pt>
    <dgm:pt modelId="{02F9E264-912F-4C2E-9FC5-872DF11D3131}" type="parTrans" cxnId="{F504757E-EC59-447D-B510-CEE3EF67F76C}">
      <dgm:prSet/>
      <dgm:spPr/>
      <dgm:t>
        <a:bodyPr/>
        <a:lstStyle/>
        <a:p>
          <a:endParaRPr lang="en-US"/>
        </a:p>
      </dgm:t>
    </dgm:pt>
    <dgm:pt modelId="{820C4C59-EEFC-4216-8F9B-E23B4EDBABA4}" type="sibTrans" cxnId="{F504757E-EC59-447D-B510-CEE3EF67F76C}">
      <dgm:prSet/>
      <dgm:spPr/>
      <dgm:t>
        <a:bodyPr/>
        <a:lstStyle/>
        <a:p>
          <a:endParaRPr lang="en-US"/>
        </a:p>
      </dgm:t>
    </dgm:pt>
    <dgm:pt modelId="{C9081921-AE82-4589-B415-D920CF796F74}" type="pres">
      <dgm:prSet presAssocID="{B0E637BC-8ECC-4139-AC03-809DDCD8F281}" presName="root" presStyleCnt="0">
        <dgm:presLayoutVars>
          <dgm:dir/>
          <dgm:resizeHandles val="exact"/>
        </dgm:presLayoutVars>
      </dgm:prSet>
      <dgm:spPr/>
    </dgm:pt>
    <dgm:pt modelId="{294DDB1B-FB87-448A-BA24-605C4F4CD9FA}" type="pres">
      <dgm:prSet presAssocID="{55749068-B334-40BD-AF31-A4F277376713}" presName="compNode" presStyleCnt="0"/>
      <dgm:spPr/>
    </dgm:pt>
    <dgm:pt modelId="{9DCAB0F3-BD1C-43BF-B7C8-7A0F462F2656}" type="pres">
      <dgm:prSet presAssocID="{55749068-B334-40BD-AF31-A4F277376713}" presName="bgRect" presStyleLbl="bgShp" presStyleIdx="0" presStyleCnt="3"/>
      <dgm:spPr/>
    </dgm:pt>
    <dgm:pt modelId="{CDC5C00D-428E-4987-8D42-1B3EC6AA657B}" type="pres">
      <dgm:prSet presAssocID="{55749068-B334-40BD-AF31-A4F2773767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6CBCFAE3-26AD-4028-ABB5-C5D68010604C}" type="pres">
      <dgm:prSet presAssocID="{55749068-B334-40BD-AF31-A4F277376713}" presName="spaceRect" presStyleCnt="0"/>
      <dgm:spPr/>
    </dgm:pt>
    <dgm:pt modelId="{BB9FDDAD-8A04-45FE-AE21-19804323CB1D}" type="pres">
      <dgm:prSet presAssocID="{55749068-B334-40BD-AF31-A4F277376713}" presName="parTx" presStyleLbl="revTx" presStyleIdx="0" presStyleCnt="4">
        <dgm:presLayoutVars>
          <dgm:chMax val="0"/>
          <dgm:chPref val="0"/>
        </dgm:presLayoutVars>
      </dgm:prSet>
      <dgm:spPr/>
    </dgm:pt>
    <dgm:pt modelId="{60DF8172-EEF6-4BF3-93EC-20F875E3D98E}" type="pres">
      <dgm:prSet presAssocID="{41B7E523-76BB-498C-B872-3CBA30552833}" presName="sibTrans" presStyleCnt="0"/>
      <dgm:spPr/>
    </dgm:pt>
    <dgm:pt modelId="{20F8342A-303A-400E-9651-FF9659F7D780}" type="pres">
      <dgm:prSet presAssocID="{67EE47E9-0E3A-4A19-B5CF-3DF65D4E7020}" presName="compNode" presStyleCnt="0"/>
      <dgm:spPr/>
    </dgm:pt>
    <dgm:pt modelId="{5A4331D6-8019-4E90-843B-AD1F1C9C95E3}" type="pres">
      <dgm:prSet presAssocID="{67EE47E9-0E3A-4A19-B5CF-3DF65D4E7020}" presName="bgRect" presStyleLbl="bgShp" presStyleIdx="1" presStyleCnt="3"/>
      <dgm:spPr/>
    </dgm:pt>
    <dgm:pt modelId="{002B134A-5297-4A6C-AB95-E2A260E85C07}" type="pres">
      <dgm:prSet presAssocID="{67EE47E9-0E3A-4A19-B5CF-3DF65D4E70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A0A6A8FA-1A4E-4205-96CD-CA9789BA2F21}" type="pres">
      <dgm:prSet presAssocID="{67EE47E9-0E3A-4A19-B5CF-3DF65D4E7020}" presName="spaceRect" presStyleCnt="0"/>
      <dgm:spPr/>
    </dgm:pt>
    <dgm:pt modelId="{35B7168F-7715-4E09-8A48-B464F91331B6}" type="pres">
      <dgm:prSet presAssocID="{67EE47E9-0E3A-4A19-B5CF-3DF65D4E7020}" presName="parTx" presStyleLbl="revTx" presStyleIdx="1" presStyleCnt="4">
        <dgm:presLayoutVars>
          <dgm:chMax val="0"/>
          <dgm:chPref val="0"/>
        </dgm:presLayoutVars>
      </dgm:prSet>
      <dgm:spPr/>
    </dgm:pt>
    <dgm:pt modelId="{BB1BE299-C071-4D0A-B52C-FDCF1F23E5DD}" type="pres">
      <dgm:prSet presAssocID="{5C080695-F0CF-40B2-A9D5-1D29B68B7C80}" presName="sibTrans" presStyleCnt="0"/>
      <dgm:spPr/>
    </dgm:pt>
    <dgm:pt modelId="{591C03FF-021C-4C1E-B21D-FE409295BE93}" type="pres">
      <dgm:prSet presAssocID="{9D66D3FE-C456-4A37-9EF6-D4E1999ADFD6}" presName="compNode" presStyleCnt="0"/>
      <dgm:spPr/>
    </dgm:pt>
    <dgm:pt modelId="{17C465E9-9EF5-479B-B667-8FFEB17A5EE0}" type="pres">
      <dgm:prSet presAssocID="{9D66D3FE-C456-4A37-9EF6-D4E1999ADFD6}" presName="bgRect" presStyleLbl="bgShp" presStyleIdx="2" presStyleCnt="3"/>
      <dgm:spPr/>
    </dgm:pt>
    <dgm:pt modelId="{FAA30946-5F78-4AEE-B03D-1BE9654E81FA}" type="pres">
      <dgm:prSet presAssocID="{9D66D3FE-C456-4A37-9EF6-D4E1999ADF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8C34ADEB-6771-4A48-A265-0CB34FF4E045}" type="pres">
      <dgm:prSet presAssocID="{9D66D3FE-C456-4A37-9EF6-D4E1999ADFD6}" presName="spaceRect" presStyleCnt="0"/>
      <dgm:spPr/>
    </dgm:pt>
    <dgm:pt modelId="{3E20290C-61C1-46F0-A04B-FF14DD7FC9A5}" type="pres">
      <dgm:prSet presAssocID="{9D66D3FE-C456-4A37-9EF6-D4E1999ADFD6}" presName="parTx" presStyleLbl="revTx" presStyleIdx="2" presStyleCnt="4">
        <dgm:presLayoutVars>
          <dgm:chMax val="0"/>
          <dgm:chPref val="0"/>
        </dgm:presLayoutVars>
      </dgm:prSet>
      <dgm:spPr/>
    </dgm:pt>
    <dgm:pt modelId="{43E517EC-40BB-497D-8E3A-B9EEEB5331AE}" type="pres">
      <dgm:prSet presAssocID="{9D66D3FE-C456-4A37-9EF6-D4E1999ADFD6}" presName="desTx" presStyleLbl="revTx" presStyleIdx="3" presStyleCnt="4">
        <dgm:presLayoutVars/>
      </dgm:prSet>
      <dgm:spPr/>
    </dgm:pt>
  </dgm:ptLst>
  <dgm:cxnLst>
    <dgm:cxn modelId="{E64D3B01-F723-46B4-B97D-49187EAA6F5D}" srcId="{B0E637BC-8ECC-4139-AC03-809DDCD8F281}" destId="{55749068-B334-40BD-AF31-A4F277376713}" srcOrd="0" destOrd="0" parTransId="{E96F3062-2629-4EBF-A887-1413BBCE7B7E}" sibTransId="{41B7E523-76BB-498C-B872-3CBA30552833}"/>
    <dgm:cxn modelId="{29514E09-3A29-450A-8CCF-226D53DC864D}" type="presOf" srcId="{55749068-B334-40BD-AF31-A4F277376713}" destId="{BB9FDDAD-8A04-45FE-AE21-19804323CB1D}" srcOrd="0" destOrd="0" presId="urn:microsoft.com/office/officeart/2018/2/layout/IconVerticalSolidList"/>
    <dgm:cxn modelId="{4473BE33-E2FD-41A0-97D2-970637425F22}" type="presOf" srcId="{67EE47E9-0E3A-4A19-B5CF-3DF65D4E7020}" destId="{35B7168F-7715-4E09-8A48-B464F91331B6}" srcOrd="0" destOrd="0" presId="urn:microsoft.com/office/officeart/2018/2/layout/IconVerticalSolidList"/>
    <dgm:cxn modelId="{46A2E549-996C-40BB-832A-F18F3CF3B96A}" srcId="{B0E637BC-8ECC-4139-AC03-809DDCD8F281}" destId="{9D66D3FE-C456-4A37-9EF6-D4E1999ADFD6}" srcOrd="2" destOrd="0" parTransId="{F0A8CFC8-E4D5-4620-BB3E-C828EC909660}" sibTransId="{A7DE95B6-231C-47EC-9680-AC732085D0A0}"/>
    <dgm:cxn modelId="{036AF15E-D1B1-4841-BE71-AE2411AD2966}" type="presOf" srcId="{3792041E-1E2B-4DC3-9A8A-70810AA77711}" destId="{43E517EC-40BB-497D-8E3A-B9EEEB5331AE}" srcOrd="0" destOrd="0" presId="urn:microsoft.com/office/officeart/2018/2/layout/IconVerticalSolidList"/>
    <dgm:cxn modelId="{858A4F6E-FECD-4968-8742-F6146A377EB2}" type="presOf" srcId="{B0E637BC-8ECC-4139-AC03-809DDCD8F281}" destId="{C9081921-AE82-4589-B415-D920CF796F74}" srcOrd="0" destOrd="0" presId="urn:microsoft.com/office/officeart/2018/2/layout/IconVerticalSolidList"/>
    <dgm:cxn modelId="{F504757E-EC59-447D-B510-CEE3EF67F76C}" srcId="{9D66D3FE-C456-4A37-9EF6-D4E1999ADFD6}" destId="{3792041E-1E2B-4DC3-9A8A-70810AA77711}" srcOrd="0" destOrd="0" parTransId="{02F9E264-912F-4C2E-9FC5-872DF11D3131}" sibTransId="{820C4C59-EEFC-4216-8F9B-E23B4EDBABA4}"/>
    <dgm:cxn modelId="{70F9DE87-244D-47FB-9FF2-C905E1788ADE}" type="presOf" srcId="{9D66D3FE-C456-4A37-9EF6-D4E1999ADFD6}" destId="{3E20290C-61C1-46F0-A04B-FF14DD7FC9A5}" srcOrd="0" destOrd="0" presId="urn:microsoft.com/office/officeart/2018/2/layout/IconVerticalSolidList"/>
    <dgm:cxn modelId="{D9C537DE-3643-4739-A111-6768D78C7C9A}" srcId="{B0E637BC-8ECC-4139-AC03-809DDCD8F281}" destId="{67EE47E9-0E3A-4A19-B5CF-3DF65D4E7020}" srcOrd="1" destOrd="0" parTransId="{5FCE68FB-39F6-4170-83A5-3D9DFDCACFB8}" sibTransId="{5C080695-F0CF-40B2-A9D5-1D29B68B7C80}"/>
    <dgm:cxn modelId="{58BFDA2C-4A56-41CF-8E51-E83461889ED8}" type="presParOf" srcId="{C9081921-AE82-4589-B415-D920CF796F74}" destId="{294DDB1B-FB87-448A-BA24-605C4F4CD9FA}" srcOrd="0" destOrd="0" presId="urn:microsoft.com/office/officeart/2018/2/layout/IconVerticalSolidList"/>
    <dgm:cxn modelId="{5B7E1E23-0970-400E-AB49-D7A381E3C328}" type="presParOf" srcId="{294DDB1B-FB87-448A-BA24-605C4F4CD9FA}" destId="{9DCAB0F3-BD1C-43BF-B7C8-7A0F462F2656}" srcOrd="0" destOrd="0" presId="urn:microsoft.com/office/officeart/2018/2/layout/IconVerticalSolidList"/>
    <dgm:cxn modelId="{BABF5ED8-C185-426C-9848-5519B3CBB970}" type="presParOf" srcId="{294DDB1B-FB87-448A-BA24-605C4F4CD9FA}" destId="{CDC5C00D-428E-4987-8D42-1B3EC6AA657B}" srcOrd="1" destOrd="0" presId="urn:microsoft.com/office/officeart/2018/2/layout/IconVerticalSolidList"/>
    <dgm:cxn modelId="{064D6F0B-829B-4C03-A2DA-FF61457B6700}" type="presParOf" srcId="{294DDB1B-FB87-448A-BA24-605C4F4CD9FA}" destId="{6CBCFAE3-26AD-4028-ABB5-C5D68010604C}" srcOrd="2" destOrd="0" presId="urn:microsoft.com/office/officeart/2018/2/layout/IconVerticalSolidList"/>
    <dgm:cxn modelId="{830E75DB-3CFC-48EC-82E1-33DB7F0D9853}" type="presParOf" srcId="{294DDB1B-FB87-448A-BA24-605C4F4CD9FA}" destId="{BB9FDDAD-8A04-45FE-AE21-19804323CB1D}" srcOrd="3" destOrd="0" presId="urn:microsoft.com/office/officeart/2018/2/layout/IconVerticalSolidList"/>
    <dgm:cxn modelId="{A9301C0C-818B-454F-9CA6-2056E56D691D}" type="presParOf" srcId="{C9081921-AE82-4589-B415-D920CF796F74}" destId="{60DF8172-EEF6-4BF3-93EC-20F875E3D98E}" srcOrd="1" destOrd="0" presId="urn:microsoft.com/office/officeart/2018/2/layout/IconVerticalSolidList"/>
    <dgm:cxn modelId="{6095C8E1-B879-47A6-82FE-3EAC779B1546}" type="presParOf" srcId="{C9081921-AE82-4589-B415-D920CF796F74}" destId="{20F8342A-303A-400E-9651-FF9659F7D780}" srcOrd="2" destOrd="0" presId="urn:microsoft.com/office/officeart/2018/2/layout/IconVerticalSolidList"/>
    <dgm:cxn modelId="{A1D2B7F5-CCEA-49DC-A4E0-304DE9BC171A}" type="presParOf" srcId="{20F8342A-303A-400E-9651-FF9659F7D780}" destId="{5A4331D6-8019-4E90-843B-AD1F1C9C95E3}" srcOrd="0" destOrd="0" presId="urn:microsoft.com/office/officeart/2018/2/layout/IconVerticalSolidList"/>
    <dgm:cxn modelId="{349BB57E-2AB5-45BA-A505-AAE1EB222904}" type="presParOf" srcId="{20F8342A-303A-400E-9651-FF9659F7D780}" destId="{002B134A-5297-4A6C-AB95-E2A260E85C07}" srcOrd="1" destOrd="0" presId="urn:microsoft.com/office/officeart/2018/2/layout/IconVerticalSolidList"/>
    <dgm:cxn modelId="{2118AE2D-E735-4570-9BCB-B5F4ED39E7BD}" type="presParOf" srcId="{20F8342A-303A-400E-9651-FF9659F7D780}" destId="{A0A6A8FA-1A4E-4205-96CD-CA9789BA2F21}" srcOrd="2" destOrd="0" presId="urn:microsoft.com/office/officeart/2018/2/layout/IconVerticalSolidList"/>
    <dgm:cxn modelId="{A7763054-8AFE-457E-ABB9-3C73E2E40188}" type="presParOf" srcId="{20F8342A-303A-400E-9651-FF9659F7D780}" destId="{35B7168F-7715-4E09-8A48-B464F91331B6}" srcOrd="3" destOrd="0" presId="urn:microsoft.com/office/officeart/2018/2/layout/IconVerticalSolidList"/>
    <dgm:cxn modelId="{B0B57D9F-1CC1-45F8-9155-3B73465DA69F}" type="presParOf" srcId="{C9081921-AE82-4589-B415-D920CF796F74}" destId="{BB1BE299-C071-4D0A-B52C-FDCF1F23E5DD}" srcOrd="3" destOrd="0" presId="urn:microsoft.com/office/officeart/2018/2/layout/IconVerticalSolidList"/>
    <dgm:cxn modelId="{18B34A83-2593-4748-B557-4A1C3652433C}" type="presParOf" srcId="{C9081921-AE82-4589-B415-D920CF796F74}" destId="{591C03FF-021C-4C1E-B21D-FE409295BE93}" srcOrd="4" destOrd="0" presId="urn:microsoft.com/office/officeart/2018/2/layout/IconVerticalSolidList"/>
    <dgm:cxn modelId="{1DB88E4E-4D2E-4FB2-83E0-46517C549ABD}" type="presParOf" srcId="{591C03FF-021C-4C1E-B21D-FE409295BE93}" destId="{17C465E9-9EF5-479B-B667-8FFEB17A5EE0}" srcOrd="0" destOrd="0" presId="urn:microsoft.com/office/officeart/2018/2/layout/IconVerticalSolidList"/>
    <dgm:cxn modelId="{BE76B3CE-E997-485D-BB4D-881EC580DDBC}" type="presParOf" srcId="{591C03FF-021C-4C1E-B21D-FE409295BE93}" destId="{FAA30946-5F78-4AEE-B03D-1BE9654E81FA}" srcOrd="1" destOrd="0" presId="urn:microsoft.com/office/officeart/2018/2/layout/IconVerticalSolidList"/>
    <dgm:cxn modelId="{0CF3D92D-8041-4CA4-A069-A5710B2381A9}" type="presParOf" srcId="{591C03FF-021C-4C1E-B21D-FE409295BE93}" destId="{8C34ADEB-6771-4A48-A265-0CB34FF4E045}" srcOrd="2" destOrd="0" presId="urn:microsoft.com/office/officeart/2018/2/layout/IconVerticalSolidList"/>
    <dgm:cxn modelId="{993C37E5-19E4-4174-8C97-F8274303365B}" type="presParOf" srcId="{591C03FF-021C-4C1E-B21D-FE409295BE93}" destId="{3E20290C-61C1-46F0-A04B-FF14DD7FC9A5}" srcOrd="3" destOrd="0" presId="urn:microsoft.com/office/officeart/2018/2/layout/IconVerticalSolidList"/>
    <dgm:cxn modelId="{C7B24E09-E0B6-4B87-B872-CB8181203340}" type="presParOf" srcId="{591C03FF-021C-4C1E-B21D-FE409295BE93}" destId="{43E517EC-40BB-497D-8E3A-B9EEEB5331A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34AD9D-ED28-435E-BAAF-FFBB775A73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7FF386A-72B4-485C-89B0-DFA22A4CA4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you take the intersection of two sets A &amp; B, you come to include any elements in A </a:t>
          </a:r>
          <a:r>
            <a:rPr lang="en-US" b="1" dirty="0"/>
            <a:t>and</a:t>
          </a:r>
          <a:r>
            <a:rPr lang="en-US" dirty="0"/>
            <a:t> B</a:t>
          </a:r>
        </a:p>
      </dgm:t>
    </dgm:pt>
    <dgm:pt modelId="{3BCFA5EF-A4AF-4C24-8CAB-E26C3776084D}" type="parTrans" cxnId="{AF0D8F6B-B19B-4AB7-940B-3523DBB80849}">
      <dgm:prSet/>
      <dgm:spPr/>
      <dgm:t>
        <a:bodyPr/>
        <a:lstStyle/>
        <a:p>
          <a:endParaRPr lang="en-US"/>
        </a:p>
      </dgm:t>
    </dgm:pt>
    <dgm:pt modelId="{433DACA3-FF89-4173-B16D-C47C292CF8DD}" type="sibTrans" cxnId="{AF0D8F6B-B19B-4AB7-940B-3523DBB80849}">
      <dgm:prSet/>
      <dgm:spPr/>
      <dgm:t>
        <a:bodyPr/>
        <a:lstStyle/>
        <a:p>
          <a:endParaRPr lang="en-US"/>
        </a:p>
      </dgm:t>
    </dgm:pt>
    <dgm:pt modelId="{054051C5-4754-455D-AA86-9FF9AD0106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∩ B = {x : x ∈ A and x ∈ B}</a:t>
          </a:r>
        </a:p>
      </dgm:t>
    </dgm:pt>
    <dgm:pt modelId="{0C656756-6567-4737-AE1E-50ECAD346D0B}" type="parTrans" cxnId="{D00C055D-F53E-4C82-A97E-B3514D6DBEE8}">
      <dgm:prSet/>
      <dgm:spPr/>
      <dgm:t>
        <a:bodyPr/>
        <a:lstStyle/>
        <a:p>
          <a:endParaRPr lang="en-US"/>
        </a:p>
      </dgm:t>
    </dgm:pt>
    <dgm:pt modelId="{B0CED40A-92EE-41FE-96BD-C7FEF82FC9DF}" type="sibTrans" cxnId="{D00C055D-F53E-4C82-A97E-B3514D6DBEE8}">
      <dgm:prSet/>
      <dgm:spPr/>
      <dgm:t>
        <a:bodyPr/>
        <a:lstStyle/>
        <a:p>
          <a:endParaRPr lang="en-US"/>
        </a:p>
      </dgm:t>
    </dgm:pt>
    <dgm:pt modelId="{E1C9B7D0-4D18-4E06-9CEE-64DB9643E1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∩ ℝ = A</a:t>
          </a:r>
        </a:p>
      </dgm:t>
    </dgm:pt>
    <dgm:pt modelId="{0457036E-233D-4452-AD62-C5024F904605}" type="parTrans" cxnId="{0F00E7D6-035C-41F5-BC3C-0AA264AB4DD6}">
      <dgm:prSet/>
      <dgm:spPr/>
      <dgm:t>
        <a:bodyPr/>
        <a:lstStyle/>
        <a:p>
          <a:endParaRPr lang="en-US"/>
        </a:p>
      </dgm:t>
    </dgm:pt>
    <dgm:pt modelId="{45E952A0-70A8-4532-A827-EE0AEADC0D1E}" type="sibTrans" cxnId="{0F00E7D6-035C-41F5-BC3C-0AA264AB4DD6}">
      <dgm:prSet/>
      <dgm:spPr/>
      <dgm:t>
        <a:bodyPr/>
        <a:lstStyle/>
        <a:p>
          <a:endParaRPr lang="en-US"/>
        </a:p>
      </dgm:t>
    </dgm:pt>
    <dgm:pt modelId="{EDDEB2F7-544F-4137-B202-199983DB3A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∩ ∅ = ∅</a:t>
          </a:r>
          <a:endParaRPr lang="en-US" dirty="0"/>
        </a:p>
      </dgm:t>
    </dgm:pt>
    <dgm:pt modelId="{92D3569B-7D1A-4AED-B008-DCAF691DCA0F}" type="parTrans" cxnId="{5CB343BC-364C-450E-9A25-0BDE619E8F4A}">
      <dgm:prSet/>
      <dgm:spPr/>
      <dgm:t>
        <a:bodyPr/>
        <a:lstStyle/>
        <a:p>
          <a:endParaRPr lang="en-US"/>
        </a:p>
      </dgm:t>
    </dgm:pt>
    <dgm:pt modelId="{DE91DA19-6B27-4EB6-B175-BE27975F90DD}" type="sibTrans" cxnId="{5CB343BC-364C-450E-9A25-0BDE619E8F4A}">
      <dgm:prSet/>
      <dgm:spPr/>
      <dgm:t>
        <a:bodyPr/>
        <a:lstStyle/>
        <a:p>
          <a:endParaRPr lang="en-US"/>
        </a:p>
      </dgm:t>
    </dgm:pt>
    <dgm:pt modelId="{7A4A663D-E780-40BB-9208-C988C9EFB5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Example: let A ⊆ ℕ (A is some subset of the natural numbers)</a:t>
          </a:r>
          <a:endParaRPr lang="en-US" dirty="0"/>
        </a:p>
      </dgm:t>
    </dgm:pt>
    <dgm:pt modelId="{7754FC2E-0039-45DD-84F7-820044D1B4AD}" type="sibTrans" cxnId="{E155DCE5-B5DB-4E69-BD60-5263F23A9BE1}">
      <dgm:prSet/>
      <dgm:spPr/>
      <dgm:t>
        <a:bodyPr/>
        <a:lstStyle/>
        <a:p>
          <a:endParaRPr lang="en-US"/>
        </a:p>
      </dgm:t>
    </dgm:pt>
    <dgm:pt modelId="{BFB36CD7-49FB-4144-A586-4C364FAE102F}" type="parTrans" cxnId="{E155DCE5-B5DB-4E69-BD60-5263F23A9BE1}">
      <dgm:prSet/>
      <dgm:spPr/>
      <dgm:t>
        <a:bodyPr/>
        <a:lstStyle/>
        <a:p>
          <a:endParaRPr lang="en-US"/>
        </a:p>
      </dgm:t>
    </dgm:pt>
    <dgm:pt modelId="{AD487F8A-8F97-4364-9577-64CD75B7F9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∩ ℕ = A</a:t>
          </a:r>
          <a:endParaRPr lang="en-US" dirty="0"/>
        </a:p>
      </dgm:t>
    </dgm:pt>
    <dgm:pt modelId="{D60A9FB5-FDC0-4DA0-9F95-42A85BD76862}" type="parTrans" cxnId="{14127CC8-CE9F-4E97-A403-5CF8C891CFBE}">
      <dgm:prSet/>
      <dgm:spPr/>
      <dgm:t>
        <a:bodyPr/>
        <a:lstStyle/>
        <a:p>
          <a:endParaRPr lang="en-US"/>
        </a:p>
      </dgm:t>
    </dgm:pt>
    <dgm:pt modelId="{F2B6B6E7-5F27-430F-970F-C2D86FA11F52}" type="sibTrans" cxnId="{14127CC8-CE9F-4E97-A403-5CF8C891CFBE}">
      <dgm:prSet/>
      <dgm:spPr/>
      <dgm:t>
        <a:bodyPr/>
        <a:lstStyle/>
        <a:p>
          <a:endParaRPr lang="en-US"/>
        </a:p>
      </dgm:t>
    </dgm:pt>
    <dgm:pt modelId="{2D719F2B-F073-446A-B730-0A697676E1B5}" type="pres">
      <dgm:prSet presAssocID="{E834AD9D-ED28-435E-BAAF-FFBB775A737B}" presName="root" presStyleCnt="0">
        <dgm:presLayoutVars>
          <dgm:dir/>
          <dgm:resizeHandles val="exact"/>
        </dgm:presLayoutVars>
      </dgm:prSet>
      <dgm:spPr/>
    </dgm:pt>
    <dgm:pt modelId="{7D129321-B0ED-44CF-A446-A41BC4E40D03}" type="pres">
      <dgm:prSet presAssocID="{D7FF386A-72B4-485C-89B0-DFA22A4CA45C}" presName="compNode" presStyleCnt="0"/>
      <dgm:spPr/>
    </dgm:pt>
    <dgm:pt modelId="{F74E796B-8CB5-4C40-B01F-C957E9375CC4}" type="pres">
      <dgm:prSet presAssocID="{D7FF386A-72B4-485C-89B0-DFA22A4CA45C}" presName="bgRect" presStyleLbl="bgShp" presStyleIdx="0" presStyleCnt="3"/>
      <dgm:spPr/>
    </dgm:pt>
    <dgm:pt modelId="{39F4DB83-77FE-4A36-9D8F-1BA7D2E68430}" type="pres">
      <dgm:prSet presAssocID="{D7FF386A-72B4-485C-89B0-DFA22A4CA4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31C93EA0-A5BD-4DE0-BBDA-2D16FA7B4EE6}" type="pres">
      <dgm:prSet presAssocID="{D7FF386A-72B4-485C-89B0-DFA22A4CA45C}" presName="spaceRect" presStyleCnt="0"/>
      <dgm:spPr/>
    </dgm:pt>
    <dgm:pt modelId="{F26C18DD-1A1D-4210-942A-62EC57941831}" type="pres">
      <dgm:prSet presAssocID="{D7FF386A-72B4-485C-89B0-DFA22A4CA45C}" presName="parTx" presStyleLbl="revTx" presStyleIdx="0" presStyleCnt="4">
        <dgm:presLayoutVars>
          <dgm:chMax val="0"/>
          <dgm:chPref val="0"/>
        </dgm:presLayoutVars>
      </dgm:prSet>
      <dgm:spPr/>
    </dgm:pt>
    <dgm:pt modelId="{9426C653-143A-43A7-8129-E0CFF2276DEA}" type="pres">
      <dgm:prSet presAssocID="{433DACA3-FF89-4173-B16D-C47C292CF8DD}" presName="sibTrans" presStyleCnt="0"/>
      <dgm:spPr/>
    </dgm:pt>
    <dgm:pt modelId="{17847694-0CEA-4FFA-8B32-83407874570C}" type="pres">
      <dgm:prSet presAssocID="{054051C5-4754-455D-AA86-9FF9AD0106E3}" presName="compNode" presStyleCnt="0"/>
      <dgm:spPr/>
    </dgm:pt>
    <dgm:pt modelId="{0C51B1D8-4210-4C39-AA2C-1186436087E7}" type="pres">
      <dgm:prSet presAssocID="{054051C5-4754-455D-AA86-9FF9AD0106E3}" presName="bgRect" presStyleLbl="bgShp" presStyleIdx="1" presStyleCnt="3"/>
      <dgm:spPr/>
    </dgm:pt>
    <dgm:pt modelId="{71063987-9083-4B78-8685-7C54E804A8ED}" type="pres">
      <dgm:prSet presAssocID="{054051C5-4754-455D-AA86-9FF9AD0106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B46822E-2D76-4F53-B74B-962F7231D414}" type="pres">
      <dgm:prSet presAssocID="{054051C5-4754-455D-AA86-9FF9AD0106E3}" presName="spaceRect" presStyleCnt="0"/>
      <dgm:spPr/>
    </dgm:pt>
    <dgm:pt modelId="{5B4D36A9-06AB-40E3-BCA5-DCA916826D09}" type="pres">
      <dgm:prSet presAssocID="{054051C5-4754-455D-AA86-9FF9AD0106E3}" presName="parTx" presStyleLbl="revTx" presStyleIdx="1" presStyleCnt="4">
        <dgm:presLayoutVars>
          <dgm:chMax val="0"/>
          <dgm:chPref val="0"/>
        </dgm:presLayoutVars>
      </dgm:prSet>
      <dgm:spPr/>
    </dgm:pt>
    <dgm:pt modelId="{C435E735-0C5A-4B3C-BF85-FBC0C9ACED52}" type="pres">
      <dgm:prSet presAssocID="{B0CED40A-92EE-41FE-96BD-C7FEF82FC9DF}" presName="sibTrans" presStyleCnt="0"/>
      <dgm:spPr/>
    </dgm:pt>
    <dgm:pt modelId="{2144EDE5-1812-4781-B875-F84F72A00A1E}" type="pres">
      <dgm:prSet presAssocID="{7A4A663D-E780-40BB-9208-C988C9EFB5E5}" presName="compNode" presStyleCnt="0"/>
      <dgm:spPr/>
    </dgm:pt>
    <dgm:pt modelId="{E0810FE5-3002-40EC-845A-EF56F0176D2A}" type="pres">
      <dgm:prSet presAssocID="{7A4A663D-E780-40BB-9208-C988C9EFB5E5}" presName="bgRect" presStyleLbl="bgShp" presStyleIdx="2" presStyleCnt="3" custLinFactNeighborX="-1224" custLinFactNeighborY="43"/>
      <dgm:spPr/>
    </dgm:pt>
    <dgm:pt modelId="{66B1CF8A-479B-4BA1-B7E1-3D78496555F8}" type="pres">
      <dgm:prSet presAssocID="{7A4A663D-E780-40BB-9208-C988C9EFB5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DA78743-5A35-49A4-9244-FFE82746C66C}" type="pres">
      <dgm:prSet presAssocID="{7A4A663D-E780-40BB-9208-C988C9EFB5E5}" presName="spaceRect" presStyleCnt="0"/>
      <dgm:spPr/>
    </dgm:pt>
    <dgm:pt modelId="{1F900F9F-52E8-4888-91AB-15581BF9CF7C}" type="pres">
      <dgm:prSet presAssocID="{7A4A663D-E780-40BB-9208-C988C9EFB5E5}" presName="parTx" presStyleLbl="revTx" presStyleIdx="2" presStyleCnt="4">
        <dgm:presLayoutVars>
          <dgm:chMax val="0"/>
          <dgm:chPref val="0"/>
        </dgm:presLayoutVars>
      </dgm:prSet>
      <dgm:spPr/>
    </dgm:pt>
    <dgm:pt modelId="{28731815-FAFA-4C95-9BBF-EA90F72AB71D}" type="pres">
      <dgm:prSet presAssocID="{7A4A663D-E780-40BB-9208-C988C9EFB5E5}" presName="desTx" presStyleLbl="revTx" presStyleIdx="3" presStyleCnt="4">
        <dgm:presLayoutVars/>
      </dgm:prSet>
      <dgm:spPr/>
    </dgm:pt>
  </dgm:ptLst>
  <dgm:cxnLst>
    <dgm:cxn modelId="{78C66003-A758-43E5-9DCC-BBE9B318A780}" type="presOf" srcId="{E834AD9D-ED28-435E-BAAF-FFBB775A737B}" destId="{2D719F2B-F073-446A-B730-0A697676E1B5}" srcOrd="0" destOrd="0" presId="urn:microsoft.com/office/officeart/2018/2/layout/IconVerticalSolidList"/>
    <dgm:cxn modelId="{0500173D-7C16-42E5-AB7D-1D575C3FF89B}" type="presOf" srcId="{D7FF386A-72B4-485C-89B0-DFA22A4CA45C}" destId="{F26C18DD-1A1D-4210-942A-62EC57941831}" srcOrd="0" destOrd="0" presId="urn:microsoft.com/office/officeart/2018/2/layout/IconVerticalSolidList"/>
    <dgm:cxn modelId="{B9AEDD44-C4C9-41FF-8576-79092597D764}" type="presOf" srcId="{EDDEB2F7-544F-4137-B202-199983DB3A2C}" destId="{28731815-FAFA-4C95-9BBF-EA90F72AB71D}" srcOrd="0" destOrd="2" presId="urn:microsoft.com/office/officeart/2018/2/layout/IconVerticalSolidList"/>
    <dgm:cxn modelId="{D00C055D-F53E-4C82-A97E-B3514D6DBEE8}" srcId="{E834AD9D-ED28-435E-BAAF-FFBB775A737B}" destId="{054051C5-4754-455D-AA86-9FF9AD0106E3}" srcOrd="1" destOrd="0" parTransId="{0C656756-6567-4737-AE1E-50ECAD346D0B}" sibTransId="{B0CED40A-92EE-41FE-96BD-C7FEF82FC9DF}"/>
    <dgm:cxn modelId="{AF0D8F6B-B19B-4AB7-940B-3523DBB80849}" srcId="{E834AD9D-ED28-435E-BAAF-FFBB775A737B}" destId="{D7FF386A-72B4-485C-89B0-DFA22A4CA45C}" srcOrd="0" destOrd="0" parTransId="{3BCFA5EF-A4AF-4C24-8CAB-E26C3776084D}" sibTransId="{433DACA3-FF89-4173-B16D-C47C292CF8DD}"/>
    <dgm:cxn modelId="{0BB73476-04A3-4775-B3FD-DCD1A3766A6A}" type="presOf" srcId="{E1C9B7D0-4D18-4E06-9CEE-64DB9643E15E}" destId="{28731815-FAFA-4C95-9BBF-EA90F72AB71D}" srcOrd="0" destOrd="0" presId="urn:microsoft.com/office/officeart/2018/2/layout/IconVerticalSolidList"/>
    <dgm:cxn modelId="{A68119AB-5417-4851-B4A1-BC2FE23D398F}" type="presOf" srcId="{7A4A663D-E780-40BB-9208-C988C9EFB5E5}" destId="{1F900F9F-52E8-4888-91AB-15581BF9CF7C}" srcOrd="0" destOrd="0" presId="urn:microsoft.com/office/officeart/2018/2/layout/IconVerticalSolidList"/>
    <dgm:cxn modelId="{5CB343BC-364C-450E-9A25-0BDE619E8F4A}" srcId="{7A4A663D-E780-40BB-9208-C988C9EFB5E5}" destId="{EDDEB2F7-544F-4137-B202-199983DB3A2C}" srcOrd="2" destOrd="0" parTransId="{92D3569B-7D1A-4AED-B008-DCAF691DCA0F}" sibTransId="{DE91DA19-6B27-4EB6-B175-BE27975F90DD}"/>
    <dgm:cxn modelId="{14127CC8-CE9F-4E97-A403-5CF8C891CFBE}" srcId="{7A4A663D-E780-40BB-9208-C988C9EFB5E5}" destId="{AD487F8A-8F97-4364-9577-64CD75B7F9CB}" srcOrd="1" destOrd="0" parTransId="{D60A9FB5-FDC0-4DA0-9F95-42A85BD76862}" sibTransId="{F2B6B6E7-5F27-430F-970F-C2D86FA11F52}"/>
    <dgm:cxn modelId="{0F00E7D6-035C-41F5-BC3C-0AA264AB4DD6}" srcId="{7A4A663D-E780-40BB-9208-C988C9EFB5E5}" destId="{E1C9B7D0-4D18-4E06-9CEE-64DB9643E15E}" srcOrd="0" destOrd="0" parTransId="{0457036E-233D-4452-AD62-C5024F904605}" sibTransId="{45E952A0-70A8-4532-A827-EE0AEADC0D1E}"/>
    <dgm:cxn modelId="{E155DCE5-B5DB-4E69-BD60-5263F23A9BE1}" srcId="{E834AD9D-ED28-435E-BAAF-FFBB775A737B}" destId="{7A4A663D-E780-40BB-9208-C988C9EFB5E5}" srcOrd="2" destOrd="0" parTransId="{BFB36CD7-49FB-4144-A586-4C364FAE102F}" sibTransId="{7754FC2E-0039-45DD-84F7-820044D1B4AD}"/>
    <dgm:cxn modelId="{1CBB97F5-A197-459B-B677-3FC450C1D92D}" type="presOf" srcId="{054051C5-4754-455D-AA86-9FF9AD0106E3}" destId="{5B4D36A9-06AB-40E3-BCA5-DCA916826D09}" srcOrd="0" destOrd="0" presId="urn:microsoft.com/office/officeart/2018/2/layout/IconVerticalSolidList"/>
    <dgm:cxn modelId="{C9DF2FFF-87AE-421E-A2C3-F155C4004B71}" type="presOf" srcId="{AD487F8A-8F97-4364-9577-64CD75B7F9CB}" destId="{28731815-FAFA-4C95-9BBF-EA90F72AB71D}" srcOrd="0" destOrd="1" presId="urn:microsoft.com/office/officeart/2018/2/layout/IconVerticalSolidList"/>
    <dgm:cxn modelId="{7FC252A8-4927-418B-A0D0-6D947EEF7DC0}" type="presParOf" srcId="{2D719F2B-F073-446A-B730-0A697676E1B5}" destId="{7D129321-B0ED-44CF-A446-A41BC4E40D03}" srcOrd="0" destOrd="0" presId="urn:microsoft.com/office/officeart/2018/2/layout/IconVerticalSolidList"/>
    <dgm:cxn modelId="{AC8C84A7-A6B4-45DF-9E95-9EE87B9D44FF}" type="presParOf" srcId="{7D129321-B0ED-44CF-A446-A41BC4E40D03}" destId="{F74E796B-8CB5-4C40-B01F-C957E9375CC4}" srcOrd="0" destOrd="0" presId="urn:microsoft.com/office/officeart/2018/2/layout/IconVerticalSolidList"/>
    <dgm:cxn modelId="{FC509572-ADE4-46A5-8D72-4D344D12C2DF}" type="presParOf" srcId="{7D129321-B0ED-44CF-A446-A41BC4E40D03}" destId="{39F4DB83-77FE-4A36-9D8F-1BA7D2E68430}" srcOrd="1" destOrd="0" presId="urn:microsoft.com/office/officeart/2018/2/layout/IconVerticalSolidList"/>
    <dgm:cxn modelId="{01BB81DE-B912-44E3-B918-2EE1559353B6}" type="presParOf" srcId="{7D129321-B0ED-44CF-A446-A41BC4E40D03}" destId="{31C93EA0-A5BD-4DE0-BBDA-2D16FA7B4EE6}" srcOrd="2" destOrd="0" presId="urn:microsoft.com/office/officeart/2018/2/layout/IconVerticalSolidList"/>
    <dgm:cxn modelId="{CED50C20-442A-45DB-8A06-FF01C9663558}" type="presParOf" srcId="{7D129321-B0ED-44CF-A446-A41BC4E40D03}" destId="{F26C18DD-1A1D-4210-942A-62EC57941831}" srcOrd="3" destOrd="0" presId="urn:microsoft.com/office/officeart/2018/2/layout/IconVerticalSolidList"/>
    <dgm:cxn modelId="{D27CC4D6-4F80-4609-9E7D-D625896E72BD}" type="presParOf" srcId="{2D719F2B-F073-446A-B730-0A697676E1B5}" destId="{9426C653-143A-43A7-8129-E0CFF2276DEA}" srcOrd="1" destOrd="0" presId="urn:microsoft.com/office/officeart/2018/2/layout/IconVerticalSolidList"/>
    <dgm:cxn modelId="{80146D92-D029-4954-AA0C-B3876DF18795}" type="presParOf" srcId="{2D719F2B-F073-446A-B730-0A697676E1B5}" destId="{17847694-0CEA-4FFA-8B32-83407874570C}" srcOrd="2" destOrd="0" presId="urn:microsoft.com/office/officeart/2018/2/layout/IconVerticalSolidList"/>
    <dgm:cxn modelId="{68B16735-2695-478A-85FE-1C7257D80D8B}" type="presParOf" srcId="{17847694-0CEA-4FFA-8B32-83407874570C}" destId="{0C51B1D8-4210-4C39-AA2C-1186436087E7}" srcOrd="0" destOrd="0" presId="urn:microsoft.com/office/officeart/2018/2/layout/IconVerticalSolidList"/>
    <dgm:cxn modelId="{BD3BBE91-B6B9-4C51-BF98-ED306EE159ED}" type="presParOf" srcId="{17847694-0CEA-4FFA-8B32-83407874570C}" destId="{71063987-9083-4B78-8685-7C54E804A8ED}" srcOrd="1" destOrd="0" presId="urn:microsoft.com/office/officeart/2018/2/layout/IconVerticalSolidList"/>
    <dgm:cxn modelId="{04BA707F-2334-4F55-92EC-3E6B7CC62D36}" type="presParOf" srcId="{17847694-0CEA-4FFA-8B32-83407874570C}" destId="{5B46822E-2D76-4F53-B74B-962F7231D414}" srcOrd="2" destOrd="0" presId="urn:microsoft.com/office/officeart/2018/2/layout/IconVerticalSolidList"/>
    <dgm:cxn modelId="{77BBE907-46F8-41F4-A7B7-7ECCFC63BEC8}" type="presParOf" srcId="{17847694-0CEA-4FFA-8B32-83407874570C}" destId="{5B4D36A9-06AB-40E3-BCA5-DCA916826D09}" srcOrd="3" destOrd="0" presId="urn:microsoft.com/office/officeart/2018/2/layout/IconVerticalSolidList"/>
    <dgm:cxn modelId="{3F80C02B-F506-42A9-BBEC-F157954A522C}" type="presParOf" srcId="{2D719F2B-F073-446A-B730-0A697676E1B5}" destId="{C435E735-0C5A-4B3C-BF85-FBC0C9ACED52}" srcOrd="3" destOrd="0" presId="urn:microsoft.com/office/officeart/2018/2/layout/IconVerticalSolidList"/>
    <dgm:cxn modelId="{2CEE0AAF-2504-4B63-BC27-79597127F7A8}" type="presParOf" srcId="{2D719F2B-F073-446A-B730-0A697676E1B5}" destId="{2144EDE5-1812-4781-B875-F84F72A00A1E}" srcOrd="4" destOrd="0" presId="urn:microsoft.com/office/officeart/2018/2/layout/IconVerticalSolidList"/>
    <dgm:cxn modelId="{25A85F61-85C0-4A12-80FA-49235E1E5FD4}" type="presParOf" srcId="{2144EDE5-1812-4781-B875-F84F72A00A1E}" destId="{E0810FE5-3002-40EC-845A-EF56F0176D2A}" srcOrd="0" destOrd="0" presId="urn:microsoft.com/office/officeart/2018/2/layout/IconVerticalSolidList"/>
    <dgm:cxn modelId="{459680E5-96BB-4AAC-8163-0E2BCBF78139}" type="presParOf" srcId="{2144EDE5-1812-4781-B875-F84F72A00A1E}" destId="{66B1CF8A-479B-4BA1-B7E1-3D78496555F8}" srcOrd="1" destOrd="0" presId="urn:microsoft.com/office/officeart/2018/2/layout/IconVerticalSolidList"/>
    <dgm:cxn modelId="{5BB9221D-CDBA-4173-AC3D-01AAE8441D5F}" type="presParOf" srcId="{2144EDE5-1812-4781-B875-F84F72A00A1E}" destId="{EDA78743-5A35-49A4-9244-FFE82746C66C}" srcOrd="2" destOrd="0" presId="urn:microsoft.com/office/officeart/2018/2/layout/IconVerticalSolidList"/>
    <dgm:cxn modelId="{7BC5E673-4124-4C45-89B9-BB3170BA4282}" type="presParOf" srcId="{2144EDE5-1812-4781-B875-F84F72A00A1E}" destId="{1F900F9F-52E8-4888-91AB-15581BF9CF7C}" srcOrd="3" destOrd="0" presId="urn:microsoft.com/office/officeart/2018/2/layout/IconVerticalSolidList"/>
    <dgm:cxn modelId="{7BAC49EC-643A-44FC-AF58-EFB749F447A7}" type="presParOf" srcId="{2144EDE5-1812-4781-B875-F84F72A00A1E}" destId="{28731815-FAFA-4C95-9BBF-EA90F72AB71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64F291-5150-40DC-8CF5-E4E41C686BED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F8911F-7727-4BAF-AF47-8CAF5DE77F53}">
      <dgm:prSet/>
      <dgm:spPr/>
      <dgm:t>
        <a:bodyPr/>
        <a:lstStyle/>
        <a:p>
          <a:pPr>
            <a:defRPr cap="all"/>
          </a:pPr>
          <a:r>
            <a:rPr lang="en-US" dirty="0"/>
            <a:t>When considering a set, generally we assign a “universe” </a:t>
          </a:r>
          <a:r>
            <a:rPr lang="x-IV_mathan" dirty="0"/>
            <a:t>𝕌</a:t>
          </a:r>
          <a:endParaRPr lang="en-US" dirty="0"/>
        </a:p>
      </dgm:t>
    </dgm:pt>
    <dgm:pt modelId="{01B28FC3-DBE0-45A1-A1B2-E84FAC103CE5}" type="parTrans" cxnId="{3B66CC56-2D3C-488B-BE46-C77E9AFDA0A0}">
      <dgm:prSet/>
      <dgm:spPr/>
      <dgm:t>
        <a:bodyPr/>
        <a:lstStyle/>
        <a:p>
          <a:endParaRPr lang="en-US"/>
        </a:p>
      </dgm:t>
    </dgm:pt>
    <dgm:pt modelId="{35369AE7-9D5F-4A4F-BA4C-AE2635E52A8A}" type="sibTrans" cxnId="{3B66CC56-2D3C-488B-BE46-C77E9AFDA0A0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55BBF88-AB77-497D-8C3C-BB7C4E116467}">
          <dgm:prSet/>
          <dgm:spPr/>
          <dgm:t>
            <a:bodyPr/>
            <a:lstStyle/>
            <a:p>
              <a:pPr>
                <a:defRPr cap="all"/>
              </a:pPr>
              <a:r>
                <a:rPr lang="en-US" dirty="0"/>
                <a:t>The </a:t>
              </a:r>
              <a14:m>
                <m:oMath xmlns:m="http://schemas.openxmlformats.org/officeDocument/2006/math">
                  <m:r>
                    <a:rPr lang="x-IV_mathan" i="1" dirty="0" smtClean="0">
                      <a:latin typeface="Cambria Math" panose="02040503050406030204" pitchFamily="18" charset="0"/>
                    </a:rPr>
                    <m:t>𝕌</m:t>
                  </m:r>
                </m:oMath>
              </a14:m>
              <a:r>
                <a:rPr lang="x-IV_mathan" dirty="0"/>
                <a:t> </a:t>
              </a:r>
              <a:r>
                <a:rPr lang="en-US" dirty="0"/>
                <a:t>is the collection of all entities we consider in any given situation</a:t>
              </a:r>
            </a:p>
          </dgm:t>
        </dgm:pt>
      </mc:Choice>
      <mc:Fallback xmlns="">
        <dgm:pt modelId="{355BBF88-AB77-497D-8C3C-BB7C4E116467}">
          <dgm:prSet/>
          <dgm:spPr/>
          <dgm:t>
            <a:bodyPr/>
            <a:lstStyle/>
            <a:p>
              <a:pPr>
                <a:defRPr cap="all"/>
              </a:pPr>
              <a:r>
                <a:rPr lang="en-US" dirty="0"/>
                <a:t>The </a:t>
              </a:r>
              <a:r>
                <a:rPr lang="x-IV_mathan" i="0" dirty="0">
                  <a:latin typeface="Cambria Math" panose="02040503050406030204" pitchFamily="18" charset="0"/>
                </a:rPr>
                <a:t>𝕌</a:t>
              </a:r>
              <a:r>
                <a:rPr lang="x-IV_mathan" dirty="0"/>
                <a:t> </a:t>
              </a:r>
              <a:r>
                <a:rPr lang="en-US" dirty="0"/>
                <a:t>is the collection of all entities we consider in any given situation</a:t>
              </a:r>
            </a:p>
          </dgm:t>
        </dgm:pt>
      </mc:Fallback>
    </mc:AlternateContent>
    <dgm:pt modelId="{B76C442F-0F5D-4254-8624-0F4C5123BF56}" type="parTrans" cxnId="{A555F764-2D4D-425A-A686-53FF94F47879}">
      <dgm:prSet/>
      <dgm:spPr/>
      <dgm:t>
        <a:bodyPr/>
        <a:lstStyle/>
        <a:p>
          <a:endParaRPr lang="en-US"/>
        </a:p>
      </dgm:t>
    </dgm:pt>
    <dgm:pt modelId="{DA03C10F-EB90-46E0-85D1-C6411B168EF3}" type="sibTrans" cxnId="{A555F764-2D4D-425A-A686-53FF94F47879}">
      <dgm:prSet/>
      <dgm:spPr/>
      <dgm:t>
        <a:bodyPr/>
        <a:lstStyle/>
        <a:p>
          <a:endParaRPr lang="en-US"/>
        </a:p>
      </dgm:t>
    </dgm:pt>
    <dgm:pt modelId="{70FCB730-63BB-464C-833F-7496B114B877}">
      <dgm:prSet/>
      <dgm:spPr/>
      <dgm:t>
        <a:bodyPr/>
        <a:lstStyle/>
        <a:p>
          <a:pPr>
            <a:defRPr cap="all"/>
          </a:pPr>
          <a:r>
            <a:rPr lang="en-US" dirty="0"/>
            <a:t>When taking the (absolute) complement of a set, we come to include all elements not in the set </a:t>
          </a:r>
        </a:p>
      </dgm:t>
    </dgm:pt>
    <dgm:pt modelId="{3F955C60-6393-47E9-A998-03B38D5B4614}" type="parTrans" cxnId="{CB0E3753-F657-46D2-973C-97E36B153A54}">
      <dgm:prSet/>
      <dgm:spPr/>
      <dgm:t>
        <a:bodyPr/>
        <a:lstStyle/>
        <a:p>
          <a:endParaRPr lang="en-US"/>
        </a:p>
      </dgm:t>
    </dgm:pt>
    <dgm:pt modelId="{2036B56F-ABFE-4076-928A-EE0082B278C2}" type="sibTrans" cxnId="{CB0E3753-F657-46D2-973C-97E36B153A5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74EA23D-5C78-4403-8FD3-301FFCE4FC8D}">
          <dgm:prSet/>
          <dgm:spPr/>
          <dgm:t>
            <a:bodyPr/>
            <a:lstStyle/>
            <a:p>
              <a:pPr>
                <a:defRPr cap="all"/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x-IV_matha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x-IV_mathan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x-IV_matha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x-IV_matha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∉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x-IV_matha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774EA23D-5C78-4403-8FD3-301FFCE4FC8D}">
          <dgm:prSet/>
          <dgm:spPr/>
          <dgm:t>
            <a:bodyPr/>
            <a:lstStyle/>
            <a:p>
              <a:pPr>
                <a:defRPr cap="all"/>
              </a:pPr>
              <a:r>
                <a:rPr lang="en-US" b="0" i="0" dirty="0">
                  <a:latin typeface="Cambria Math" panose="02040503050406030204" pitchFamily="18" charset="0"/>
                </a:rPr>
                <a:t>𝐴^𝑐={𝑥 ∈</a:t>
              </a:r>
              <a:r>
                <a:rPr lang="x-IV_mathan" i="0" dirty="0">
                  <a:latin typeface="Cambria Math" panose="02040503050406030204" pitchFamily="18" charset="0"/>
                </a:rPr>
                <a:t> 𝑈 : 𝑥 </a:t>
              </a:r>
              <a:r>
                <a:rPr lang="en-US" i="0" dirty="0">
                  <a:latin typeface="Cambria Math" panose="02040503050406030204" pitchFamily="18" charset="0"/>
                </a:rPr>
                <a:t>∉ 𝐴}</a:t>
              </a:r>
              <a:r>
                <a:rPr lang="x-IV_mathan" i="0" dirty="0">
                  <a:latin typeface="Cambria Math" panose="02040503050406030204" pitchFamily="18" charset="0"/>
                </a:rPr>
                <a:t> </a:t>
              </a:r>
              <a:endParaRPr lang="en-US" dirty="0"/>
            </a:p>
          </dgm:t>
        </dgm:pt>
      </mc:Fallback>
    </mc:AlternateContent>
    <dgm:pt modelId="{C0E87A2C-A668-401F-8600-2F955E2A2E36}" type="parTrans" cxnId="{27E298D2-080B-409D-9834-CB28D175F8E4}">
      <dgm:prSet/>
      <dgm:spPr/>
      <dgm:t>
        <a:bodyPr/>
        <a:lstStyle/>
        <a:p>
          <a:endParaRPr lang="en-US"/>
        </a:p>
      </dgm:t>
    </dgm:pt>
    <dgm:pt modelId="{AB8C4D73-B002-441B-940E-0547E3D799FF}" type="sibTrans" cxnId="{27E298D2-080B-409D-9834-CB28D175F8E4}">
      <dgm:prSet/>
      <dgm:spPr/>
      <dgm:t>
        <a:bodyPr/>
        <a:lstStyle/>
        <a:p>
          <a:endParaRPr lang="en-US"/>
        </a:p>
      </dgm:t>
    </dgm:pt>
    <dgm:pt modelId="{289ADB66-4298-4E92-89BA-A89825D07A33}" type="pres">
      <dgm:prSet presAssocID="{2964F291-5150-40DC-8CF5-E4E41C686BED}" presName="Name0" presStyleCnt="0">
        <dgm:presLayoutVars>
          <dgm:dir/>
          <dgm:resizeHandles val="exact"/>
        </dgm:presLayoutVars>
      </dgm:prSet>
      <dgm:spPr/>
    </dgm:pt>
    <dgm:pt modelId="{1DA99309-6888-448C-B7E0-7C29F83E0851}" type="pres">
      <dgm:prSet presAssocID="{9DF8911F-7727-4BAF-AF47-8CAF5DE77F53}" presName="node" presStyleLbl="node1" presStyleIdx="0" presStyleCnt="4">
        <dgm:presLayoutVars>
          <dgm:bulletEnabled val="1"/>
        </dgm:presLayoutVars>
      </dgm:prSet>
      <dgm:spPr/>
    </dgm:pt>
    <dgm:pt modelId="{A42B884C-DC9E-4552-8844-C794A24EBC50}" type="pres">
      <dgm:prSet presAssocID="{35369AE7-9D5F-4A4F-BA4C-AE2635E52A8A}" presName="sibTrans" presStyleLbl="sibTrans1D1" presStyleIdx="0" presStyleCnt="3"/>
      <dgm:spPr/>
    </dgm:pt>
    <dgm:pt modelId="{B5BF74C8-9040-4E90-9F0B-E1EB9B2E0EB2}" type="pres">
      <dgm:prSet presAssocID="{35369AE7-9D5F-4A4F-BA4C-AE2635E52A8A}" presName="connectorText" presStyleLbl="sibTrans1D1" presStyleIdx="0" presStyleCnt="3"/>
      <dgm:spPr/>
    </dgm:pt>
    <dgm:pt modelId="{32E38D8D-B8FF-4292-92F8-83D3459AEB70}" type="pres">
      <dgm:prSet presAssocID="{355BBF88-AB77-497D-8C3C-BB7C4E116467}" presName="node" presStyleLbl="node1" presStyleIdx="1" presStyleCnt="4">
        <dgm:presLayoutVars>
          <dgm:bulletEnabled val="1"/>
        </dgm:presLayoutVars>
      </dgm:prSet>
      <dgm:spPr/>
    </dgm:pt>
    <dgm:pt modelId="{7B0BF57F-521D-4F24-B6C0-BD0007649F13}" type="pres">
      <dgm:prSet presAssocID="{DA03C10F-EB90-46E0-85D1-C6411B168EF3}" presName="sibTrans" presStyleLbl="sibTrans1D1" presStyleIdx="1" presStyleCnt="3"/>
      <dgm:spPr/>
    </dgm:pt>
    <dgm:pt modelId="{FD2A3E09-F41B-4873-BBFB-1A53FA2DFB4C}" type="pres">
      <dgm:prSet presAssocID="{DA03C10F-EB90-46E0-85D1-C6411B168EF3}" presName="connectorText" presStyleLbl="sibTrans1D1" presStyleIdx="1" presStyleCnt="3"/>
      <dgm:spPr/>
    </dgm:pt>
    <dgm:pt modelId="{19B07E32-BFF3-4D7D-B5A9-825FEF2CF488}" type="pres">
      <dgm:prSet presAssocID="{70FCB730-63BB-464C-833F-7496B114B877}" presName="node" presStyleLbl="node1" presStyleIdx="2" presStyleCnt="4">
        <dgm:presLayoutVars>
          <dgm:bulletEnabled val="1"/>
        </dgm:presLayoutVars>
      </dgm:prSet>
      <dgm:spPr/>
    </dgm:pt>
    <dgm:pt modelId="{BB5E3462-DE60-423E-962C-DCD880BEB18B}" type="pres">
      <dgm:prSet presAssocID="{2036B56F-ABFE-4076-928A-EE0082B278C2}" presName="sibTrans" presStyleLbl="sibTrans1D1" presStyleIdx="2" presStyleCnt="3"/>
      <dgm:spPr/>
    </dgm:pt>
    <dgm:pt modelId="{43FEDC2D-6E64-4C4C-B111-785931CB9232}" type="pres">
      <dgm:prSet presAssocID="{2036B56F-ABFE-4076-928A-EE0082B278C2}" presName="connectorText" presStyleLbl="sibTrans1D1" presStyleIdx="2" presStyleCnt="3"/>
      <dgm:spPr/>
    </dgm:pt>
    <dgm:pt modelId="{8090E9DD-DB11-4D55-A7D3-13E76504001F}" type="pres">
      <dgm:prSet presAssocID="{774EA23D-5C78-4403-8FD3-301FFCE4FC8D}" presName="node" presStyleLbl="node1" presStyleIdx="3" presStyleCnt="4">
        <dgm:presLayoutVars>
          <dgm:bulletEnabled val="1"/>
        </dgm:presLayoutVars>
      </dgm:prSet>
      <dgm:spPr/>
    </dgm:pt>
  </dgm:ptLst>
  <dgm:cxnLst>
    <dgm:cxn modelId="{D4FED403-E8E2-438A-9AA0-21E74762DA28}" type="presOf" srcId="{35369AE7-9D5F-4A4F-BA4C-AE2635E52A8A}" destId="{A42B884C-DC9E-4552-8844-C794A24EBC50}" srcOrd="0" destOrd="0" presId="urn:microsoft.com/office/officeart/2016/7/layout/RepeatingBendingProcessNew"/>
    <dgm:cxn modelId="{2D08C014-E1A4-4828-ABC9-008D5C20CC3E}" type="presOf" srcId="{DA03C10F-EB90-46E0-85D1-C6411B168EF3}" destId="{7B0BF57F-521D-4F24-B6C0-BD0007649F13}" srcOrd="0" destOrd="0" presId="urn:microsoft.com/office/officeart/2016/7/layout/RepeatingBendingProcessNew"/>
    <dgm:cxn modelId="{C0AD2316-585D-44B3-8753-6028FD13CC7C}" type="presOf" srcId="{70FCB730-63BB-464C-833F-7496B114B877}" destId="{19B07E32-BFF3-4D7D-B5A9-825FEF2CF488}" srcOrd="0" destOrd="0" presId="urn:microsoft.com/office/officeart/2016/7/layout/RepeatingBendingProcessNew"/>
    <dgm:cxn modelId="{7FDD4521-B3E3-4308-BF67-C5E337CC71FF}" type="presOf" srcId="{2964F291-5150-40DC-8CF5-E4E41C686BED}" destId="{289ADB66-4298-4E92-89BA-A89825D07A33}" srcOrd="0" destOrd="0" presId="urn:microsoft.com/office/officeart/2016/7/layout/RepeatingBendingProcessNew"/>
    <dgm:cxn modelId="{B7A86530-D731-41B4-9B95-674AF43AF072}" type="presOf" srcId="{355BBF88-AB77-497D-8C3C-BB7C4E116467}" destId="{32E38D8D-B8FF-4292-92F8-83D3459AEB70}" srcOrd="0" destOrd="0" presId="urn:microsoft.com/office/officeart/2016/7/layout/RepeatingBendingProcessNew"/>
    <dgm:cxn modelId="{CB0E3753-F657-46D2-973C-97E36B153A54}" srcId="{2964F291-5150-40DC-8CF5-E4E41C686BED}" destId="{70FCB730-63BB-464C-833F-7496B114B877}" srcOrd="2" destOrd="0" parTransId="{3F955C60-6393-47E9-A998-03B38D5B4614}" sibTransId="{2036B56F-ABFE-4076-928A-EE0082B278C2}"/>
    <dgm:cxn modelId="{3B66CC56-2D3C-488B-BE46-C77E9AFDA0A0}" srcId="{2964F291-5150-40DC-8CF5-E4E41C686BED}" destId="{9DF8911F-7727-4BAF-AF47-8CAF5DE77F53}" srcOrd="0" destOrd="0" parTransId="{01B28FC3-DBE0-45A1-A1B2-E84FAC103CE5}" sibTransId="{35369AE7-9D5F-4A4F-BA4C-AE2635E52A8A}"/>
    <dgm:cxn modelId="{2978C360-3001-4E4F-8C4C-ADB6FB53037F}" type="presOf" srcId="{35369AE7-9D5F-4A4F-BA4C-AE2635E52A8A}" destId="{B5BF74C8-9040-4E90-9F0B-E1EB9B2E0EB2}" srcOrd="1" destOrd="0" presId="urn:microsoft.com/office/officeart/2016/7/layout/RepeatingBendingProcessNew"/>
    <dgm:cxn modelId="{A555F764-2D4D-425A-A686-53FF94F47879}" srcId="{2964F291-5150-40DC-8CF5-E4E41C686BED}" destId="{355BBF88-AB77-497D-8C3C-BB7C4E116467}" srcOrd="1" destOrd="0" parTransId="{B76C442F-0F5D-4254-8624-0F4C5123BF56}" sibTransId="{DA03C10F-EB90-46E0-85D1-C6411B168EF3}"/>
    <dgm:cxn modelId="{234D096B-A555-439B-85E0-A2C9C6F196E5}" type="presOf" srcId="{9DF8911F-7727-4BAF-AF47-8CAF5DE77F53}" destId="{1DA99309-6888-448C-B7E0-7C29F83E0851}" srcOrd="0" destOrd="0" presId="urn:microsoft.com/office/officeart/2016/7/layout/RepeatingBendingProcessNew"/>
    <dgm:cxn modelId="{4C91E6C6-62C9-4068-A5E4-66ADE1E4FD0B}" type="presOf" srcId="{DA03C10F-EB90-46E0-85D1-C6411B168EF3}" destId="{FD2A3E09-F41B-4873-BBFB-1A53FA2DFB4C}" srcOrd="1" destOrd="0" presId="urn:microsoft.com/office/officeart/2016/7/layout/RepeatingBendingProcessNew"/>
    <dgm:cxn modelId="{86E3B7C9-7937-4BEC-A857-682AAD2C57A0}" type="presOf" srcId="{2036B56F-ABFE-4076-928A-EE0082B278C2}" destId="{43FEDC2D-6E64-4C4C-B111-785931CB9232}" srcOrd="1" destOrd="0" presId="urn:microsoft.com/office/officeart/2016/7/layout/RepeatingBendingProcessNew"/>
    <dgm:cxn modelId="{50F458D1-46B4-4F0A-84FD-ADE8A5970322}" type="presOf" srcId="{2036B56F-ABFE-4076-928A-EE0082B278C2}" destId="{BB5E3462-DE60-423E-962C-DCD880BEB18B}" srcOrd="0" destOrd="0" presId="urn:microsoft.com/office/officeart/2016/7/layout/RepeatingBendingProcessNew"/>
    <dgm:cxn modelId="{27E298D2-080B-409D-9834-CB28D175F8E4}" srcId="{2964F291-5150-40DC-8CF5-E4E41C686BED}" destId="{774EA23D-5C78-4403-8FD3-301FFCE4FC8D}" srcOrd="3" destOrd="0" parTransId="{C0E87A2C-A668-401F-8600-2F955E2A2E36}" sibTransId="{AB8C4D73-B002-441B-940E-0547E3D799FF}"/>
    <dgm:cxn modelId="{BBFC99ED-81E7-4677-A0A4-FEB6ED42D5ED}" type="presOf" srcId="{774EA23D-5C78-4403-8FD3-301FFCE4FC8D}" destId="{8090E9DD-DB11-4D55-A7D3-13E76504001F}" srcOrd="0" destOrd="0" presId="urn:microsoft.com/office/officeart/2016/7/layout/RepeatingBendingProcessNew"/>
    <dgm:cxn modelId="{8ECCE27F-5730-4FAE-9023-1F1CFB07F2C8}" type="presParOf" srcId="{289ADB66-4298-4E92-89BA-A89825D07A33}" destId="{1DA99309-6888-448C-B7E0-7C29F83E0851}" srcOrd="0" destOrd="0" presId="urn:microsoft.com/office/officeart/2016/7/layout/RepeatingBendingProcessNew"/>
    <dgm:cxn modelId="{56FA859F-B2C4-4E4A-81E9-4164880B788C}" type="presParOf" srcId="{289ADB66-4298-4E92-89BA-A89825D07A33}" destId="{A42B884C-DC9E-4552-8844-C794A24EBC50}" srcOrd="1" destOrd="0" presId="urn:microsoft.com/office/officeart/2016/7/layout/RepeatingBendingProcessNew"/>
    <dgm:cxn modelId="{4F5ADDE8-729E-454F-976A-ED3639719517}" type="presParOf" srcId="{A42B884C-DC9E-4552-8844-C794A24EBC50}" destId="{B5BF74C8-9040-4E90-9F0B-E1EB9B2E0EB2}" srcOrd="0" destOrd="0" presId="urn:microsoft.com/office/officeart/2016/7/layout/RepeatingBendingProcessNew"/>
    <dgm:cxn modelId="{A840F6DF-7FE2-48D3-87CF-9BFEDC06D683}" type="presParOf" srcId="{289ADB66-4298-4E92-89BA-A89825D07A33}" destId="{32E38D8D-B8FF-4292-92F8-83D3459AEB70}" srcOrd="2" destOrd="0" presId="urn:microsoft.com/office/officeart/2016/7/layout/RepeatingBendingProcessNew"/>
    <dgm:cxn modelId="{0DD69B12-0FC3-4D11-8944-A9FD5E1C0D12}" type="presParOf" srcId="{289ADB66-4298-4E92-89BA-A89825D07A33}" destId="{7B0BF57F-521D-4F24-B6C0-BD0007649F13}" srcOrd="3" destOrd="0" presId="urn:microsoft.com/office/officeart/2016/7/layout/RepeatingBendingProcessNew"/>
    <dgm:cxn modelId="{AB848DA0-0E19-4CE4-A35E-A6D2BA74037F}" type="presParOf" srcId="{7B0BF57F-521D-4F24-B6C0-BD0007649F13}" destId="{FD2A3E09-F41B-4873-BBFB-1A53FA2DFB4C}" srcOrd="0" destOrd="0" presId="urn:microsoft.com/office/officeart/2016/7/layout/RepeatingBendingProcessNew"/>
    <dgm:cxn modelId="{15898A5F-D447-4750-B0F9-5C3B2777C6EB}" type="presParOf" srcId="{289ADB66-4298-4E92-89BA-A89825D07A33}" destId="{19B07E32-BFF3-4D7D-B5A9-825FEF2CF488}" srcOrd="4" destOrd="0" presId="urn:microsoft.com/office/officeart/2016/7/layout/RepeatingBendingProcessNew"/>
    <dgm:cxn modelId="{DFD9C559-0FBA-4885-9242-837058FB0398}" type="presParOf" srcId="{289ADB66-4298-4E92-89BA-A89825D07A33}" destId="{BB5E3462-DE60-423E-962C-DCD880BEB18B}" srcOrd="5" destOrd="0" presId="urn:microsoft.com/office/officeart/2016/7/layout/RepeatingBendingProcessNew"/>
    <dgm:cxn modelId="{C1C22BF6-4E9A-4193-805E-904D85113423}" type="presParOf" srcId="{BB5E3462-DE60-423E-962C-DCD880BEB18B}" destId="{43FEDC2D-6E64-4C4C-B111-785931CB9232}" srcOrd="0" destOrd="0" presId="urn:microsoft.com/office/officeart/2016/7/layout/RepeatingBendingProcessNew"/>
    <dgm:cxn modelId="{D40261FC-0972-43B0-88D3-343281AAF037}" type="presParOf" srcId="{289ADB66-4298-4E92-89BA-A89825D07A33}" destId="{8090E9DD-DB11-4D55-A7D3-13E76504001F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64F291-5150-40DC-8CF5-E4E41C686BED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F8911F-7727-4BAF-AF47-8CAF5DE77F53}">
      <dgm:prSet/>
      <dgm:spPr/>
      <dgm:t>
        <a:bodyPr/>
        <a:lstStyle/>
        <a:p>
          <a:pPr>
            <a:defRPr cap="all"/>
          </a:pPr>
          <a:r>
            <a:rPr lang="en-US" dirty="0"/>
            <a:t>When considering a set, generally we assign a “universe” </a:t>
          </a:r>
          <a:r>
            <a:rPr lang="x-IV_mathan" dirty="0"/>
            <a:t>𝕌</a:t>
          </a:r>
          <a:endParaRPr lang="en-US" dirty="0"/>
        </a:p>
      </dgm:t>
    </dgm:pt>
    <dgm:pt modelId="{01B28FC3-DBE0-45A1-A1B2-E84FAC103CE5}" type="parTrans" cxnId="{3B66CC56-2D3C-488B-BE46-C77E9AFDA0A0}">
      <dgm:prSet/>
      <dgm:spPr/>
      <dgm:t>
        <a:bodyPr/>
        <a:lstStyle/>
        <a:p>
          <a:endParaRPr lang="en-US"/>
        </a:p>
      </dgm:t>
    </dgm:pt>
    <dgm:pt modelId="{35369AE7-9D5F-4A4F-BA4C-AE2635E52A8A}" type="sibTrans" cxnId="{3B66CC56-2D3C-488B-BE46-C77E9AFDA0A0}">
      <dgm:prSet/>
      <dgm:spPr/>
      <dgm:t>
        <a:bodyPr/>
        <a:lstStyle/>
        <a:p>
          <a:endParaRPr lang="en-US"/>
        </a:p>
      </dgm:t>
    </dgm:pt>
    <dgm:pt modelId="{355BBF88-AB77-497D-8C3C-BB7C4E116467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76C442F-0F5D-4254-8624-0F4C5123BF56}" type="parTrans" cxnId="{A555F764-2D4D-425A-A686-53FF94F47879}">
      <dgm:prSet/>
      <dgm:spPr/>
      <dgm:t>
        <a:bodyPr/>
        <a:lstStyle/>
        <a:p>
          <a:endParaRPr lang="en-US"/>
        </a:p>
      </dgm:t>
    </dgm:pt>
    <dgm:pt modelId="{DA03C10F-EB90-46E0-85D1-C6411B168EF3}" type="sibTrans" cxnId="{A555F764-2D4D-425A-A686-53FF94F47879}">
      <dgm:prSet/>
      <dgm:spPr/>
      <dgm:t>
        <a:bodyPr/>
        <a:lstStyle/>
        <a:p>
          <a:endParaRPr lang="en-US"/>
        </a:p>
      </dgm:t>
    </dgm:pt>
    <dgm:pt modelId="{70FCB730-63BB-464C-833F-7496B114B877}">
      <dgm:prSet/>
      <dgm:spPr/>
      <dgm:t>
        <a:bodyPr/>
        <a:lstStyle/>
        <a:p>
          <a:pPr>
            <a:defRPr cap="all"/>
          </a:pPr>
          <a:r>
            <a:rPr lang="en-US" dirty="0"/>
            <a:t>When taking the (absolute) complement of a set, we come to include all elements not in the set </a:t>
          </a:r>
        </a:p>
      </dgm:t>
    </dgm:pt>
    <dgm:pt modelId="{3F955C60-6393-47E9-A998-03B38D5B4614}" type="parTrans" cxnId="{CB0E3753-F657-46D2-973C-97E36B153A54}">
      <dgm:prSet/>
      <dgm:spPr/>
      <dgm:t>
        <a:bodyPr/>
        <a:lstStyle/>
        <a:p>
          <a:endParaRPr lang="en-US"/>
        </a:p>
      </dgm:t>
    </dgm:pt>
    <dgm:pt modelId="{2036B56F-ABFE-4076-928A-EE0082B278C2}" type="sibTrans" cxnId="{CB0E3753-F657-46D2-973C-97E36B153A54}">
      <dgm:prSet/>
      <dgm:spPr/>
      <dgm:t>
        <a:bodyPr/>
        <a:lstStyle/>
        <a:p>
          <a:endParaRPr lang="en-US"/>
        </a:p>
      </dgm:t>
    </dgm:pt>
    <dgm:pt modelId="{774EA23D-5C78-4403-8FD3-301FFCE4FC8D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0E87A2C-A668-401F-8600-2F955E2A2E36}" type="parTrans" cxnId="{27E298D2-080B-409D-9834-CB28D175F8E4}">
      <dgm:prSet/>
      <dgm:spPr/>
      <dgm:t>
        <a:bodyPr/>
        <a:lstStyle/>
        <a:p>
          <a:endParaRPr lang="en-US"/>
        </a:p>
      </dgm:t>
    </dgm:pt>
    <dgm:pt modelId="{AB8C4D73-B002-441B-940E-0547E3D799FF}" type="sibTrans" cxnId="{27E298D2-080B-409D-9834-CB28D175F8E4}">
      <dgm:prSet/>
      <dgm:spPr/>
      <dgm:t>
        <a:bodyPr/>
        <a:lstStyle/>
        <a:p>
          <a:endParaRPr lang="en-US"/>
        </a:p>
      </dgm:t>
    </dgm:pt>
    <dgm:pt modelId="{289ADB66-4298-4E92-89BA-A89825D07A33}" type="pres">
      <dgm:prSet presAssocID="{2964F291-5150-40DC-8CF5-E4E41C686BED}" presName="Name0" presStyleCnt="0">
        <dgm:presLayoutVars>
          <dgm:dir/>
          <dgm:resizeHandles val="exact"/>
        </dgm:presLayoutVars>
      </dgm:prSet>
      <dgm:spPr/>
    </dgm:pt>
    <dgm:pt modelId="{1DA99309-6888-448C-B7E0-7C29F83E0851}" type="pres">
      <dgm:prSet presAssocID="{9DF8911F-7727-4BAF-AF47-8CAF5DE77F53}" presName="node" presStyleLbl="node1" presStyleIdx="0" presStyleCnt="4">
        <dgm:presLayoutVars>
          <dgm:bulletEnabled val="1"/>
        </dgm:presLayoutVars>
      </dgm:prSet>
      <dgm:spPr/>
    </dgm:pt>
    <dgm:pt modelId="{A42B884C-DC9E-4552-8844-C794A24EBC50}" type="pres">
      <dgm:prSet presAssocID="{35369AE7-9D5F-4A4F-BA4C-AE2635E52A8A}" presName="sibTrans" presStyleLbl="sibTrans1D1" presStyleIdx="0" presStyleCnt="3"/>
      <dgm:spPr/>
    </dgm:pt>
    <dgm:pt modelId="{B5BF74C8-9040-4E90-9F0B-E1EB9B2E0EB2}" type="pres">
      <dgm:prSet presAssocID="{35369AE7-9D5F-4A4F-BA4C-AE2635E52A8A}" presName="connectorText" presStyleLbl="sibTrans1D1" presStyleIdx="0" presStyleCnt="3"/>
      <dgm:spPr/>
    </dgm:pt>
    <dgm:pt modelId="{32E38D8D-B8FF-4292-92F8-83D3459AEB70}" type="pres">
      <dgm:prSet presAssocID="{355BBF88-AB77-497D-8C3C-BB7C4E116467}" presName="node" presStyleLbl="node1" presStyleIdx="1" presStyleCnt="4">
        <dgm:presLayoutVars>
          <dgm:bulletEnabled val="1"/>
        </dgm:presLayoutVars>
      </dgm:prSet>
      <dgm:spPr/>
    </dgm:pt>
    <dgm:pt modelId="{7B0BF57F-521D-4F24-B6C0-BD0007649F13}" type="pres">
      <dgm:prSet presAssocID="{DA03C10F-EB90-46E0-85D1-C6411B168EF3}" presName="sibTrans" presStyleLbl="sibTrans1D1" presStyleIdx="1" presStyleCnt="3"/>
      <dgm:spPr/>
    </dgm:pt>
    <dgm:pt modelId="{FD2A3E09-F41B-4873-BBFB-1A53FA2DFB4C}" type="pres">
      <dgm:prSet presAssocID="{DA03C10F-EB90-46E0-85D1-C6411B168EF3}" presName="connectorText" presStyleLbl="sibTrans1D1" presStyleIdx="1" presStyleCnt="3"/>
      <dgm:spPr/>
    </dgm:pt>
    <dgm:pt modelId="{19B07E32-BFF3-4D7D-B5A9-825FEF2CF488}" type="pres">
      <dgm:prSet presAssocID="{70FCB730-63BB-464C-833F-7496B114B877}" presName="node" presStyleLbl="node1" presStyleIdx="2" presStyleCnt="4">
        <dgm:presLayoutVars>
          <dgm:bulletEnabled val="1"/>
        </dgm:presLayoutVars>
      </dgm:prSet>
      <dgm:spPr/>
    </dgm:pt>
    <dgm:pt modelId="{BB5E3462-DE60-423E-962C-DCD880BEB18B}" type="pres">
      <dgm:prSet presAssocID="{2036B56F-ABFE-4076-928A-EE0082B278C2}" presName="sibTrans" presStyleLbl="sibTrans1D1" presStyleIdx="2" presStyleCnt="3"/>
      <dgm:spPr/>
    </dgm:pt>
    <dgm:pt modelId="{43FEDC2D-6E64-4C4C-B111-785931CB9232}" type="pres">
      <dgm:prSet presAssocID="{2036B56F-ABFE-4076-928A-EE0082B278C2}" presName="connectorText" presStyleLbl="sibTrans1D1" presStyleIdx="2" presStyleCnt="3"/>
      <dgm:spPr/>
    </dgm:pt>
    <dgm:pt modelId="{8090E9DD-DB11-4D55-A7D3-13E76504001F}" type="pres">
      <dgm:prSet presAssocID="{774EA23D-5C78-4403-8FD3-301FFCE4FC8D}" presName="node" presStyleLbl="node1" presStyleIdx="3" presStyleCnt="4">
        <dgm:presLayoutVars>
          <dgm:bulletEnabled val="1"/>
        </dgm:presLayoutVars>
      </dgm:prSet>
      <dgm:spPr/>
    </dgm:pt>
  </dgm:ptLst>
  <dgm:cxnLst>
    <dgm:cxn modelId="{D4FED403-E8E2-438A-9AA0-21E74762DA28}" type="presOf" srcId="{35369AE7-9D5F-4A4F-BA4C-AE2635E52A8A}" destId="{A42B884C-DC9E-4552-8844-C794A24EBC50}" srcOrd="0" destOrd="0" presId="urn:microsoft.com/office/officeart/2016/7/layout/RepeatingBendingProcessNew"/>
    <dgm:cxn modelId="{2D08C014-E1A4-4828-ABC9-008D5C20CC3E}" type="presOf" srcId="{DA03C10F-EB90-46E0-85D1-C6411B168EF3}" destId="{7B0BF57F-521D-4F24-B6C0-BD0007649F13}" srcOrd="0" destOrd="0" presId="urn:microsoft.com/office/officeart/2016/7/layout/RepeatingBendingProcessNew"/>
    <dgm:cxn modelId="{C0AD2316-585D-44B3-8753-6028FD13CC7C}" type="presOf" srcId="{70FCB730-63BB-464C-833F-7496B114B877}" destId="{19B07E32-BFF3-4D7D-B5A9-825FEF2CF488}" srcOrd="0" destOrd="0" presId="urn:microsoft.com/office/officeart/2016/7/layout/RepeatingBendingProcessNew"/>
    <dgm:cxn modelId="{7FDD4521-B3E3-4308-BF67-C5E337CC71FF}" type="presOf" srcId="{2964F291-5150-40DC-8CF5-E4E41C686BED}" destId="{289ADB66-4298-4E92-89BA-A89825D07A33}" srcOrd="0" destOrd="0" presId="urn:microsoft.com/office/officeart/2016/7/layout/RepeatingBendingProcessNew"/>
    <dgm:cxn modelId="{B7A86530-D731-41B4-9B95-674AF43AF072}" type="presOf" srcId="{355BBF88-AB77-497D-8C3C-BB7C4E116467}" destId="{32E38D8D-B8FF-4292-92F8-83D3459AEB70}" srcOrd="0" destOrd="0" presId="urn:microsoft.com/office/officeart/2016/7/layout/RepeatingBendingProcessNew"/>
    <dgm:cxn modelId="{CB0E3753-F657-46D2-973C-97E36B153A54}" srcId="{2964F291-5150-40DC-8CF5-E4E41C686BED}" destId="{70FCB730-63BB-464C-833F-7496B114B877}" srcOrd="2" destOrd="0" parTransId="{3F955C60-6393-47E9-A998-03B38D5B4614}" sibTransId="{2036B56F-ABFE-4076-928A-EE0082B278C2}"/>
    <dgm:cxn modelId="{3B66CC56-2D3C-488B-BE46-C77E9AFDA0A0}" srcId="{2964F291-5150-40DC-8CF5-E4E41C686BED}" destId="{9DF8911F-7727-4BAF-AF47-8CAF5DE77F53}" srcOrd="0" destOrd="0" parTransId="{01B28FC3-DBE0-45A1-A1B2-E84FAC103CE5}" sibTransId="{35369AE7-9D5F-4A4F-BA4C-AE2635E52A8A}"/>
    <dgm:cxn modelId="{2978C360-3001-4E4F-8C4C-ADB6FB53037F}" type="presOf" srcId="{35369AE7-9D5F-4A4F-BA4C-AE2635E52A8A}" destId="{B5BF74C8-9040-4E90-9F0B-E1EB9B2E0EB2}" srcOrd="1" destOrd="0" presId="urn:microsoft.com/office/officeart/2016/7/layout/RepeatingBendingProcessNew"/>
    <dgm:cxn modelId="{A555F764-2D4D-425A-A686-53FF94F47879}" srcId="{2964F291-5150-40DC-8CF5-E4E41C686BED}" destId="{355BBF88-AB77-497D-8C3C-BB7C4E116467}" srcOrd="1" destOrd="0" parTransId="{B76C442F-0F5D-4254-8624-0F4C5123BF56}" sibTransId="{DA03C10F-EB90-46E0-85D1-C6411B168EF3}"/>
    <dgm:cxn modelId="{234D096B-A555-439B-85E0-A2C9C6F196E5}" type="presOf" srcId="{9DF8911F-7727-4BAF-AF47-8CAF5DE77F53}" destId="{1DA99309-6888-448C-B7E0-7C29F83E0851}" srcOrd="0" destOrd="0" presId="urn:microsoft.com/office/officeart/2016/7/layout/RepeatingBendingProcessNew"/>
    <dgm:cxn modelId="{4C91E6C6-62C9-4068-A5E4-66ADE1E4FD0B}" type="presOf" srcId="{DA03C10F-EB90-46E0-85D1-C6411B168EF3}" destId="{FD2A3E09-F41B-4873-BBFB-1A53FA2DFB4C}" srcOrd="1" destOrd="0" presId="urn:microsoft.com/office/officeart/2016/7/layout/RepeatingBendingProcessNew"/>
    <dgm:cxn modelId="{86E3B7C9-7937-4BEC-A857-682AAD2C57A0}" type="presOf" srcId="{2036B56F-ABFE-4076-928A-EE0082B278C2}" destId="{43FEDC2D-6E64-4C4C-B111-785931CB9232}" srcOrd="1" destOrd="0" presId="urn:microsoft.com/office/officeart/2016/7/layout/RepeatingBendingProcessNew"/>
    <dgm:cxn modelId="{50F458D1-46B4-4F0A-84FD-ADE8A5970322}" type="presOf" srcId="{2036B56F-ABFE-4076-928A-EE0082B278C2}" destId="{BB5E3462-DE60-423E-962C-DCD880BEB18B}" srcOrd="0" destOrd="0" presId="urn:microsoft.com/office/officeart/2016/7/layout/RepeatingBendingProcessNew"/>
    <dgm:cxn modelId="{27E298D2-080B-409D-9834-CB28D175F8E4}" srcId="{2964F291-5150-40DC-8CF5-E4E41C686BED}" destId="{774EA23D-5C78-4403-8FD3-301FFCE4FC8D}" srcOrd="3" destOrd="0" parTransId="{C0E87A2C-A668-401F-8600-2F955E2A2E36}" sibTransId="{AB8C4D73-B002-441B-940E-0547E3D799FF}"/>
    <dgm:cxn modelId="{BBFC99ED-81E7-4677-A0A4-FEB6ED42D5ED}" type="presOf" srcId="{774EA23D-5C78-4403-8FD3-301FFCE4FC8D}" destId="{8090E9DD-DB11-4D55-A7D3-13E76504001F}" srcOrd="0" destOrd="0" presId="urn:microsoft.com/office/officeart/2016/7/layout/RepeatingBendingProcessNew"/>
    <dgm:cxn modelId="{8ECCE27F-5730-4FAE-9023-1F1CFB07F2C8}" type="presParOf" srcId="{289ADB66-4298-4E92-89BA-A89825D07A33}" destId="{1DA99309-6888-448C-B7E0-7C29F83E0851}" srcOrd="0" destOrd="0" presId="urn:microsoft.com/office/officeart/2016/7/layout/RepeatingBendingProcessNew"/>
    <dgm:cxn modelId="{56FA859F-B2C4-4E4A-81E9-4164880B788C}" type="presParOf" srcId="{289ADB66-4298-4E92-89BA-A89825D07A33}" destId="{A42B884C-DC9E-4552-8844-C794A24EBC50}" srcOrd="1" destOrd="0" presId="urn:microsoft.com/office/officeart/2016/7/layout/RepeatingBendingProcessNew"/>
    <dgm:cxn modelId="{4F5ADDE8-729E-454F-976A-ED3639719517}" type="presParOf" srcId="{A42B884C-DC9E-4552-8844-C794A24EBC50}" destId="{B5BF74C8-9040-4E90-9F0B-E1EB9B2E0EB2}" srcOrd="0" destOrd="0" presId="urn:microsoft.com/office/officeart/2016/7/layout/RepeatingBendingProcessNew"/>
    <dgm:cxn modelId="{A840F6DF-7FE2-48D3-87CF-9BFEDC06D683}" type="presParOf" srcId="{289ADB66-4298-4E92-89BA-A89825D07A33}" destId="{32E38D8D-B8FF-4292-92F8-83D3459AEB70}" srcOrd="2" destOrd="0" presId="urn:microsoft.com/office/officeart/2016/7/layout/RepeatingBendingProcessNew"/>
    <dgm:cxn modelId="{0DD69B12-0FC3-4D11-8944-A9FD5E1C0D12}" type="presParOf" srcId="{289ADB66-4298-4E92-89BA-A89825D07A33}" destId="{7B0BF57F-521D-4F24-B6C0-BD0007649F13}" srcOrd="3" destOrd="0" presId="urn:microsoft.com/office/officeart/2016/7/layout/RepeatingBendingProcessNew"/>
    <dgm:cxn modelId="{AB848DA0-0E19-4CE4-A35E-A6D2BA74037F}" type="presParOf" srcId="{7B0BF57F-521D-4F24-B6C0-BD0007649F13}" destId="{FD2A3E09-F41B-4873-BBFB-1A53FA2DFB4C}" srcOrd="0" destOrd="0" presId="urn:microsoft.com/office/officeart/2016/7/layout/RepeatingBendingProcessNew"/>
    <dgm:cxn modelId="{15898A5F-D447-4750-B0F9-5C3B2777C6EB}" type="presParOf" srcId="{289ADB66-4298-4E92-89BA-A89825D07A33}" destId="{19B07E32-BFF3-4D7D-B5A9-825FEF2CF488}" srcOrd="4" destOrd="0" presId="urn:microsoft.com/office/officeart/2016/7/layout/RepeatingBendingProcessNew"/>
    <dgm:cxn modelId="{DFD9C559-0FBA-4885-9242-837058FB0398}" type="presParOf" srcId="{289ADB66-4298-4E92-89BA-A89825D07A33}" destId="{BB5E3462-DE60-423E-962C-DCD880BEB18B}" srcOrd="5" destOrd="0" presId="urn:microsoft.com/office/officeart/2016/7/layout/RepeatingBendingProcessNew"/>
    <dgm:cxn modelId="{C1C22BF6-4E9A-4193-805E-904D85113423}" type="presParOf" srcId="{BB5E3462-DE60-423E-962C-DCD880BEB18B}" destId="{43FEDC2D-6E64-4C4C-B111-785931CB9232}" srcOrd="0" destOrd="0" presId="urn:microsoft.com/office/officeart/2016/7/layout/RepeatingBendingProcessNew"/>
    <dgm:cxn modelId="{D40261FC-0972-43B0-88D3-343281AAF037}" type="presParOf" srcId="{289ADB66-4298-4E92-89BA-A89825D07A33}" destId="{8090E9DD-DB11-4D55-A7D3-13E76504001F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2C564C-030F-4835-A51D-84DA0BD1575F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6C935A-E7F1-47F8-8D43-FF90AB8EC58C}">
      <dgm:prSet phldrT="[Text]"/>
      <dgm:spPr/>
      <dgm:t>
        <a:bodyPr/>
        <a:lstStyle/>
        <a:p>
          <a:r>
            <a:rPr lang="en-US" dirty="0"/>
            <a:t>???</a:t>
          </a:r>
        </a:p>
      </dgm:t>
    </dgm:pt>
    <dgm:pt modelId="{472D4D17-6EAE-4C90-8ABA-5324523BE2D8}" type="parTrans" cxnId="{52EC7B96-8B91-4718-BCFE-D4FB8B0AAB48}">
      <dgm:prSet/>
      <dgm:spPr/>
      <dgm:t>
        <a:bodyPr/>
        <a:lstStyle/>
        <a:p>
          <a:endParaRPr lang="en-US"/>
        </a:p>
      </dgm:t>
    </dgm:pt>
    <dgm:pt modelId="{C46F3B58-931D-4CBD-91ED-4B0A6514A411}" type="sibTrans" cxnId="{52EC7B96-8B91-4718-BCFE-D4FB8B0AAB48}">
      <dgm:prSet/>
      <dgm:spPr/>
      <dgm:t>
        <a:bodyPr/>
        <a:lstStyle/>
        <a:p>
          <a:endParaRPr lang="en-US"/>
        </a:p>
      </dgm:t>
    </dgm:pt>
    <dgm:pt modelId="{20699170-8DAA-4030-B693-BB9DA9B3AC7C}">
      <dgm:prSet phldrT="[Text]"/>
      <dgm:spPr/>
      <dgm:t>
        <a:bodyPr/>
        <a:lstStyle/>
        <a:p>
          <a:r>
            <a:rPr lang="en-US" dirty="0"/>
            <a:t>Computability Theory</a:t>
          </a:r>
        </a:p>
      </dgm:t>
    </dgm:pt>
    <dgm:pt modelId="{51D92D36-650C-410F-B4DE-BEF3CC9FCAB5}" type="parTrans" cxnId="{04919097-0052-4B89-99A3-7DCBC2A003F9}">
      <dgm:prSet/>
      <dgm:spPr/>
      <dgm:t>
        <a:bodyPr/>
        <a:lstStyle/>
        <a:p>
          <a:endParaRPr lang="en-US"/>
        </a:p>
      </dgm:t>
    </dgm:pt>
    <dgm:pt modelId="{9653D96E-CFA7-41B9-BC8E-AC6350EB2D37}" type="sibTrans" cxnId="{04919097-0052-4B89-99A3-7DCBC2A003F9}">
      <dgm:prSet/>
      <dgm:spPr/>
      <dgm:t>
        <a:bodyPr/>
        <a:lstStyle/>
        <a:p>
          <a:endParaRPr lang="en-US"/>
        </a:p>
      </dgm:t>
    </dgm:pt>
    <dgm:pt modelId="{5CAC190E-5441-4026-9731-AFC4B04205E6}">
      <dgm:prSet phldrT="[Text]"/>
      <dgm:spPr/>
      <dgm:t>
        <a:bodyPr/>
        <a:lstStyle/>
        <a:p>
          <a:r>
            <a:rPr lang="en-US" dirty="0"/>
            <a:t>Complexity Theory</a:t>
          </a:r>
        </a:p>
      </dgm:t>
    </dgm:pt>
    <dgm:pt modelId="{2B81FCE8-541E-4CEF-BAA4-AAD5CC582E71}" type="parTrans" cxnId="{BAFFD442-D604-44AE-B592-E4E367323CF4}">
      <dgm:prSet/>
      <dgm:spPr/>
      <dgm:t>
        <a:bodyPr/>
        <a:lstStyle/>
        <a:p>
          <a:endParaRPr lang="en-US"/>
        </a:p>
      </dgm:t>
    </dgm:pt>
    <dgm:pt modelId="{8CCAE402-17E6-4D30-BB5C-D336ED818836}" type="sibTrans" cxnId="{BAFFD442-D604-44AE-B592-E4E367323CF4}">
      <dgm:prSet/>
      <dgm:spPr/>
      <dgm:t>
        <a:bodyPr/>
        <a:lstStyle/>
        <a:p>
          <a:endParaRPr lang="en-US"/>
        </a:p>
      </dgm:t>
    </dgm:pt>
    <dgm:pt modelId="{ED1E3824-3709-4ACB-94E2-116B7CAF4AFE}">
      <dgm:prSet phldrT="[Text]"/>
      <dgm:spPr/>
      <dgm:t>
        <a:bodyPr/>
        <a:lstStyle/>
        <a:p>
          <a:r>
            <a:rPr lang="en-US" dirty="0"/>
            <a:t>Analysis of Algorithms</a:t>
          </a:r>
        </a:p>
      </dgm:t>
    </dgm:pt>
    <dgm:pt modelId="{5C4628B6-126E-411F-9460-1E65DC5AAA3C}" type="parTrans" cxnId="{8C39EF90-AB2D-4D53-8C5C-CFCDCBC13C08}">
      <dgm:prSet/>
      <dgm:spPr/>
      <dgm:t>
        <a:bodyPr/>
        <a:lstStyle/>
        <a:p>
          <a:endParaRPr lang="en-US"/>
        </a:p>
      </dgm:t>
    </dgm:pt>
    <dgm:pt modelId="{701B3E4A-59D0-4D96-9571-0723E2063366}" type="sibTrans" cxnId="{8C39EF90-AB2D-4D53-8C5C-CFCDCBC13C08}">
      <dgm:prSet/>
      <dgm:spPr/>
      <dgm:t>
        <a:bodyPr/>
        <a:lstStyle/>
        <a:p>
          <a:endParaRPr lang="en-US"/>
        </a:p>
      </dgm:t>
    </dgm:pt>
    <dgm:pt modelId="{2D590688-2CBD-4018-983C-510F5C1E984A}">
      <dgm:prSet phldrT="[Text]"/>
      <dgm:spPr/>
      <dgm:t>
        <a:bodyPr/>
        <a:lstStyle/>
        <a:p>
          <a:r>
            <a:rPr lang="en-US" dirty="0"/>
            <a:t>Formal Language Theory</a:t>
          </a:r>
        </a:p>
      </dgm:t>
    </dgm:pt>
    <dgm:pt modelId="{9A6FB7EC-5135-441C-97F7-5F29EA0579DF}" type="parTrans" cxnId="{A3B23B6D-D668-4762-B106-DB526FD90620}">
      <dgm:prSet/>
      <dgm:spPr/>
      <dgm:t>
        <a:bodyPr/>
        <a:lstStyle/>
        <a:p>
          <a:endParaRPr lang="en-US"/>
        </a:p>
      </dgm:t>
    </dgm:pt>
    <dgm:pt modelId="{7E910368-1961-40C5-AAEE-7ECEAA9127ED}" type="sibTrans" cxnId="{A3B23B6D-D668-4762-B106-DB526FD90620}">
      <dgm:prSet/>
      <dgm:spPr/>
      <dgm:t>
        <a:bodyPr/>
        <a:lstStyle/>
        <a:p>
          <a:endParaRPr lang="en-US"/>
        </a:p>
      </dgm:t>
    </dgm:pt>
    <dgm:pt modelId="{FE511A39-794A-4E96-96EE-4F374D6ACFB4}" type="pres">
      <dgm:prSet presAssocID="{2F2C564C-030F-4835-A51D-84DA0BD1575F}" presName="Name0" presStyleCnt="0">
        <dgm:presLayoutVars>
          <dgm:chMax val="7"/>
          <dgm:resizeHandles val="exact"/>
        </dgm:presLayoutVars>
      </dgm:prSet>
      <dgm:spPr/>
    </dgm:pt>
    <dgm:pt modelId="{CE288F42-2233-4B63-B6ED-194792E39D66}" type="pres">
      <dgm:prSet presAssocID="{2F2C564C-030F-4835-A51D-84DA0BD1575F}" presName="comp1" presStyleCnt="0"/>
      <dgm:spPr/>
    </dgm:pt>
    <dgm:pt modelId="{10670D3B-9E53-4B80-8EF3-2237C1FBBC02}" type="pres">
      <dgm:prSet presAssocID="{2F2C564C-030F-4835-A51D-84DA0BD1575F}" presName="circle1" presStyleLbl="node1" presStyleIdx="0" presStyleCnt="5"/>
      <dgm:spPr/>
    </dgm:pt>
    <dgm:pt modelId="{DAF8AFDD-CA51-4E88-A8D9-2E136531FEAA}" type="pres">
      <dgm:prSet presAssocID="{2F2C564C-030F-4835-A51D-84DA0BD1575F}" presName="c1text" presStyleLbl="node1" presStyleIdx="0" presStyleCnt="5">
        <dgm:presLayoutVars>
          <dgm:bulletEnabled val="1"/>
        </dgm:presLayoutVars>
      </dgm:prSet>
      <dgm:spPr/>
    </dgm:pt>
    <dgm:pt modelId="{0079F34B-B6B4-4F4D-A521-FDC40FF36007}" type="pres">
      <dgm:prSet presAssocID="{2F2C564C-030F-4835-A51D-84DA0BD1575F}" presName="comp2" presStyleCnt="0"/>
      <dgm:spPr/>
    </dgm:pt>
    <dgm:pt modelId="{498587DC-7382-4DF7-B46B-2B574DE586F8}" type="pres">
      <dgm:prSet presAssocID="{2F2C564C-030F-4835-A51D-84DA0BD1575F}" presName="circle2" presStyleLbl="node1" presStyleIdx="1" presStyleCnt="5"/>
      <dgm:spPr/>
    </dgm:pt>
    <dgm:pt modelId="{0D255E27-F11E-493F-89CC-A0B6F073A2C1}" type="pres">
      <dgm:prSet presAssocID="{2F2C564C-030F-4835-A51D-84DA0BD1575F}" presName="c2text" presStyleLbl="node1" presStyleIdx="1" presStyleCnt="5">
        <dgm:presLayoutVars>
          <dgm:bulletEnabled val="1"/>
        </dgm:presLayoutVars>
      </dgm:prSet>
      <dgm:spPr/>
    </dgm:pt>
    <dgm:pt modelId="{60BBA287-F3BF-485F-B5B0-502436531C65}" type="pres">
      <dgm:prSet presAssocID="{2F2C564C-030F-4835-A51D-84DA0BD1575F}" presName="comp3" presStyleCnt="0"/>
      <dgm:spPr/>
    </dgm:pt>
    <dgm:pt modelId="{0BE9D387-CF2C-4E53-AC70-CB0E8163FC6F}" type="pres">
      <dgm:prSet presAssocID="{2F2C564C-030F-4835-A51D-84DA0BD1575F}" presName="circle3" presStyleLbl="node1" presStyleIdx="2" presStyleCnt="5"/>
      <dgm:spPr/>
    </dgm:pt>
    <dgm:pt modelId="{9A67BED7-4F01-4C49-B407-B630BCD7AD5A}" type="pres">
      <dgm:prSet presAssocID="{2F2C564C-030F-4835-A51D-84DA0BD1575F}" presName="c3text" presStyleLbl="node1" presStyleIdx="2" presStyleCnt="5">
        <dgm:presLayoutVars>
          <dgm:bulletEnabled val="1"/>
        </dgm:presLayoutVars>
      </dgm:prSet>
      <dgm:spPr/>
    </dgm:pt>
    <dgm:pt modelId="{C2426B99-B5BA-4617-BE2A-E8EA4089FA87}" type="pres">
      <dgm:prSet presAssocID="{2F2C564C-030F-4835-A51D-84DA0BD1575F}" presName="comp4" presStyleCnt="0"/>
      <dgm:spPr/>
    </dgm:pt>
    <dgm:pt modelId="{1EF9F4F3-C832-4955-805D-CF6F4756E61A}" type="pres">
      <dgm:prSet presAssocID="{2F2C564C-030F-4835-A51D-84DA0BD1575F}" presName="circle4" presStyleLbl="node1" presStyleIdx="3" presStyleCnt="5"/>
      <dgm:spPr/>
    </dgm:pt>
    <dgm:pt modelId="{E1D34DD5-612A-442F-BB4F-1D8AE2C0DEFA}" type="pres">
      <dgm:prSet presAssocID="{2F2C564C-030F-4835-A51D-84DA0BD1575F}" presName="c4text" presStyleLbl="node1" presStyleIdx="3" presStyleCnt="5">
        <dgm:presLayoutVars>
          <dgm:bulletEnabled val="1"/>
        </dgm:presLayoutVars>
      </dgm:prSet>
      <dgm:spPr/>
    </dgm:pt>
    <dgm:pt modelId="{58BB99D2-818C-4C0D-8756-32975EF83ABB}" type="pres">
      <dgm:prSet presAssocID="{2F2C564C-030F-4835-A51D-84DA0BD1575F}" presName="comp5" presStyleCnt="0"/>
      <dgm:spPr/>
    </dgm:pt>
    <dgm:pt modelId="{245C510D-F8C2-460A-9D21-1AD02D194FAA}" type="pres">
      <dgm:prSet presAssocID="{2F2C564C-030F-4835-A51D-84DA0BD1575F}" presName="circle5" presStyleLbl="node1" presStyleIdx="4" presStyleCnt="5"/>
      <dgm:spPr/>
    </dgm:pt>
    <dgm:pt modelId="{25267797-7A3A-48AD-9EB3-E05A21CF8D9C}" type="pres">
      <dgm:prSet presAssocID="{2F2C564C-030F-4835-A51D-84DA0BD1575F}" presName="c5text" presStyleLbl="node1" presStyleIdx="4" presStyleCnt="5">
        <dgm:presLayoutVars>
          <dgm:bulletEnabled val="1"/>
        </dgm:presLayoutVars>
      </dgm:prSet>
      <dgm:spPr/>
    </dgm:pt>
  </dgm:ptLst>
  <dgm:cxnLst>
    <dgm:cxn modelId="{016DA10A-4493-4FE2-BE4D-387CD0BCBC93}" type="presOf" srcId="{2D590688-2CBD-4018-983C-510F5C1E984A}" destId="{25267797-7A3A-48AD-9EB3-E05A21CF8D9C}" srcOrd="1" destOrd="0" presId="urn:microsoft.com/office/officeart/2005/8/layout/venn2"/>
    <dgm:cxn modelId="{0838380F-28D9-46EA-8C17-9774F143DBC6}" type="presOf" srcId="{776C935A-E7F1-47F8-8D43-FF90AB8EC58C}" destId="{DAF8AFDD-CA51-4E88-A8D9-2E136531FEAA}" srcOrd="1" destOrd="0" presId="urn:microsoft.com/office/officeart/2005/8/layout/venn2"/>
    <dgm:cxn modelId="{AD7F0839-BE15-4070-8E85-C44C6B6DD579}" type="presOf" srcId="{ED1E3824-3709-4ACB-94E2-116B7CAF4AFE}" destId="{E1D34DD5-612A-442F-BB4F-1D8AE2C0DEFA}" srcOrd="1" destOrd="0" presId="urn:microsoft.com/office/officeart/2005/8/layout/venn2"/>
    <dgm:cxn modelId="{13128842-5A4F-47BD-BAB1-53DF8AF806F2}" type="presOf" srcId="{776C935A-E7F1-47F8-8D43-FF90AB8EC58C}" destId="{10670D3B-9E53-4B80-8EF3-2237C1FBBC02}" srcOrd="0" destOrd="0" presId="urn:microsoft.com/office/officeart/2005/8/layout/venn2"/>
    <dgm:cxn modelId="{BAFFD442-D604-44AE-B592-E4E367323CF4}" srcId="{2F2C564C-030F-4835-A51D-84DA0BD1575F}" destId="{5CAC190E-5441-4026-9731-AFC4B04205E6}" srcOrd="2" destOrd="0" parTransId="{2B81FCE8-541E-4CEF-BAA4-AAD5CC582E71}" sibTransId="{8CCAE402-17E6-4D30-BB5C-D336ED818836}"/>
    <dgm:cxn modelId="{16FEF951-CED0-4C7F-B1D0-8DCD34AF5834}" type="presOf" srcId="{2F2C564C-030F-4835-A51D-84DA0BD1575F}" destId="{FE511A39-794A-4E96-96EE-4F374D6ACFB4}" srcOrd="0" destOrd="0" presId="urn:microsoft.com/office/officeart/2005/8/layout/venn2"/>
    <dgm:cxn modelId="{E8F66053-F36F-4E58-A9D0-EDD3505C6D77}" type="presOf" srcId="{2D590688-2CBD-4018-983C-510F5C1E984A}" destId="{245C510D-F8C2-460A-9D21-1AD02D194FAA}" srcOrd="0" destOrd="0" presId="urn:microsoft.com/office/officeart/2005/8/layout/venn2"/>
    <dgm:cxn modelId="{A3B23B6D-D668-4762-B106-DB526FD90620}" srcId="{2F2C564C-030F-4835-A51D-84DA0BD1575F}" destId="{2D590688-2CBD-4018-983C-510F5C1E984A}" srcOrd="4" destOrd="0" parTransId="{9A6FB7EC-5135-441C-97F7-5F29EA0579DF}" sibTransId="{7E910368-1961-40C5-AAEE-7ECEAA9127ED}"/>
    <dgm:cxn modelId="{8C39EF90-AB2D-4D53-8C5C-CFCDCBC13C08}" srcId="{2F2C564C-030F-4835-A51D-84DA0BD1575F}" destId="{ED1E3824-3709-4ACB-94E2-116B7CAF4AFE}" srcOrd="3" destOrd="0" parTransId="{5C4628B6-126E-411F-9460-1E65DC5AAA3C}" sibTransId="{701B3E4A-59D0-4D96-9571-0723E2063366}"/>
    <dgm:cxn modelId="{52EC7B96-8B91-4718-BCFE-D4FB8B0AAB48}" srcId="{2F2C564C-030F-4835-A51D-84DA0BD1575F}" destId="{776C935A-E7F1-47F8-8D43-FF90AB8EC58C}" srcOrd="0" destOrd="0" parTransId="{472D4D17-6EAE-4C90-8ABA-5324523BE2D8}" sibTransId="{C46F3B58-931D-4CBD-91ED-4B0A6514A411}"/>
    <dgm:cxn modelId="{07576B97-6D43-474D-802E-D55D3D46EE78}" type="presOf" srcId="{20699170-8DAA-4030-B693-BB9DA9B3AC7C}" destId="{498587DC-7382-4DF7-B46B-2B574DE586F8}" srcOrd="0" destOrd="0" presId="urn:microsoft.com/office/officeart/2005/8/layout/venn2"/>
    <dgm:cxn modelId="{04919097-0052-4B89-99A3-7DCBC2A003F9}" srcId="{2F2C564C-030F-4835-A51D-84DA0BD1575F}" destId="{20699170-8DAA-4030-B693-BB9DA9B3AC7C}" srcOrd="1" destOrd="0" parTransId="{51D92D36-650C-410F-B4DE-BEF3CC9FCAB5}" sibTransId="{9653D96E-CFA7-41B9-BC8E-AC6350EB2D37}"/>
    <dgm:cxn modelId="{AAC3B1AB-6D88-4E58-A7B6-601E89F49912}" type="presOf" srcId="{5CAC190E-5441-4026-9731-AFC4B04205E6}" destId="{9A67BED7-4F01-4C49-B407-B630BCD7AD5A}" srcOrd="1" destOrd="0" presId="urn:microsoft.com/office/officeart/2005/8/layout/venn2"/>
    <dgm:cxn modelId="{0E9EE5B6-8319-4107-B35E-35D3DC94DF42}" type="presOf" srcId="{5CAC190E-5441-4026-9731-AFC4B04205E6}" destId="{0BE9D387-CF2C-4E53-AC70-CB0E8163FC6F}" srcOrd="0" destOrd="0" presId="urn:microsoft.com/office/officeart/2005/8/layout/venn2"/>
    <dgm:cxn modelId="{9AF742B9-98F7-45CB-B41E-EB80E634E023}" type="presOf" srcId="{20699170-8DAA-4030-B693-BB9DA9B3AC7C}" destId="{0D255E27-F11E-493F-89CC-A0B6F073A2C1}" srcOrd="1" destOrd="0" presId="urn:microsoft.com/office/officeart/2005/8/layout/venn2"/>
    <dgm:cxn modelId="{8AE49AD9-F096-40E8-9799-D016090E5287}" type="presOf" srcId="{ED1E3824-3709-4ACB-94E2-116B7CAF4AFE}" destId="{1EF9F4F3-C832-4955-805D-CF6F4756E61A}" srcOrd="0" destOrd="0" presId="urn:microsoft.com/office/officeart/2005/8/layout/venn2"/>
    <dgm:cxn modelId="{E26F5B28-D3A7-4D76-944C-6BAAD83D3E7F}" type="presParOf" srcId="{FE511A39-794A-4E96-96EE-4F374D6ACFB4}" destId="{CE288F42-2233-4B63-B6ED-194792E39D66}" srcOrd="0" destOrd="0" presId="urn:microsoft.com/office/officeart/2005/8/layout/venn2"/>
    <dgm:cxn modelId="{E86B6A6D-49A0-4F98-908D-37E96A36DA7B}" type="presParOf" srcId="{CE288F42-2233-4B63-B6ED-194792E39D66}" destId="{10670D3B-9E53-4B80-8EF3-2237C1FBBC02}" srcOrd="0" destOrd="0" presId="urn:microsoft.com/office/officeart/2005/8/layout/venn2"/>
    <dgm:cxn modelId="{EBCBBC29-3A2E-41DC-9F52-4A1B81CFF5CE}" type="presParOf" srcId="{CE288F42-2233-4B63-B6ED-194792E39D66}" destId="{DAF8AFDD-CA51-4E88-A8D9-2E136531FEAA}" srcOrd="1" destOrd="0" presId="urn:microsoft.com/office/officeart/2005/8/layout/venn2"/>
    <dgm:cxn modelId="{736E7579-C2E6-44B9-87F2-52F0AC265AC5}" type="presParOf" srcId="{FE511A39-794A-4E96-96EE-4F374D6ACFB4}" destId="{0079F34B-B6B4-4F4D-A521-FDC40FF36007}" srcOrd="1" destOrd="0" presId="urn:microsoft.com/office/officeart/2005/8/layout/venn2"/>
    <dgm:cxn modelId="{AC39BE4A-7909-4110-A6DC-795A37B157FB}" type="presParOf" srcId="{0079F34B-B6B4-4F4D-A521-FDC40FF36007}" destId="{498587DC-7382-4DF7-B46B-2B574DE586F8}" srcOrd="0" destOrd="0" presId="urn:microsoft.com/office/officeart/2005/8/layout/venn2"/>
    <dgm:cxn modelId="{F50E135F-68D0-4B35-A37E-DFAC579DE97B}" type="presParOf" srcId="{0079F34B-B6B4-4F4D-A521-FDC40FF36007}" destId="{0D255E27-F11E-493F-89CC-A0B6F073A2C1}" srcOrd="1" destOrd="0" presId="urn:microsoft.com/office/officeart/2005/8/layout/venn2"/>
    <dgm:cxn modelId="{6A2E40A2-D05F-4F2F-AFF3-FFAF09568608}" type="presParOf" srcId="{FE511A39-794A-4E96-96EE-4F374D6ACFB4}" destId="{60BBA287-F3BF-485F-B5B0-502436531C65}" srcOrd="2" destOrd="0" presId="urn:microsoft.com/office/officeart/2005/8/layout/venn2"/>
    <dgm:cxn modelId="{3FE605AA-8536-4002-AFF3-1D4CF6467A72}" type="presParOf" srcId="{60BBA287-F3BF-485F-B5B0-502436531C65}" destId="{0BE9D387-CF2C-4E53-AC70-CB0E8163FC6F}" srcOrd="0" destOrd="0" presId="urn:microsoft.com/office/officeart/2005/8/layout/venn2"/>
    <dgm:cxn modelId="{DA23451C-C647-4327-B3FA-4DC61B3BD013}" type="presParOf" srcId="{60BBA287-F3BF-485F-B5B0-502436531C65}" destId="{9A67BED7-4F01-4C49-B407-B630BCD7AD5A}" srcOrd="1" destOrd="0" presId="urn:microsoft.com/office/officeart/2005/8/layout/venn2"/>
    <dgm:cxn modelId="{21127C90-81A5-4E95-A9F7-FC691973B864}" type="presParOf" srcId="{FE511A39-794A-4E96-96EE-4F374D6ACFB4}" destId="{C2426B99-B5BA-4617-BE2A-E8EA4089FA87}" srcOrd="3" destOrd="0" presId="urn:microsoft.com/office/officeart/2005/8/layout/venn2"/>
    <dgm:cxn modelId="{145150C8-DA33-41E5-B2BB-04EA495145C9}" type="presParOf" srcId="{C2426B99-B5BA-4617-BE2A-E8EA4089FA87}" destId="{1EF9F4F3-C832-4955-805D-CF6F4756E61A}" srcOrd="0" destOrd="0" presId="urn:microsoft.com/office/officeart/2005/8/layout/venn2"/>
    <dgm:cxn modelId="{73964F7B-9420-4A05-9716-29B3AA2F942E}" type="presParOf" srcId="{C2426B99-B5BA-4617-BE2A-E8EA4089FA87}" destId="{E1D34DD5-612A-442F-BB4F-1D8AE2C0DEFA}" srcOrd="1" destOrd="0" presId="urn:microsoft.com/office/officeart/2005/8/layout/venn2"/>
    <dgm:cxn modelId="{BAD96A27-241F-4BA3-9CC7-215782570B1D}" type="presParOf" srcId="{FE511A39-794A-4E96-96EE-4F374D6ACFB4}" destId="{58BB99D2-818C-4C0D-8756-32975EF83ABB}" srcOrd="4" destOrd="0" presId="urn:microsoft.com/office/officeart/2005/8/layout/venn2"/>
    <dgm:cxn modelId="{8B64FE02-31CA-4047-86A0-8A2B8EB958B5}" type="presParOf" srcId="{58BB99D2-818C-4C0D-8756-32975EF83ABB}" destId="{245C510D-F8C2-460A-9D21-1AD02D194FAA}" srcOrd="0" destOrd="0" presId="urn:microsoft.com/office/officeart/2005/8/layout/venn2"/>
    <dgm:cxn modelId="{88EC5480-05B2-486E-9627-CD360B1D3443}" type="presParOf" srcId="{58BB99D2-818C-4C0D-8756-32975EF83ABB}" destId="{25267797-7A3A-48AD-9EB3-E05A21CF8D9C}" srcOrd="1" destOrd="0" presId="urn:microsoft.com/office/officeart/2005/8/layout/venn2"/>
  </dgm:cxnLst>
  <dgm:bg/>
  <dgm:whole>
    <a:effectLst>
      <a:reflection blurRad="6350" stA="50000" endA="300" endPos="900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AB0F3-BD1C-43BF-B7C8-7A0F462F2656}">
      <dsp:nvSpPr>
        <dsp:cNvPr id="0" name=""/>
        <dsp:cNvSpPr/>
      </dsp:nvSpPr>
      <dsp:spPr>
        <a:xfrm>
          <a:off x="0" y="576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5C00D-428E-4987-8D42-1B3EC6AA657B}">
      <dsp:nvSpPr>
        <dsp:cNvPr id="0" name=""/>
        <dsp:cNvSpPr/>
      </dsp:nvSpPr>
      <dsp:spPr>
        <a:xfrm>
          <a:off x="408385" y="304334"/>
          <a:ext cx="742519" cy="742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FDDAD-8A04-45FE-AE21-19804323CB1D}">
      <dsp:nvSpPr>
        <dsp:cNvPr id="0" name=""/>
        <dsp:cNvSpPr/>
      </dsp:nvSpPr>
      <dsp:spPr>
        <a:xfrm>
          <a:off x="1559290" y="576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∅= {}, so the cardinality is zero</a:t>
          </a:r>
        </a:p>
      </dsp:txBody>
      <dsp:txXfrm>
        <a:off x="1559290" y="576"/>
        <a:ext cx="4185394" cy="1350034"/>
      </dsp:txXfrm>
    </dsp:sp>
    <dsp:sp modelId="{5A4331D6-8019-4E90-843B-AD1F1C9C95E3}">
      <dsp:nvSpPr>
        <dsp:cNvPr id="0" name=""/>
        <dsp:cNvSpPr/>
      </dsp:nvSpPr>
      <dsp:spPr>
        <a:xfrm>
          <a:off x="0" y="1688120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B134A-5297-4A6C-AB95-E2A260E85C07}">
      <dsp:nvSpPr>
        <dsp:cNvPr id="0" name=""/>
        <dsp:cNvSpPr/>
      </dsp:nvSpPr>
      <dsp:spPr>
        <a:xfrm>
          <a:off x="408385" y="1991878"/>
          <a:ext cx="742519" cy="742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7168F-7715-4E09-8A48-B464F91331B6}">
      <dsp:nvSpPr>
        <dsp:cNvPr id="0" name=""/>
        <dsp:cNvSpPr/>
      </dsp:nvSpPr>
      <dsp:spPr>
        <a:xfrm>
          <a:off x="1559290" y="1688120"/>
          <a:ext cx="4185394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That means the power set of ∅ is {∅} and its cardinality is one</a:t>
          </a:r>
        </a:p>
      </dsp:txBody>
      <dsp:txXfrm>
        <a:off x="1559290" y="1688120"/>
        <a:ext cx="4185394" cy="1350034"/>
      </dsp:txXfrm>
    </dsp:sp>
    <dsp:sp modelId="{17C465E9-9EF5-479B-B667-8FFEB17A5EE0}">
      <dsp:nvSpPr>
        <dsp:cNvPr id="0" name=""/>
        <dsp:cNvSpPr/>
      </dsp:nvSpPr>
      <dsp:spPr>
        <a:xfrm>
          <a:off x="0" y="3375664"/>
          <a:ext cx="5744684" cy="13500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30946-5F78-4AEE-B03D-1BE9654E81FA}">
      <dsp:nvSpPr>
        <dsp:cNvPr id="0" name=""/>
        <dsp:cNvSpPr/>
      </dsp:nvSpPr>
      <dsp:spPr>
        <a:xfrm>
          <a:off x="408385" y="3679422"/>
          <a:ext cx="742519" cy="742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0290C-61C1-46F0-A04B-FF14DD7FC9A5}">
      <dsp:nvSpPr>
        <dsp:cNvPr id="0" name=""/>
        <dsp:cNvSpPr/>
      </dsp:nvSpPr>
      <dsp:spPr>
        <a:xfrm>
          <a:off x="1559290" y="3375664"/>
          <a:ext cx="2585108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Also, any cartesian cross of a set and the empty set yields ∅ </a:t>
          </a:r>
        </a:p>
      </dsp:txBody>
      <dsp:txXfrm>
        <a:off x="1559290" y="3375664"/>
        <a:ext cx="2585108" cy="1350034"/>
      </dsp:txXfrm>
    </dsp:sp>
    <dsp:sp modelId="{43E517EC-40BB-497D-8E3A-B9EEEB5331AE}">
      <dsp:nvSpPr>
        <dsp:cNvPr id="0" name=""/>
        <dsp:cNvSpPr/>
      </dsp:nvSpPr>
      <dsp:spPr>
        <a:xfrm>
          <a:off x="4144398" y="3375664"/>
          <a:ext cx="1600286" cy="135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9" tIns="142879" rIns="142879" bIns="14287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does not apply to the set containing the empty set {∅}</a:t>
          </a:r>
        </a:p>
      </dsp:txBody>
      <dsp:txXfrm>
        <a:off x="4144398" y="3375664"/>
        <a:ext cx="1600286" cy="1350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E796B-8CB5-4C40-B01F-C957E9375CC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4DB83-77FE-4A36-9D8F-1BA7D2E6843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C18DD-1A1D-4210-942A-62EC57941831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When you take the intersection of two sets A &amp; B, you come to include any elements in A </a:t>
          </a:r>
          <a:r>
            <a:rPr lang="en-US" sz="2300" b="1" kern="1200" dirty="0"/>
            <a:t>and</a:t>
          </a:r>
          <a:r>
            <a:rPr lang="en-US" sz="2300" kern="1200" dirty="0"/>
            <a:t> B</a:t>
          </a:r>
        </a:p>
      </dsp:txBody>
      <dsp:txXfrm>
        <a:off x="1941716" y="718"/>
        <a:ext cx="4571887" cy="1681139"/>
      </dsp:txXfrm>
    </dsp:sp>
    <dsp:sp modelId="{0C51B1D8-4210-4C39-AA2C-1186436087E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63987-9083-4B78-8685-7C54E804A8E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D36A9-06AB-40E3-BCA5-DCA916826D09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∩ B = {x : x ∈ A and x ∈ B}</a:t>
          </a:r>
        </a:p>
      </dsp:txBody>
      <dsp:txXfrm>
        <a:off x="1941716" y="2102143"/>
        <a:ext cx="4571887" cy="1681139"/>
      </dsp:txXfrm>
    </dsp:sp>
    <dsp:sp modelId="{E0810FE5-3002-40EC-845A-EF56F0176D2A}">
      <dsp:nvSpPr>
        <dsp:cNvPr id="0" name=""/>
        <dsp:cNvSpPr/>
      </dsp:nvSpPr>
      <dsp:spPr>
        <a:xfrm>
          <a:off x="0" y="4204286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1CF8A-479B-4BA1-B7E1-3D78496555F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0F9F-52E8-4888-91AB-15581BF9CF7C}">
      <dsp:nvSpPr>
        <dsp:cNvPr id="0" name=""/>
        <dsp:cNvSpPr/>
      </dsp:nvSpPr>
      <dsp:spPr>
        <a:xfrm>
          <a:off x="1941716" y="4203567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Example: let A ⊆ ℕ (A is some subset of the natural numbers)</a:t>
          </a:r>
          <a:endParaRPr lang="en-US" sz="2300" kern="1200" dirty="0"/>
        </a:p>
      </dsp:txBody>
      <dsp:txXfrm>
        <a:off x="1941716" y="4203567"/>
        <a:ext cx="2931121" cy="1681139"/>
      </dsp:txXfrm>
    </dsp:sp>
    <dsp:sp modelId="{28731815-FAFA-4C95-9BBF-EA90F72AB71D}">
      <dsp:nvSpPr>
        <dsp:cNvPr id="0" name=""/>
        <dsp:cNvSpPr/>
      </dsp:nvSpPr>
      <dsp:spPr>
        <a:xfrm>
          <a:off x="4872838" y="4203567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∩ ℝ = 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∩ ℕ = A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∩ ∅ = ∅</a:t>
          </a:r>
          <a:endParaRPr lang="en-US" sz="1700" kern="1200" dirty="0"/>
        </a:p>
      </dsp:txBody>
      <dsp:txXfrm>
        <a:off x="4872838" y="4203567"/>
        <a:ext cx="1640765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B884C-DC9E-4552-8844-C794A24EBC50}">
      <dsp:nvSpPr>
        <dsp:cNvPr id="0" name=""/>
        <dsp:cNvSpPr/>
      </dsp:nvSpPr>
      <dsp:spPr>
        <a:xfrm>
          <a:off x="2384468" y="664274"/>
          <a:ext cx="511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40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6621" y="707281"/>
        <a:ext cx="27100" cy="5425"/>
      </dsp:txXfrm>
    </dsp:sp>
    <dsp:sp modelId="{1DA99309-6888-448C-B7E0-7C29F83E0851}">
      <dsp:nvSpPr>
        <dsp:cNvPr id="0" name=""/>
        <dsp:cNvSpPr/>
      </dsp:nvSpPr>
      <dsp:spPr>
        <a:xfrm>
          <a:off x="29725" y="3031"/>
          <a:ext cx="2356543" cy="141392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473" tIns="121209" rIns="115473" bIns="1212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When considering a set, generally we assign a “universe” </a:t>
          </a:r>
          <a:r>
            <a:rPr lang="x-IV_mathan" sz="1200" kern="1200" dirty="0"/>
            <a:t>𝕌</a:t>
          </a:r>
          <a:endParaRPr lang="en-US" sz="1200" kern="1200" dirty="0"/>
        </a:p>
      </dsp:txBody>
      <dsp:txXfrm>
        <a:off x="29725" y="3031"/>
        <a:ext cx="2356543" cy="1413926"/>
      </dsp:txXfrm>
    </dsp:sp>
    <dsp:sp modelId="{7B0BF57F-521D-4F24-B6C0-BD0007649F13}">
      <dsp:nvSpPr>
        <dsp:cNvPr id="0" name=""/>
        <dsp:cNvSpPr/>
      </dsp:nvSpPr>
      <dsp:spPr>
        <a:xfrm>
          <a:off x="1207997" y="1415157"/>
          <a:ext cx="2898548" cy="511405"/>
        </a:xfrm>
        <a:custGeom>
          <a:avLst/>
          <a:gdLst/>
          <a:ahLst/>
          <a:cxnLst/>
          <a:rect l="0" t="0" r="0" b="0"/>
          <a:pathLst>
            <a:path>
              <a:moveTo>
                <a:pt x="2898548" y="0"/>
              </a:moveTo>
              <a:lnTo>
                <a:pt x="2898548" y="272802"/>
              </a:lnTo>
              <a:lnTo>
                <a:pt x="0" y="272802"/>
              </a:lnTo>
              <a:lnTo>
                <a:pt x="0" y="51140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83551" y="1668147"/>
        <a:ext cx="147439" cy="5425"/>
      </dsp:txXfrm>
    </dsp:sp>
    <dsp:sp modelId="{32E38D8D-B8FF-4292-92F8-83D3459AEB70}">
      <dsp:nvSpPr>
        <dsp:cNvPr id="0" name=""/>
        <dsp:cNvSpPr/>
      </dsp:nvSpPr>
      <dsp:spPr>
        <a:xfrm>
          <a:off x="2928274" y="3031"/>
          <a:ext cx="2356543" cy="141392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473" tIns="121209" rIns="115473" bIns="1212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The </a:t>
          </a:r>
          <a14:m xmlns:a14="http://schemas.microsoft.com/office/drawing/2010/main">
            <m:oMath xmlns:m="http://schemas.openxmlformats.org/officeDocument/2006/math">
              <m:r>
                <a:rPr lang="x-IV_mathan" sz="1200" i="1" kern="1200" dirty="0" smtClean="0">
                  <a:latin typeface="Cambria Math" panose="02040503050406030204" pitchFamily="18" charset="0"/>
                </a:rPr>
                <m:t>𝕌</m:t>
              </m:r>
            </m:oMath>
          </a14:m>
          <a:r>
            <a:rPr lang="x-IV_mathan" sz="1200" kern="1200" dirty="0"/>
            <a:t> </a:t>
          </a:r>
          <a:r>
            <a:rPr lang="en-US" sz="1200" kern="1200" dirty="0"/>
            <a:t>is the collection of all entities we consider in any given situation</a:t>
          </a:r>
        </a:p>
      </dsp:txBody>
      <dsp:txXfrm>
        <a:off x="2928274" y="3031"/>
        <a:ext cx="2356543" cy="1413926"/>
      </dsp:txXfrm>
    </dsp:sp>
    <dsp:sp modelId="{BB5E3462-DE60-423E-962C-DCD880BEB18B}">
      <dsp:nvSpPr>
        <dsp:cNvPr id="0" name=""/>
        <dsp:cNvSpPr/>
      </dsp:nvSpPr>
      <dsp:spPr>
        <a:xfrm>
          <a:off x="2384468" y="2620205"/>
          <a:ext cx="511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40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6621" y="2663213"/>
        <a:ext cx="27100" cy="5425"/>
      </dsp:txXfrm>
    </dsp:sp>
    <dsp:sp modelId="{19B07E32-BFF3-4D7D-B5A9-825FEF2CF488}">
      <dsp:nvSpPr>
        <dsp:cNvPr id="0" name=""/>
        <dsp:cNvSpPr/>
      </dsp:nvSpPr>
      <dsp:spPr>
        <a:xfrm>
          <a:off x="29725" y="1958962"/>
          <a:ext cx="2356543" cy="141392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473" tIns="121209" rIns="115473" bIns="1212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When taking the (absolute) complement of a set, we come to include all elements not in the set </a:t>
          </a:r>
        </a:p>
      </dsp:txBody>
      <dsp:txXfrm>
        <a:off x="29725" y="1958962"/>
        <a:ext cx="2356543" cy="1413926"/>
      </dsp:txXfrm>
    </dsp:sp>
    <dsp:sp modelId="{8090E9DD-DB11-4D55-A7D3-13E76504001F}">
      <dsp:nvSpPr>
        <dsp:cNvPr id="0" name=""/>
        <dsp:cNvSpPr/>
      </dsp:nvSpPr>
      <dsp:spPr>
        <a:xfrm>
          <a:off x="2928274" y="1958962"/>
          <a:ext cx="2356543" cy="141392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5473" tIns="121209" rIns="115473" bIns="1212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p>
                  <m:sSupPr>
                    <m:ctrlPr>
                      <a:rPr lang="en-US" sz="1200" b="0" i="1" kern="1200" dirty="0" smtClean="0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 lang="en-US" sz="1200" b="0" i="1" kern="1200" dirty="0" smtClean="0">
                        <a:latin typeface="Cambria Math" panose="02040503050406030204" pitchFamily="18" charset="0"/>
                      </a:rPr>
                      <m:t>𝐴</m:t>
                    </m:r>
                  </m:e>
                  <m:sup>
                    <m:r>
                      <a:rPr lang="en-US" sz="1200" b="0" i="1" kern="1200" dirty="0" smtClean="0">
                        <a:latin typeface="Cambria Math" panose="02040503050406030204" pitchFamily="18" charset="0"/>
                      </a:rPr>
                      <m:t>𝑐</m:t>
                    </m:r>
                  </m:sup>
                </m:sSup>
                <m:r>
                  <a:rPr lang="en-US" sz="1200" b="0" i="1" kern="1200" dirty="0" smtClean="0">
                    <a:latin typeface="Cambria Math" panose="02040503050406030204" pitchFamily="18" charset="0"/>
                  </a:rPr>
                  <m:t>={</m:t>
                </m:r>
                <m:r>
                  <a:rPr lang="en-US" sz="1200" b="0" i="1" kern="1200" dirty="0" smtClean="0">
                    <a:latin typeface="Cambria Math" panose="02040503050406030204" pitchFamily="18" charset="0"/>
                  </a:rPr>
                  <m:t>𝑥</m:t>
                </m:r>
                <m:r>
                  <a:rPr lang="en-US" sz="1200" b="0" i="1" kern="1200" dirty="0" smtClean="0">
                    <a:latin typeface="Cambria Math" panose="02040503050406030204" pitchFamily="18" charset="0"/>
                  </a:rPr>
                  <m:t> ∈</m:t>
                </m:r>
                <m:r>
                  <a:rPr lang="x-IV_mathan" sz="1200" i="1" kern="1200" dirty="0">
                    <a:latin typeface="Cambria Math" panose="02040503050406030204" pitchFamily="18" charset="0"/>
                  </a:rPr>
                  <m:t> </m:t>
                </m:r>
                <m:r>
                  <a:rPr lang="x-IV_mathan" sz="1200" i="1" kern="1200" dirty="0" smtClean="0">
                    <a:latin typeface="Cambria Math" panose="02040503050406030204" pitchFamily="18" charset="0"/>
                  </a:rPr>
                  <m:t>𝑈</m:t>
                </m:r>
                <m:r>
                  <a:rPr lang="x-IV_mathan" sz="1200" i="1" kern="1200" dirty="0" smtClean="0">
                    <a:latin typeface="Cambria Math" panose="02040503050406030204" pitchFamily="18" charset="0"/>
                  </a:rPr>
                  <m:t> : </m:t>
                </m:r>
                <m:r>
                  <a:rPr lang="x-IV_mathan" sz="1200" i="1" kern="1200" dirty="0" smtClean="0">
                    <a:latin typeface="Cambria Math" panose="02040503050406030204" pitchFamily="18" charset="0"/>
                  </a:rPr>
                  <m:t>𝑥</m:t>
                </m:r>
                <m:r>
                  <a:rPr lang="x-IV_mathan" sz="1200" i="1" kern="1200" dirty="0" smtClean="0">
                    <a:latin typeface="Cambria Math" panose="02040503050406030204" pitchFamily="18" charset="0"/>
                  </a:rPr>
                  <m:t> </m:t>
                </m:r>
                <m:r>
                  <a:rPr lang="en-US" sz="1200" i="1" kern="1200" dirty="0" smtClean="0">
                    <a:latin typeface="Cambria Math" panose="02040503050406030204" pitchFamily="18" charset="0"/>
                  </a:rPr>
                  <m:t>∉ </m:t>
                </m:r>
                <m:r>
                  <a:rPr lang="en-US" sz="1200" i="1" kern="1200" dirty="0" smtClean="0">
                    <a:latin typeface="Cambria Math" panose="02040503050406030204" pitchFamily="18" charset="0"/>
                  </a:rPr>
                  <m:t>𝐴</m:t>
                </m:r>
                <m:r>
                  <a:rPr lang="en-US" sz="1200" i="1" kern="1200" dirty="0" smtClean="0">
                    <a:latin typeface="Cambria Math" panose="02040503050406030204" pitchFamily="18" charset="0"/>
                  </a:rPr>
                  <m:t>}</m:t>
                </m:r>
                <m:r>
                  <a:rPr lang="x-IV_mathan" sz="1200" i="1" kern="1200" dirty="0" smtClean="0">
                    <a:latin typeface="Cambria Math" panose="02040503050406030204" pitchFamily="18" charset="0"/>
                  </a:rPr>
                  <m:t> </m:t>
                </m:r>
              </m:oMath>
            </m:oMathPara>
          </a14:m>
          <a:endParaRPr lang="en-US" sz="1200" kern="1200" dirty="0"/>
        </a:p>
      </dsp:txBody>
      <dsp:txXfrm>
        <a:off x="2928274" y="1958962"/>
        <a:ext cx="2356543" cy="14139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70D3B-9E53-4B80-8EF3-2237C1FBBC02}">
      <dsp:nvSpPr>
        <dsp:cNvPr id="0" name=""/>
        <dsp:cNvSpPr/>
      </dsp:nvSpPr>
      <dsp:spPr>
        <a:xfrm>
          <a:off x="3081528" y="0"/>
          <a:ext cx="4352544" cy="43525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???</a:t>
          </a:r>
        </a:p>
      </dsp:txBody>
      <dsp:txXfrm>
        <a:off x="4441698" y="217627"/>
        <a:ext cx="1632204" cy="435254"/>
      </dsp:txXfrm>
    </dsp:sp>
    <dsp:sp modelId="{498587DC-7382-4DF7-B46B-2B574DE586F8}">
      <dsp:nvSpPr>
        <dsp:cNvPr id="0" name=""/>
        <dsp:cNvSpPr/>
      </dsp:nvSpPr>
      <dsp:spPr>
        <a:xfrm>
          <a:off x="3407968" y="652881"/>
          <a:ext cx="3699662" cy="36996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Computability Theory</a:t>
          </a:r>
        </a:p>
      </dsp:txBody>
      <dsp:txXfrm>
        <a:off x="4460060" y="865612"/>
        <a:ext cx="1595479" cy="425461"/>
      </dsp:txXfrm>
    </dsp:sp>
    <dsp:sp modelId="{0BE9D387-CF2C-4E53-AC70-CB0E8163FC6F}">
      <dsp:nvSpPr>
        <dsp:cNvPr id="0" name=""/>
        <dsp:cNvSpPr/>
      </dsp:nvSpPr>
      <dsp:spPr>
        <a:xfrm>
          <a:off x="3734409" y="1305763"/>
          <a:ext cx="3046780" cy="30467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Complexity Theory</a:t>
          </a:r>
        </a:p>
      </dsp:txBody>
      <dsp:txXfrm>
        <a:off x="4469445" y="1515991"/>
        <a:ext cx="1576709" cy="420455"/>
      </dsp:txXfrm>
    </dsp:sp>
    <dsp:sp modelId="{1EF9F4F3-C832-4955-805D-CF6F4756E61A}">
      <dsp:nvSpPr>
        <dsp:cNvPr id="0" name=""/>
        <dsp:cNvSpPr/>
      </dsp:nvSpPr>
      <dsp:spPr>
        <a:xfrm>
          <a:off x="4060850" y="1958644"/>
          <a:ext cx="2393899" cy="23938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Analysis of Algorithms</a:t>
          </a:r>
        </a:p>
      </dsp:txBody>
      <dsp:txXfrm>
        <a:off x="4611447" y="2174095"/>
        <a:ext cx="1292705" cy="430901"/>
      </dsp:txXfrm>
    </dsp:sp>
    <dsp:sp modelId="{245C510D-F8C2-460A-9D21-1AD02D194FAA}">
      <dsp:nvSpPr>
        <dsp:cNvPr id="0" name=""/>
        <dsp:cNvSpPr/>
      </dsp:nvSpPr>
      <dsp:spPr>
        <a:xfrm>
          <a:off x="4387291" y="2611526"/>
          <a:ext cx="1741017" cy="17410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Formal Language Theory</a:t>
          </a:r>
        </a:p>
      </dsp:txBody>
      <dsp:txXfrm>
        <a:off x="4642257" y="3046780"/>
        <a:ext cx="1231085" cy="870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8745E-7FD6-4FA7-832C-2BC53AC8A7CB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3FE9D-16BF-45E8-855E-747D86AF4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3FE9D-16BF-45E8-855E-747D86AF48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6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3FE9D-16BF-45E8-855E-747D86AF48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F2E7-562E-0646-96E9-8D2DDDDAF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CD635-B3B2-6E42-84F8-300827ADD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30E41-B701-8144-B18C-9D65D55F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F425-8900-5742-ABE4-EAD9D75F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D27E-10E3-C342-BD62-AD194AE7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3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25E9-C317-6247-926A-A36CF091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84D46-E7D4-D245-A5FC-6269D842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C2E94-0BD6-184B-8608-4EF4F39D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1699-BCBD-4D46-B2E6-D174FCFF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C409B-D57A-BA4F-9637-8805527A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7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6759E-5D67-6B4A-8D73-42786CE35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EFF72-5C23-0B40-B27F-4075358D6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026E-B509-E943-8956-C89F4C48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B567-00C8-DB4A-B8CD-BCBE9395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5AD3-ACF0-5A49-9563-FB3965CF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7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30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41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30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30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F700-95C5-614D-9278-439478A7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7980-9E90-AB46-B806-F0A22610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E1B8-258C-A645-B317-DD3B4962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2073D-653F-8840-AEB7-6E389F59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2411-EA2E-6C44-8221-8EC98179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593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97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76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A402-06C3-2340-B5DF-65555686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AD8CC-0666-F649-AA08-6FF9B2D0F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23FF-FC9C-9D4E-9C99-AB06BFC4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0F4A-3CBD-2649-88A3-7E6A1748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5ED2-8676-6C41-8972-4776814B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7638-494C-D549-AFE6-FC22A12A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F9F2-A44D-8A44-BC83-B9638584A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16829-2259-F749-9970-45A1E5208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3D2D3-A2E5-C341-A706-33E7F2EF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0C65F-27A1-B147-9F1A-669165BB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BC498-C419-E54D-BAB0-CED5362E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F8AE-569B-024C-9A4A-32FD5531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7354D-AC0A-ED40-8494-FD3DEA686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3E0DC-9C7B-3149-9923-8D2EEA573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BCE7E-863E-CD4C-B6A0-4C0ED53E1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52DC0-1199-D64B-8484-672B6B45D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10B5E-2DAC-B54C-BC47-22D2E0C7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45F19-CC97-1A43-B516-D4F6FC66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384E6-4CD6-254E-9A93-7796954B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6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7823-A0F2-104D-BF93-C84386E6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8F118-7724-ED4A-ADD5-13779C4D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C9C54-44B5-684C-B600-C798338F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99B07-4D91-8B45-B144-561728A0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7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69575-1540-BF4D-8BA0-E820BF76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0ABEB-99FA-984E-8D83-6F045345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366F5-A12A-2448-9D3E-FED32191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0216-F9AA-A641-9DFD-17706EAA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0470-97F3-CE47-A081-F4EE80DDE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42180-57BE-4749-8F1B-3F166F74E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C5624-12F8-4043-ABDB-9E2ACF3F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8BF3F-5BC6-C04C-AE80-CBB58B81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DAB79-8DB3-BC4B-B40A-07119F00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A83B-E66D-E649-A1F1-6B16D7CB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C23B4-48CC-BE44-91C8-5D12CF3F2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0BC74-DA47-D047-8033-C2D42996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DD0E9-FD4E-9E4B-AB25-79ECEDC0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80DDC-EC4B-0142-9B7C-1CE83E2E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AD178-DBBD-3A4A-95C6-36B4A37F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7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20487-301C-8D45-BF09-3EA0E1E3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42E6D-23DA-4B49-8FE4-19FBE67A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AD71-025B-A948-BA2D-8F2E5C9DE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5F484-A84D-2049-AF88-ACD095027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85C7-5CA2-F34F-A958-7EFEC5023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8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0B55885-F1B1-884E-8BEA-3FB3FE6B9E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C5A1AAF-741F-194F-A633-508DD38FCF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8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26.png"/><Relationship Id="rId3" Type="http://schemas.openxmlformats.org/officeDocument/2006/relationships/image" Target="../media/image25.jpe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3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30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30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.vcu.edu/~rhammack/Discrete/Alpha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3" descr="A picture containing rain, yellow, sitting, bird&#10;&#10;Description automatically generated">
            <a:extLst>
              <a:ext uri="{FF2B5EF4-FFF2-40B4-BE49-F238E27FC236}">
                <a16:creationId xmlns:a16="http://schemas.microsoft.com/office/drawing/2014/main" id="{4C4C1D5D-AB31-4A2D-B6D7-92FB8F691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8416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31713-62D3-49A6-96F8-0271166BC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Set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3DD63-1C89-4A84-9647-6A266E5DD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By Ariel Avshalom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Lecture 3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CISC 2210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9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9428-74D3-43B6-AC07-3B713DE5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properties of difference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843B-1F51-4454-948A-337D68C19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A, B, and C be three sets. The following identities capture notable properties of relative complements: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593B86-467C-4845-950D-FE07333B8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57" y="4019647"/>
            <a:ext cx="9532234" cy="19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4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42E6BB-5755-42E0-A2EB-486EED6640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r="-1" b="6226"/>
          <a:stretch/>
        </p:blipFill>
        <p:spPr>
          <a:xfrm>
            <a:off x="-19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22F9CF-1402-0E45-A953-E1BE3148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Complements of sets</a:t>
            </a:r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B9D54D6D-3A3A-4E0C-884E-F93B3215790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3923323"/>
                  </p:ext>
                </p:extLst>
              </p:nvPr>
            </p:nvGraphicFramePr>
            <p:xfrm>
              <a:off x="6053667" y="2279018"/>
              <a:ext cx="5314543" cy="33759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B9D54D6D-3A3A-4E0C-884E-F93B3215790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93923323"/>
                  </p:ext>
                </p:extLst>
              </p:nvPr>
            </p:nvGraphicFramePr>
            <p:xfrm>
              <a:off x="6053667" y="2279018"/>
              <a:ext cx="5314543" cy="337592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C1D3E43-FCFD-4C91-B6D3-589E34067C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408" y="249662"/>
            <a:ext cx="5480403" cy="3220268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05430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A99309-6888-448C-B7E0-7C29F83E0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1DA99309-6888-448C-B7E0-7C29F83E08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2B884C-DC9E-4552-8844-C794A24EB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A42B884C-DC9E-4552-8844-C794A24EBC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E38D8D-B8FF-4292-92F8-83D3459AE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32E38D8D-B8FF-4292-92F8-83D3459AEB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0BF57F-521D-4F24-B6C0-BD0007649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7B0BF57F-521D-4F24-B6C0-BD0007649F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B07E32-BFF3-4D7D-B5A9-825FEF2CF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graphicEl>
                                              <a:dgm id="{19B07E32-BFF3-4D7D-B5A9-825FEF2CF4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B5E3462-DE60-423E-962C-DCD880BEB1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>
                                            <p:graphicEl>
                                              <a:dgm id="{BB5E3462-DE60-423E-962C-DCD880BEB1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90E9DD-DB11-4D55-A7D3-13E765040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>
                                            <p:graphicEl>
                                              <a:dgm id="{8090E9DD-DB11-4D55-A7D3-13E7650400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65A7F-4F0D-594A-95A7-8D5C5F09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Special Topic: Alphabets, Words and Languages</a:t>
            </a:r>
          </a:p>
        </p:txBody>
      </p:sp>
      <p:pic>
        <p:nvPicPr>
          <p:cNvPr id="6" name="Picture 4" descr="A close up of a blackboard&#10;&#10;Description automatically generated">
            <a:extLst>
              <a:ext uri="{FF2B5EF4-FFF2-40B4-BE49-F238E27FC236}">
                <a16:creationId xmlns:a16="http://schemas.microsoft.com/office/drawing/2014/main" id="{3E05AC99-F42E-4F22-8D80-1E6523342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42" r="1" b="10143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3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alphabets words and languages&quot;">
            <a:extLst>
              <a:ext uri="{FF2B5EF4-FFF2-40B4-BE49-F238E27FC236}">
                <a16:creationId xmlns:a16="http://schemas.microsoft.com/office/drawing/2014/main" id="{60C91356-406D-4257-BBCF-253E593711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1631950"/>
            <a:ext cx="3424238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8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4E1F-0A25-46A1-962C-6B0A4E84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Alphabets, Words and 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877D6BD-F8E3-4FBC-85CF-BD6EC539D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90" cy="378541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An alphabet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) is a collection of letters (like {</a:t>
                </a:r>
                <a:r>
                  <a:rPr lang="en-US" sz="2000" dirty="0" err="1"/>
                  <a:t>a,b,c</a:t>
                </a:r>
                <a:r>
                  <a:rPr lang="en-US" sz="2000" dirty="0"/>
                  <a:t>,…,</a:t>
                </a:r>
                <a:r>
                  <a:rPr lang="en-US" sz="2000" dirty="0" err="1"/>
                  <a:t>x,y,z</a:t>
                </a:r>
                <a:r>
                  <a:rPr lang="en-US" sz="2000" dirty="0"/>
                  <a:t>}) which are used to form words or strings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The most basic form of machines, called deterministic finite state automata (DFA), respond to certain words built in an alphabet. These words are elements of a language (L)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877D6BD-F8E3-4FBC-85CF-BD6EC539D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90" cy="3785419"/>
              </a:xfrm>
              <a:blipFill>
                <a:blip r:embed="rId2"/>
                <a:stretch>
                  <a:fillRect l="-769" t="-2013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D2F8EAC-EF26-4408-8A77-4C74D11C5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03" r="3810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054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363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475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1DF79-3810-43C9-AF47-DD145B03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completed word puzzle&quot;">
            <a:extLst>
              <a:ext uri="{FF2B5EF4-FFF2-40B4-BE49-F238E27FC236}">
                <a16:creationId xmlns:a16="http://schemas.microsoft.com/office/drawing/2014/main" id="{DA163B67-B7EF-4612-8EAF-B8FAA8C2E9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4" b="32322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67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D449-F212-4F04-A63C-A4247955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498" y="908344"/>
            <a:ext cx="5244301" cy="153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The Soda Machine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6C29DB0-17E9-42FF-986E-0B7F493F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15AD956-A5B6-4760-B8B2-11E2DF6B0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27FA39DF-3C29-4839-BF08-EA4D83E9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55FC70-CAC9-44CE-B68D-1224CFBE1402}"/>
              </a:ext>
            </a:extLst>
          </p:cNvPr>
          <p:cNvSpPr txBox="1"/>
          <p:nvPr/>
        </p:nvSpPr>
        <p:spPr>
          <a:xfrm>
            <a:off x="5911158" y="2706865"/>
            <a:ext cx="5383652" cy="3470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Let's take a simple soda machine. If you feed it 35 cents, you get a soda. It would be described as follows:</a:t>
            </a:r>
          </a:p>
        </p:txBody>
      </p:sp>
    </p:spTree>
    <p:extLst>
      <p:ext uri="{BB962C8B-B14F-4D97-AF65-F5344CB8AC3E}">
        <p14:creationId xmlns:p14="http://schemas.microsoft.com/office/powerpoint/2010/main" val="1254507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62FE-5E94-4C74-91BC-8AE03517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10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 overview: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20615AF-BD06-4BFB-B1E7-2CE59BB45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016884"/>
              </p:ext>
            </p:extLst>
          </p:nvPr>
        </p:nvGraphicFramePr>
        <p:xfrm>
          <a:off x="838200" y="1367406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allout: Bent Line with Border and Accent Bar 9">
            <a:extLst>
              <a:ext uri="{FF2B5EF4-FFF2-40B4-BE49-F238E27FC236}">
                <a16:creationId xmlns:a16="http://schemas.microsoft.com/office/drawing/2014/main" id="{7497E4D9-79FC-40FF-92A7-481AC87CD0B3}"/>
              </a:ext>
            </a:extLst>
          </p:cNvPr>
          <p:cNvSpPr/>
          <p:nvPr/>
        </p:nvSpPr>
        <p:spPr>
          <a:xfrm>
            <a:off x="8061819" y="4009938"/>
            <a:ext cx="3061982" cy="880844"/>
          </a:xfrm>
          <a:prstGeom prst="accent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695CD-E43A-4A23-8CBB-39D2F28602BE}"/>
              </a:ext>
            </a:extLst>
          </p:cNvPr>
          <p:cNvSpPr txBox="1"/>
          <p:nvPr/>
        </p:nvSpPr>
        <p:spPr>
          <a:xfrm>
            <a:off x="8042945" y="4127194"/>
            <a:ext cx="309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Easily computable like adding up values</a:t>
            </a:r>
          </a:p>
        </p:txBody>
      </p:sp>
      <p:sp>
        <p:nvSpPr>
          <p:cNvPr id="13" name="Callout: Bent Line with Border and Accent Bar 12">
            <a:extLst>
              <a:ext uri="{FF2B5EF4-FFF2-40B4-BE49-F238E27FC236}">
                <a16:creationId xmlns:a16="http://schemas.microsoft.com/office/drawing/2014/main" id="{83808A65-020D-4F5A-8237-E6BFCA529C4B}"/>
              </a:ext>
            </a:extLst>
          </p:cNvPr>
          <p:cNvSpPr/>
          <p:nvPr/>
        </p:nvSpPr>
        <p:spPr>
          <a:xfrm rot="10800000">
            <a:off x="1008076" y="3910668"/>
            <a:ext cx="3061982" cy="880844"/>
          </a:xfrm>
          <a:prstGeom prst="accent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F8BE0-F5D9-4030-B707-34D598EE4904}"/>
                  </a:ext>
                </a:extLst>
              </p:cNvPr>
              <p:cNvSpPr txBox="1"/>
              <p:nvPr/>
            </p:nvSpPr>
            <p:spPr>
              <a:xfrm>
                <a:off x="1008075" y="3910668"/>
                <a:ext cx="3061982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Finding optimizations to speed up computations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time)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F8BE0-F5D9-4030-B707-34D598EE4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75" y="3910668"/>
                <a:ext cx="3061982" cy="946991"/>
              </a:xfrm>
              <a:prstGeom prst="rect">
                <a:avLst/>
              </a:prstGeom>
              <a:blipFill>
                <a:blip r:embed="rId8"/>
                <a:stretch>
                  <a:fillRect l="-1590" t="-3871" r="-2386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llout: Bent Line with Border and Accent Bar 14">
            <a:extLst>
              <a:ext uri="{FF2B5EF4-FFF2-40B4-BE49-F238E27FC236}">
                <a16:creationId xmlns:a16="http://schemas.microsoft.com/office/drawing/2014/main" id="{80815FFA-7997-4FDF-88E5-6A82FCB3C3CD}"/>
              </a:ext>
            </a:extLst>
          </p:cNvPr>
          <p:cNvSpPr/>
          <p:nvPr/>
        </p:nvSpPr>
        <p:spPr>
          <a:xfrm>
            <a:off x="8061819" y="2304275"/>
            <a:ext cx="3061982" cy="880844"/>
          </a:xfrm>
          <a:prstGeom prst="accent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F9259-8548-4FA8-8FF4-286DDD3C2DB1}"/>
              </a:ext>
            </a:extLst>
          </p:cNvPr>
          <p:cNvSpPr txBox="1"/>
          <p:nvPr/>
        </p:nvSpPr>
        <p:spPr>
          <a:xfrm>
            <a:off x="8061819" y="2421559"/>
            <a:ext cx="30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Harder problems, that could take years to compute</a:t>
            </a:r>
          </a:p>
        </p:txBody>
      </p:sp>
      <p:sp>
        <p:nvSpPr>
          <p:cNvPr id="18" name="Callout: Bent Line with Border and Accent Bar 17">
            <a:extLst>
              <a:ext uri="{FF2B5EF4-FFF2-40B4-BE49-F238E27FC236}">
                <a16:creationId xmlns:a16="http://schemas.microsoft.com/office/drawing/2014/main" id="{B82F6531-5062-4560-BE1E-E5000210E9F9}"/>
              </a:ext>
            </a:extLst>
          </p:cNvPr>
          <p:cNvSpPr/>
          <p:nvPr/>
        </p:nvSpPr>
        <p:spPr>
          <a:xfrm rot="10800000">
            <a:off x="1008076" y="2559175"/>
            <a:ext cx="3061982" cy="880844"/>
          </a:xfrm>
          <a:prstGeom prst="accent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D0D7A-9FB0-452D-B3DD-E9E212D63DCE}"/>
              </a:ext>
            </a:extLst>
          </p:cNvPr>
          <p:cNvSpPr txBox="1"/>
          <p:nvPr/>
        </p:nvSpPr>
        <p:spPr>
          <a:xfrm>
            <a:off x="1008075" y="2676431"/>
            <a:ext cx="306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problems can’t be solved by computers</a:t>
            </a:r>
          </a:p>
        </p:txBody>
      </p:sp>
      <p:sp>
        <p:nvSpPr>
          <p:cNvPr id="20" name="Callout: Bent Line with Border and Accent Bar 19">
            <a:extLst>
              <a:ext uri="{FF2B5EF4-FFF2-40B4-BE49-F238E27FC236}">
                <a16:creationId xmlns:a16="http://schemas.microsoft.com/office/drawing/2014/main" id="{0117E013-2AD9-4AF0-A543-37E0396A0C48}"/>
              </a:ext>
            </a:extLst>
          </p:cNvPr>
          <p:cNvSpPr/>
          <p:nvPr/>
        </p:nvSpPr>
        <p:spPr>
          <a:xfrm>
            <a:off x="8061819" y="957088"/>
            <a:ext cx="3061982" cy="880844"/>
          </a:xfrm>
          <a:prstGeom prst="accent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703A18-C68F-4574-9E62-7AC77C3917AE}"/>
              </a:ext>
            </a:extLst>
          </p:cNvPr>
          <p:cNvSpPr txBox="1"/>
          <p:nvPr/>
        </p:nvSpPr>
        <p:spPr>
          <a:xfrm>
            <a:off x="8042945" y="1182740"/>
            <a:ext cx="306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Brains and Minds vs Machines</a:t>
            </a:r>
          </a:p>
        </p:txBody>
      </p:sp>
    </p:spTree>
    <p:extLst>
      <p:ext uri="{BB962C8B-B14F-4D97-AF65-F5344CB8AC3E}">
        <p14:creationId xmlns:p14="http://schemas.microsoft.com/office/powerpoint/2010/main" val="988697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45C510D-F8C2-460A-9D21-1AD02D194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graphicEl>
                                              <a:dgm id="{245C510D-F8C2-460A-9D21-1AD02D194F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>
                                            <p:graphicEl>
                                              <a:dgm id="{245C510D-F8C2-460A-9D21-1AD02D194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>
                                            <p:graphicEl>
                                              <a:dgm id="{245C510D-F8C2-460A-9D21-1AD02D194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EF9F4F3-C832-4955-805D-CF6F4756E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9">
                                            <p:graphicEl>
                                              <a:dgm id="{1EF9F4F3-C832-4955-805D-CF6F4756E6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9">
                                            <p:graphicEl>
                                              <a:dgm id="{1EF9F4F3-C832-4955-805D-CF6F4756E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">
                                            <p:graphicEl>
                                              <a:dgm id="{1EF9F4F3-C832-4955-805D-CF6F4756E6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BE9D387-CF2C-4E53-AC70-CB0E8163F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9">
                                            <p:graphicEl>
                                              <a:dgm id="{0BE9D387-CF2C-4E53-AC70-CB0E8163FC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9">
                                            <p:graphicEl>
                                              <a:dgm id="{0BE9D387-CF2C-4E53-AC70-CB0E8163F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9">
                                            <p:graphicEl>
                                              <a:dgm id="{0BE9D387-CF2C-4E53-AC70-CB0E8163F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98587DC-7382-4DF7-B46B-2B574DE58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9">
                                            <p:graphicEl>
                                              <a:dgm id="{498587DC-7382-4DF7-B46B-2B574DE586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9">
                                            <p:graphicEl>
                                              <a:dgm id="{498587DC-7382-4DF7-B46B-2B574DE58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9">
                                            <p:graphicEl>
                                              <a:dgm id="{498587DC-7382-4DF7-B46B-2B574DE58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0670D3B-9E53-4B80-8EF3-2237C1FBB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9">
                                            <p:graphicEl>
                                              <a:dgm id="{10670D3B-9E53-4B80-8EF3-2237C1FBBC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9">
                                            <p:graphicEl>
                                              <a:dgm id="{10670D3B-9E53-4B80-8EF3-2237C1FBB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9">
                                            <p:graphicEl>
                                              <a:dgm id="{10670D3B-9E53-4B80-8EF3-2237C1FBBC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 rev="1"/>
        </p:bldSub>
      </p:bldGraphic>
      <p:bldP spid="10" grpId="0" animBg="1"/>
      <p:bldP spid="11" grpId="0"/>
      <p:bldP spid="13" grpId="0" animBg="1"/>
      <p:bldP spid="14" grpId="0"/>
      <p:bldP spid="15" grpId="0" animBg="1"/>
      <p:bldP spid="16" grpId="0"/>
      <p:bldP spid="18" grpId="0" animBg="1"/>
      <p:bldP spid="19" grpId="0"/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alm tree&#10;&#10;Description automatically generated">
            <a:extLst>
              <a:ext uri="{FF2B5EF4-FFF2-40B4-BE49-F238E27FC236}">
                <a16:creationId xmlns:a16="http://schemas.microsoft.com/office/drawing/2014/main" id="{F7CA5187-9F50-41BC-9983-D36A50C72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163" r="9353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CE5BB-0C4E-4CB6-A416-480059DD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What we’ll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E14F-4495-400F-9F6D-03543EE5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Sections 2.5, 2.6, 2.7, 2.8 of the book: </a:t>
            </a:r>
            <a:r>
              <a:rPr lang="en-US" sz="2000" dirty="0">
                <a:solidFill>
                  <a:schemeClr val="bg1"/>
                </a:solidFill>
                <a:hlinkClick r:id="rId3"/>
              </a:rPr>
              <a:t>https://www.people.vcu.edu/~rhammack/Discrete/Alpha.pdf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641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872C8F6-B9F0-4B2E-97E8-1A4268717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916" b="1057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D83650-87EE-4B53-A5AF-EC6F1EFE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Note from last class: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000C76D-7F00-49A6-A7B5-FC5A3294E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068999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3654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CF5C6-3A5F-894A-A6FE-53701FB6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Unions, Intersections and Differences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AB6CF-5844-8149-9580-A2EA1319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What does the union of 2 or more sets mean?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What does the intersection of 2 or more sets mean?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What does the difference of 2 or more sets mean?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Venn Diagram">
            <a:extLst>
              <a:ext uri="{FF2B5EF4-FFF2-40B4-BE49-F238E27FC236}">
                <a16:creationId xmlns:a16="http://schemas.microsoft.com/office/drawing/2014/main" id="{B30065E6-AE79-4B38-9B0A-D550D3B8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453" y="1191452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49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4C02-FD32-7141-91A9-4CCB8A16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Union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FB4E-1A5E-2F42-8D94-CE10B28C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When you take the union of two sets A &amp; B, you come to include any elements in A </a:t>
            </a:r>
            <a:r>
              <a:rPr lang="en-US" sz="2000" b="1" dirty="0">
                <a:solidFill>
                  <a:srgbClr val="FFFFFF"/>
                </a:solidFill>
              </a:rPr>
              <a:t>or</a:t>
            </a:r>
            <a:r>
              <a:rPr lang="en-US" sz="2000" dirty="0">
                <a:solidFill>
                  <a:srgbClr val="FFFFFF"/>
                </a:solidFill>
              </a:rPr>
              <a:t> B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 ∪ B = {x : x ∈ A or x ∈ B}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Example: let A ⊆ ℕ (A is some subset of the natural numbers)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 ∪ ℕ = ℕ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 ∪ ℝ = ℝ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A ∪ ∅ = A</a:t>
            </a:r>
          </a:p>
        </p:txBody>
      </p:sp>
      <p:pic>
        <p:nvPicPr>
          <p:cNvPr id="1030" name="Picture 6" descr="Image result for union sets gif&quot;">
            <a:extLst>
              <a:ext uri="{FF2B5EF4-FFF2-40B4-BE49-F238E27FC236}">
                <a16:creationId xmlns:a16="http://schemas.microsoft.com/office/drawing/2014/main" id="{8208F1B1-99A0-4B99-838C-3E4A9408F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3088" y="2236108"/>
            <a:ext cx="5170711" cy="38780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BAB3-2F42-470B-A7F2-97AC76B1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General case of union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8359C-0BF1-4300-85CB-6DDF2B8928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When you take the union of multiple sets, it can be denoted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/>
                        <m:t>∪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/>
                        <m:t>∪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/>
                        <m:t>∪</m:t>
                      </m:r>
                      <m:r>
                        <m:rPr>
                          <m:nor/>
                        </m:rPr>
                        <a:rPr lang="en-US" sz="2000" b="0" i="0"/>
                        <m:t>...</m:t>
                      </m:r>
                      <m:r>
                        <m:rPr>
                          <m:nor/>
                        </m:rPr>
                        <a:rPr lang="en-US" sz="2000"/>
                        <m:t>∪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There can even be an infinite number of unions of sets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=∞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8359C-0BF1-4300-85CB-6DDF2B892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3785419"/>
              </a:xfrm>
              <a:blipFill>
                <a:blip r:embed="rId2"/>
                <a:stretch>
                  <a:fillRect l="-833" t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C58861-8705-4F51-8CC1-323244B0B2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37" r="18566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37A2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0A40B-3B29-CC47-BA03-AE8987D7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Intersection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0C64A0E-5633-49B9-909A-543C893C7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94329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Image result for intersection sets gif&quot;">
            <a:extLst>
              <a:ext uri="{FF2B5EF4-FFF2-40B4-BE49-F238E27FC236}">
                <a16:creationId xmlns:a16="http://schemas.microsoft.com/office/drawing/2014/main" id="{33FC973D-2261-4321-8679-D67716F0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70" y="494971"/>
            <a:ext cx="1743075" cy="206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34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4E796B-8CB5-4C40-B01F-C957E9375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4E796B-8CB5-4C40-B01F-C957E9375C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4E796B-8CB5-4C40-B01F-C957E9375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4E796B-8CB5-4C40-B01F-C957E9375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4E796B-8CB5-4C40-B01F-C957E9375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4E796B-8CB5-4C40-B01F-C957E9375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4E796B-8CB5-4C40-B01F-C957E9375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4E796B-8CB5-4C40-B01F-C957E9375CC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4E796B-8CB5-4C40-B01F-C957E9375CC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4E796B-8CB5-4C40-B01F-C957E9375CC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4E796B-8CB5-4C40-B01F-C957E9375CC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4E796B-8CB5-4C40-B01F-C957E9375CC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4E796B-8CB5-4C40-B01F-C957E9375CC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4E796B-8CB5-4C40-B01F-C957E9375CC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74E796B-8CB5-4C40-B01F-C957E9375CC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9F4DB83-77FE-4A36-9D8F-1BA7D2E68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9F4DB83-77FE-4A36-9D8F-1BA7D2E684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9F4DB83-77FE-4A36-9D8F-1BA7D2E68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9F4DB83-77FE-4A36-9D8F-1BA7D2E68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9F4DB83-77FE-4A36-9D8F-1BA7D2E68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9F4DB83-77FE-4A36-9D8F-1BA7D2E68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9F4DB83-77FE-4A36-9D8F-1BA7D2E68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9F4DB83-77FE-4A36-9D8F-1BA7D2E6843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9F4DB83-77FE-4A36-9D8F-1BA7D2E6843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9F4DB83-77FE-4A36-9D8F-1BA7D2E6843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9F4DB83-77FE-4A36-9D8F-1BA7D2E6843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9F4DB83-77FE-4A36-9D8F-1BA7D2E6843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9F4DB83-77FE-4A36-9D8F-1BA7D2E6843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9F4DB83-77FE-4A36-9D8F-1BA7D2E6843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9F4DB83-77FE-4A36-9D8F-1BA7D2E6843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6C18DD-1A1D-4210-942A-62EC57941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6C18DD-1A1D-4210-942A-62EC579418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6C18DD-1A1D-4210-942A-62EC57941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6C18DD-1A1D-4210-942A-62EC57941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6C18DD-1A1D-4210-942A-62EC57941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6C18DD-1A1D-4210-942A-62EC57941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6C18DD-1A1D-4210-942A-62EC57941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6C18DD-1A1D-4210-942A-62EC5794183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6C18DD-1A1D-4210-942A-62EC5794183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6C18DD-1A1D-4210-942A-62EC5794183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6C18DD-1A1D-4210-942A-62EC5794183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6C18DD-1A1D-4210-942A-62EC5794183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6C18DD-1A1D-4210-942A-62EC5794183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6C18DD-1A1D-4210-942A-62EC5794183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26C18DD-1A1D-4210-942A-62EC5794183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063987-9083-4B78-8685-7C54E804A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063987-9083-4B78-8685-7C54E804A8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063987-9083-4B78-8685-7C54E804A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063987-9083-4B78-8685-7C54E804A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063987-9083-4B78-8685-7C54E804A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063987-9083-4B78-8685-7C54E804A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063987-9083-4B78-8685-7C54E804A8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063987-9083-4B78-8685-7C54E804A8E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063987-9083-4B78-8685-7C54E804A8E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063987-9083-4B78-8685-7C54E804A8E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063987-9083-4B78-8685-7C54E804A8E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063987-9083-4B78-8685-7C54E804A8E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063987-9083-4B78-8685-7C54E804A8E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063987-9083-4B78-8685-7C54E804A8E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71063987-9083-4B78-8685-7C54E804A8E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51B1D8-4210-4C39-AA2C-118643608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51B1D8-4210-4C39-AA2C-1186436087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51B1D8-4210-4C39-AA2C-118643608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51B1D8-4210-4C39-AA2C-118643608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51B1D8-4210-4C39-AA2C-118643608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51B1D8-4210-4C39-AA2C-118643608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51B1D8-4210-4C39-AA2C-1186436087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51B1D8-4210-4C39-AA2C-1186436087E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51B1D8-4210-4C39-AA2C-1186436087E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51B1D8-4210-4C39-AA2C-1186436087E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51B1D8-4210-4C39-AA2C-1186436087E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51B1D8-4210-4C39-AA2C-1186436087E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51B1D8-4210-4C39-AA2C-1186436087E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51B1D8-4210-4C39-AA2C-1186436087E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0C51B1D8-4210-4C39-AA2C-1186436087E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4D36A9-06AB-40E3-BCA5-DCA916826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4D36A9-06AB-40E3-BCA5-DCA916826D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4D36A9-06AB-40E3-BCA5-DCA916826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4D36A9-06AB-40E3-BCA5-DCA916826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4D36A9-06AB-40E3-BCA5-DCA916826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4D36A9-06AB-40E3-BCA5-DCA916826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4D36A9-06AB-40E3-BCA5-DCA916826D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4D36A9-06AB-40E3-BCA5-DCA916826D0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4D36A9-06AB-40E3-BCA5-DCA916826D0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4D36A9-06AB-40E3-BCA5-DCA916826D0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4D36A9-06AB-40E3-BCA5-DCA916826D0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4D36A9-06AB-40E3-BCA5-DCA916826D0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4D36A9-06AB-40E3-BCA5-DCA916826D0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4D36A9-06AB-40E3-BCA5-DCA916826D0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B4D36A9-06AB-40E3-BCA5-DCA916826D0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0810FE5-3002-40EC-845A-EF56F0176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0810FE5-3002-40EC-845A-EF56F0176D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0810FE5-3002-40EC-845A-EF56F0176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0810FE5-3002-40EC-845A-EF56F0176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0810FE5-3002-40EC-845A-EF56F0176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0810FE5-3002-40EC-845A-EF56F0176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0810FE5-3002-40EC-845A-EF56F0176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0810FE5-3002-40EC-845A-EF56F0176D2A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0810FE5-3002-40EC-845A-EF56F0176D2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0810FE5-3002-40EC-845A-EF56F0176D2A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0810FE5-3002-40EC-845A-EF56F0176D2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0810FE5-3002-40EC-845A-EF56F0176D2A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0810FE5-3002-40EC-845A-EF56F0176D2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0810FE5-3002-40EC-845A-EF56F0176D2A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0810FE5-3002-40EC-845A-EF56F0176D2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B1CF8A-479B-4BA1-B7E1-3D7849655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B1CF8A-479B-4BA1-B7E1-3D78496555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B1CF8A-479B-4BA1-B7E1-3D7849655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B1CF8A-479B-4BA1-B7E1-3D7849655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B1CF8A-479B-4BA1-B7E1-3D7849655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B1CF8A-479B-4BA1-B7E1-3D7849655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B1CF8A-479B-4BA1-B7E1-3D7849655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B1CF8A-479B-4BA1-B7E1-3D78496555F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B1CF8A-479B-4BA1-B7E1-3D78496555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B1CF8A-479B-4BA1-B7E1-3D78496555F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B1CF8A-479B-4BA1-B7E1-3D78496555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B1CF8A-479B-4BA1-B7E1-3D78496555F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B1CF8A-479B-4BA1-B7E1-3D78496555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B1CF8A-479B-4BA1-B7E1-3D78496555F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6B1CF8A-479B-4BA1-B7E1-3D78496555F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900F9F-52E8-4888-91AB-15581BF9C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900F9F-52E8-4888-91AB-15581BF9CF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900F9F-52E8-4888-91AB-15581BF9C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900F9F-52E8-4888-91AB-15581BF9C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900F9F-52E8-4888-91AB-15581BF9C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900F9F-52E8-4888-91AB-15581BF9C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900F9F-52E8-4888-91AB-15581BF9CF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900F9F-52E8-4888-91AB-15581BF9CF7C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900F9F-52E8-4888-91AB-15581BF9CF7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900F9F-52E8-4888-91AB-15581BF9CF7C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900F9F-52E8-4888-91AB-15581BF9CF7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900F9F-52E8-4888-91AB-15581BF9CF7C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900F9F-52E8-4888-91AB-15581BF9CF7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900F9F-52E8-4888-91AB-15581BF9CF7C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1F900F9F-52E8-4888-91AB-15581BF9CF7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731815-FAFA-4C95-9BBF-EA90F72A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731815-FAFA-4C95-9BBF-EA90F72AB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731815-FAFA-4C95-9BBF-EA90F72A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731815-FAFA-4C95-9BBF-EA90F72A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731815-FAFA-4C95-9BBF-EA90F72A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731815-FAFA-4C95-9BBF-EA90F72A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731815-FAFA-4C95-9BBF-EA90F72AB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731815-FAFA-4C95-9BBF-EA90F72AB71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731815-FAFA-4C95-9BBF-EA90F72AB71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731815-FAFA-4C95-9BBF-EA90F72AB71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731815-FAFA-4C95-9BBF-EA90F72AB71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731815-FAFA-4C95-9BBF-EA90F72AB71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731815-FAFA-4C95-9BBF-EA90F72AB71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731815-FAFA-4C95-9BBF-EA90F72AB71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8731815-FAFA-4C95-9BBF-EA90F72AB71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74A4598B-27F8-4815-ACAB-4341A50A9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5416"/>
          <a:stretch/>
        </p:blipFill>
        <p:spPr>
          <a:xfrm>
            <a:off x="6728728" y="1690688"/>
            <a:ext cx="5463273" cy="5167312"/>
          </a:xfrm>
          <a:custGeom>
            <a:avLst/>
            <a:gdLst>
              <a:gd name="connsiteX0" fmla="*/ 2391664 w 5463273"/>
              <a:gd name="connsiteY0" fmla="*/ 0 h 5167312"/>
              <a:gd name="connsiteX1" fmla="*/ 2729598 w 5463273"/>
              <a:gd name="connsiteY1" fmla="*/ 0 h 5167312"/>
              <a:gd name="connsiteX2" fmla="*/ 3668014 w 5463273"/>
              <a:gd name="connsiteY2" fmla="*/ 0 h 5167312"/>
              <a:gd name="connsiteX3" fmla="*/ 5463273 w 5463273"/>
              <a:gd name="connsiteY3" fmla="*/ 0 h 5167312"/>
              <a:gd name="connsiteX4" fmla="*/ 5463273 w 5463273"/>
              <a:gd name="connsiteY4" fmla="*/ 5167310 h 5167312"/>
              <a:gd name="connsiteX5" fmla="*/ 3668014 w 5463273"/>
              <a:gd name="connsiteY5" fmla="*/ 5167310 h 5167312"/>
              <a:gd name="connsiteX6" fmla="*/ 3668014 w 5463273"/>
              <a:gd name="connsiteY6" fmla="*/ 5167312 h 5167312"/>
              <a:gd name="connsiteX7" fmla="*/ 0 w 5463273"/>
              <a:gd name="connsiteY7" fmla="*/ 5167312 h 5167312"/>
              <a:gd name="connsiteX8" fmla="*/ 2393879 w 5463273"/>
              <a:gd name="connsiteY8" fmla="*/ 952 h 5167312"/>
              <a:gd name="connsiteX9" fmla="*/ 2391664 w 5463273"/>
              <a:gd name="connsiteY9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B0E9E-D773-4D31-8D89-0B799E5E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General case of intersection</a:t>
            </a: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31898-6A19-4AA2-8665-5965C3FCB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09800"/>
                <a:ext cx="5887479" cy="4010025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000" dirty="0">
                    <a:solidFill>
                      <a:srgbClr val="FFFFFF"/>
                    </a:solidFill>
                  </a:rPr>
                  <a:t>When you take the intersection of multiple sets, it can be denoted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>
                          <a:solidFill>
                            <a:srgbClr val="FFFFFF"/>
                          </a:solidFill>
                        </a:rPr>
                        <m:t>∩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>
                          <a:solidFill>
                            <a:srgbClr val="FFFFFF"/>
                          </a:solidFill>
                        </a:rPr>
                        <m:t>∩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>
                          <a:solidFill>
                            <a:srgbClr val="FFFFFF"/>
                          </a:solidFill>
                        </a:rPr>
                        <m:t>∩...∩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FFFF"/>
                  </a:solidFill>
                </a:endParaRP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There can even be an infinite number of intersections of sets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=∞</m:t>
                    </m:r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)</a:t>
                </a:r>
              </a:p>
              <a:p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731898-6A19-4AA2-8665-5965C3FCB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09800"/>
                <a:ext cx="5887479" cy="4010025"/>
              </a:xfrm>
              <a:blipFill>
                <a:blip r:embed="rId3"/>
                <a:stretch>
                  <a:fillRect l="-932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299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72">
            <a:extLst>
              <a:ext uri="{FF2B5EF4-FFF2-40B4-BE49-F238E27FC236}">
                <a16:creationId xmlns:a16="http://schemas.microsoft.com/office/drawing/2014/main" id="{9A5D6D04-32E9-4AF7-BB82-DB2D0C0B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3EBF8E-C09B-4CC1-9536-F451F61E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478"/>
          </a:xfrm>
          <a:prstGeom prst="rect">
            <a:avLst/>
          </a:prstGeom>
          <a:solidFill>
            <a:srgbClr val="40404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C082F97-C5D0-4953-A737-B959B592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719566" cy="6858956"/>
          </a:xfrm>
          <a:custGeom>
            <a:avLst/>
            <a:gdLst>
              <a:gd name="connsiteX0" fmla="*/ 941070 w 8719566"/>
              <a:gd name="connsiteY0" fmla="*/ 0 h 6858956"/>
              <a:gd name="connsiteX1" fmla="*/ 4471386 w 8719566"/>
              <a:gd name="connsiteY1" fmla="*/ 0 h 6858956"/>
              <a:gd name="connsiteX2" fmla="*/ 5537614 w 8719566"/>
              <a:gd name="connsiteY2" fmla="*/ 0 h 6858956"/>
              <a:gd name="connsiteX3" fmla="*/ 5543191 w 8719566"/>
              <a:gd name="connsiteY3" fmla="*/ 0 h 6858956"/>
              <a:gd name="connsiteX4" fmla="*/ 8719566 w 8719566"/>
              <a:gd name="connsiteY4" fmla="*/ 6858478 h 6858956"/>
              <a:gd name="connsiteX5" fmla="*/ 7778275 w 8719566"/>
              <a:gd name="connsiteY5" fmla="*/ 6858478 h 6858956"/>
              <a:gd name="connsiteX6" fmla="*/ 7778496 w 8719566"/>
              <a:gd name="connsiteY6" fmla="*/ 6858956 h 6858956"/>
              <a:gd name="connsiteX7" fmla="*/ 353941 w 8719566"/>
              <a:gd name="connsiteY7" fmla="*/ 6858956 h 6858956"/>
              <a:gd name="connsiteX8" fmla="*/ 354201 w 8719566"/>
              <a:gd name="connsiteY8" fmla="*/ 6858394 h 6858956"/>
              <a:gd name="connsiteX9" fmla="*/ 0 w 8719566"/>
              <a:gd name="connsiteY9" fmla="*/ 6858394 h 6858956"/>
              <a:gd name="connsiteX10" fmla="*/ 0 w 8719566"/>
              <a:gd name="connsiteY10" fmla="*/ 478 h 6858956"/>
              <a:gd name="connsiteX11" fmla="*/ 941070 w 8719566"/>
              <a:gd name="connsiteY11" fmla="*/ 478 h 685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19566" h="6858956">
                <a:moveTo>
                  <a:pt x="941070" y="0"/>
                </a:moveTo>
                <a:lnTo>
                  <a:pt x="4471386" y="0"/>
                </a:lnTo>
                <a:lnTo>
                  <a:pt x="5537614" y="0"/>
                </a:lnTo>
                <a:lnTo>
                  <a:pt x="5543191" y="0"/>
                </a:lnTo>
                <a:lnTo>
                  <a:pt x="8719566" y="6858478"/>
                </a:lnTo>
                <a:lnTo>
                  <a:pt x="7778275" y="6858478"/>
                </a:lnTo>
                <a:lnTo>
                  <a:pt x="7778496" y="6858956"/>
                </a:lnTo>
                <a:lnTo>
                  <a:pt x="353941" y="6858956"/>
                </a:lnTo>
                <a:lnTo>
                  <a:pt x="354201" y="6858394"/>
                </a:lnTo>
                <a:lnTo>
                  <a:pt x="0" y="6858394"/>
                </a:lnTo>
                <a:lnTo>
                  <a:pt x="0" y="478"/>
                </a:lnTo>
                <a:lnTo>
                  <a:pt x="941070" y="47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ED9297C-E9F7-46AC-AA95-F83660CF3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9392"/>
            <a:ext cx="8391456" cy="6528608"/>
          </a:xfrm>
          <a:custGeom>
            <a:avLst/>
            <a:gdLst>
              <a:gd name="connsiteX0" fmla="*/ 0 w 8391456"/>
              <a:gd name="connsiteY0" fmla="*/ 0 h 6528608"/>
              <a:gd name="connsiteX1" fmla="*/ 941070 w 8391456"/>
              <a:gd name="connsiteY1" fmla="*/ 0 h 6528608"/>
              <a:gd name="connsiteX2" fmla="*/ 2906170 w 8391456"/>
              <a:gd name="connsiteY2" fmla="*/ 0 h 6528608"/>
              <a:gd name="connsiteX3" fmla="*/ 3847240 w 8391456"/>
              <a:gd name="connsiteY3" fmla="*/ 0 h 6528608"/>
              <a:gd name="connsiteX4" fmla="*/ 3940000 w 8391456"/>
              <a:gd name="connsiteY4" fmla="*/ 0 h 6528608"/>
              <a:gd name="connsiteX5" fmla="*/ 4411669 w 8391456"/>
              <a:gd name="connsiteY5" fmla="*/ 0 h 6528608"/>
              <a:gd name="connsiteX6" fmla="*/ 4881070 w 8391456"/>
              <a:gd name="connsiteY6" fmla="*/ 0 h 6528608"/>
              <a:gd name="connsiteX7" fmla="*/ 5352739 w 8391456"/>
              <a:gd name="connsiteY7" fmla="*/ 0 h 6528608"/>
              <a:gd name="connsiteX8" fmla="*/ 8391456 w 8391456"/>
              <a:gd name="connsiteY8" fmla="*/ 6528607 h 6528608"/>
              <a:gd name="connsiteX9" fmla="*/ 8056939 w 8391456"/>
              <a:gd name="connsiteY9" fmla="*/ 6528607 h 6528608"/>
              <a:gd name="connsiteX10" fmla="*/ 8056939 w 8391456"/>
              <a:gd name="connsiteY10" fmla="*/ 6528608 h 6528608"/>
              <a:gd name="connsiteX11" fmla="*/ 7115869 w 8391456"/>
              <a:gd name="connsiteY11" fmla="*/ 6528608 h 6528608"/>
              <a:gd name="connsiteX12" fmla="*/ 1516577 w 8391456"/>
              <a:gd name="connsiteY12" fmla="*/ 6528608 h 6528608"/>
              <a:gd name="connsiteX13" fmla="*/ 575507 w 8391456"/>
              <a:gd name="connsiteY13" fmla="*/ 6528608 h 6528608"/>
              <a:gd name="connsiteX14" fmla="*/ 575737 w 8391456"/>
              <a:gd name="connsiteY14" fmla="*/ 6528115 h 6528608"/>
              <a:gd name="connsiteX15" fmla="*/ 0 w 8391456"/>
              <a:gd name="connsiteY15" fmla="*/ 6528115 h 652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1456" h="6528608">
                <a:moveTo>
                  <a:pt x="0" y="0"/>
                </a:moveTo>
                <a:lnTo>
                  <a:pt x="941070" y="0"/>
                </a:lnTo>
                <a:lnTo>
                  <a:pt x="2906170" y="0"/>
                </a:lnTo>
                <a:lnTo>
                  <a:pt x="3847240" y="0"/>
                </a:lnTo>
                <a:lnTo>
                  <a:pt x="3940000" y="0"/>
                </a:lnTo>
                <a:lnTo>
                  <a:pt x="4411669" y="0"/>
                </a:lnTo>
                <a:lnTo>
                  <a:pt x="4881070" y="0"/>
                </a:lnTo>
                <a:lnTo>
                  <a:pt x="5352739" y="0"/>
                </a:lnTo>
                <a:lnTo>
                  <a:pt x="8391456" y="6528607"/>
                </a:lnTo>
                <a:lnTo>
                  <a:pt x="8056939" y="6528607"/>
                </a:lnTo>
                <a:lnTo>
                  <a:pt x="8056939" y="6528608"/>
                </a:lnTo>
                <a:lnTo>
                  <a:pt x="7115869" y="6528608"/>
                </a:lnTo>
                <a:lnTo>
                  <a:pt x="1516577" y="6528608"/>
                </a:lnTo>
                <a:lnTo>
                  <a:pt x="575507" y="6528608"/>
                </a:lnTo>
                <a:lnTo>
                  <a:pt x="575737" y="6528115"/>
                </a:lnTo>
                <a:lnTo>
                  <a:pt x="0" y="6528115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2C19975-3A73-469E-8C7C-F7EF8EFAD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5258"/>
            <a:ext cx="8139513" cy="6322742"/>
          </a:xfrm>
          <a:custGeom>
            <a:avLst/>
            <a:gdLst>
              <a:gd name="connsiteX0" fmla="*/ 0 w 8139513"/>
              <a:gd name="connsiteY0" fmla="*/ 0 h 6322742"/>
              <a:gd name="connsiteX1" fmla="*/ 941070 w 8139513"/>
              <a:gd name="connsiteY1" fmla="*/ 0 h 6322742"/>
              <a:gd name="connsiteX2" fmla="*/ 2797519 w 8139513"/>
              <a:gd name="connsiteY2" fmla="*/ 0 h 6322742"/>
              <a:gd name="connsiteX3" fmla="*/ 3738589 w 8139513"/>
              <a:gd name="connsiteY3" fmla="*/ 0 h 6322742"/>
              <a:gd name="connsiteX4" fmla="*/ 3798749 w 8139513"/>
              <a:gd name="connsiteY4" fmla="*/ 0 h 6322742"/>
              <a:gd name="connsiteX5" fmla="*/ 4255545 w 8139513"/>
              <a:gd name="connsiteY5" fmla="*/ 0 h 6322742"/>
              <a:gd name="connsiteX6" fmla="*/ 4739819 w 8139513"/>
              <a:gd name="connsiteY6" fmla="*/ 0 h 6322742"/>
              <a:gd name="connsiteX7" fmla="*/ 5196615 w 8139513"/>
              <a:gd name="connsiteY7" fmla="*/ 0 h 6322742"/>
              <a:gd name="connsiteX8" fmla="*/ 8139513 w 8139513"/>
              <a:gd name="connsiteY8" fmla="*/ 6322741 h 6322742"/>
              <a:gd name="connsiteX9" fmla="*/ 7815544 w 8139513"/>
              <a:gd name="connsiteY9" fmla="*/ 6322741 h 6322742"/>
              <a:gd name="connsiteX10" fmla="*/ 7815544 w 8139513"/>
              <a:gd name="connsiteY10" fmla="*/ 6322742 h 6322742"/>
              <a:gd name="connsiteX11" fmla="*/ 6874474 w 8139513"/>
              <a:gd name="connsiteY11" fmla="*/ 6322742 h 6322742"/>
              <a:gd name="connsiteX12" fmla="*/ 1481419 w 8139513"/>
              <a:gd name="connsiteY12" fmla="*/ 6322742 h 6322742"/>
              <a:gd name="connsiteX13" fmla="*/ 540349 w 8139513"/>
              <a:gd name="connsiteY13" fmla="*/ 6322742 h 6322742"/>
              <a:gd name="connsiteX14" fmla="*/ 540571 w 8139513"/>
              <a:gd name="connsiteY14" fmla="*/ 6322264 h 6322742"/>
              <a:gd name="connsiteX15" fmla="*/ 0 w 8139513"/>
              <a:gd name="connsiteY15" fmla="*/ 6322264 h 632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39513" h="6322742">
                <a:moveTo>
                  <a:pt x="0" y="0"/>
                </a:moveTo>
                <a:lnTo>
                  <a:pt x="941070" y="0"/>
                </a:lnTo>
                <a:lnTo>
                  <a:pt x="2797519" y="0"/>
                </a:lnTo>
                <a:lnTo>
                  <a:pt x="3738589" y="0"/>
                </a:lnTo>
                <a:lnTo>
                  <a:pt x="3798749" y="0"/>
                </a:lnTo>
                <a:lnTo>
                  <a:pt x="4255545" y="0"/>
                </a:lnTo>
                <a:lnTo>
                  <a:pt x="4739819" y="0"/>
                </a:lnTo>
                <a:lnTo>
                  <a:pt x="5196615" y="0"/>
                </a:lnTo>
                <a:lnTo>
                  <a:pt x="8139513" y="6322741"/>
                </a:lnTo>
                <a:lnTo>
                  <a:pt x="7815544" y="6322741"/>
                </a:lnTo>
                <a:lnTo>
                  <a:pt x="7815544" y="6322742"/>
                </a:lnTo>
                <a:lnTo>
                  <a:pt x="6874474" y="6322742"/>
                </a:lnTo>
                <a:lnTo>
                  <a:pt x="1481419" y="6322742"/>
                </a:lnTo>
                <a:lnTo>
                  <a:pt x="540349" y="6322742"/>
                </a:lnTo>
                <a:lnTo>
                  <a:pt x="540571" y="6322264"/>
                </a:lnTo>
                <a:lnTo>
                  <a:pt x="0" y="63222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7FF0E-16CD-0648-87DD-B2C2D0F5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4581144" cy="12527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C0BCF-201A-9140-A866-F6DED4CFE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52" y="2546964"/>
            <a:ext cx="5743713" cy="3986576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When you take the difference of two sets A &amp; B, you come to include any elements in A which are not in B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\ B = {x ∈ A : x ∉ B}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Example: let A ⊆ ℕ (A is some subset of the natural numbers)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\ ℕ = ∅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\ ℝ = ∅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\ ∅ = 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\ A = ∅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NOTE: the difference is also called relative complements, which shouldn’t be confused with absolute complements.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76" name="Picture 4" descr="Image result for difference sets gif&quot;">
            <a:extLst>
              <a:ext uri="{FF2B5EF4-FFF2-40B4-BE49-F238E27FC236}">
                <a16:creationId xmlns:a16="http://schemas.microsoft.com/office/drawing/2014/main" id="{124863AD-EB97-4781-983B-BE80939F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7748" y="870095"/>
            <a:ext cx="3962400" cy="2377440"/>
          </a:xfrm>
          <a:custGeom>
            <a:avLst/>
            <a:gdLst>
              <a:gd name="connsiteX0" fmla="*/ 0 w 4926150"/>
              <a:gd name="connsiteY0" fmla="*/ 0 h 2331720"/>
              <a:gd name="connsiteX1" fmla="*/ 4926150 w 4926150"/>
              <a:gd name="connsiteY1" fmla="*/ 0 h 2331720"/>
              <a:gd name="connsiteX2" fmla="*/ 4926150 w 4926150"/>
              <a:gd name="connsiteY2" fmla="*/ 2331720 h 2331720"/>
              <a:gd name="connsiteX3" fmla="*/ 0 w 4926150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6150" h="2331720">
                <a:moveTo>
                  <a:pt x="0" y="0"/>
                </a:moveTo>
                <a:lnTo>
                  <a:pt x="4926150" y="0"/>
                </a:lnTo>
                <a:lnTo>
                  <a:pt x="4926150" y="2331720"/>
                </a:lnTo>
                <a:lnTo>
                  <a:pt x="0" y="233172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484D9AA-7640-4285-9727-A4686DC4B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3440" y="3508492"/>
            <a:ext cx="3248297" cy="2364760"/>
          </a:xfrm>
          <a:custGeom>
            <a:avLst/>
            <a:gdLst>
              <a:gd name="connsiteX0" fmla="*/ 0 w 3976051"/>
              <a:gd name="connsiteY0" fmla="*/ 0 h 2331947"/>
              <a:gd name="connsiteX1" fmla="*/ 3976051 w 3976051"/>
              <a:gd name="connsiteY1" fmla="*/ 0 h 2331947"/>
              <a:gd name="connsiteX2" fmla="*/ 3976051 w 3976051"/>
              <a:gd name="connsiteY2" fmla="*/ 2331947 h 2331947"/>
              <a:gd name="connsiteX3" fmla="*/ 0 w 3976051"/>
              <a:gd name="connsiteY3" fmla="*/ 2331947 h 233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6051" h="2331947">
                <a:moveTo>
                  <a:pt x="0" y="0"/>
                </a:moveTo>
                <a:lnTo>
                  <a:pt x="3976051" y="0"/>
                </a:lnTo>
                <a:lnTo>
                  <a:pt x="3976051" y="2331947"/>
                </a:lnTo>
                <a:lnTo>
                  <a:pt x="0" y="233194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11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720</Words>
  <Application>Microsoft Macintosh PowerPoint</Application>
  <PresentationFormat>Widescreen</PresentationFormat>
  <Paragraphs>73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Gill Sans MT</vt:lpstr>
      <vt:lpstr>Wingdings 2</vt:lpstr>
      <vt:lpstr>Office Theme</vt:lpstr>
      <vt:lpstr>Dividend</vt:lpstr>
      <vt:lpstr>Set Theory</vt:lpstr>
      <vt:lpstr>What we’ll cover:</vt:lpstr>
      <vt:lpstr>Note from last class:</vt:lpstr>
      <vt:lpstr>Unions, Intersections and Differences</vt:lpstr>
      <vt:lpstr>Union</vt:lpstr>
      <vt:lpstr>General case of union</vt:lpstr>
      <vt:lpstr>Intersection</vt:lpstr>
      <vt:lpstr>General case of intersection</vt:lpstr>
      <vt:lpstr>Differences</vt:lpstr>
      <vt:lpstr>Important properties of difference</vt:lpstr>
      <vt:lpstr>Complements of sets</vt:lpstr>
      <vt:lpstr>Special Topic: Alphabets, Words and Languages</vt:lpstr>
      <vt:lpstr>Alphabets, Words and Languages</vt:lpstr>
      <vt:lpstr>Example</vt:lpstr>
      <vt:lpstr>Example: The Soda Machine</vt:lpstr>
      <vt:lpstr>An overview: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Ariel Avshalom</dc:creator>
  <cp:lastModifiedBy>Ariel Avshalom</cp:lastModifiedBy>
  <cp:revision>2</cp:revision>
  <dcterms:created xsi:type="dcterms:W3CDTF">2020-02-05T16:46:01Z</dcterms:created>
  <dcterms:modified xsi:type="dcterms:W3CDTF">2020-03-03T21:53:33Z</dcterms:modified>
</cp:coreProperties>
</file>