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3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F6816-656A-4516-8F37-5BC0443A2B39}" v="31" dt="2020-04-14T21:17:01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4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79EF6816-656A-4516-8F37-5BC0443A2B39}"/>
    <pc:docChg chg="custSel addSld modSld">
      <pc:chgData name="Ariel Avshalom" userId="ad20b999a1aae67d" providerId="LiveId" clId="{79EF6816-656A-4516-8F37-5BC0443A2B39}" dt="2020-04-14T21:17:01.560" v="683" actId="20577"/>
      <pc:docMkLst>
        <pc:docMk/>
      </pc:docMkLst>
      <pc:sldChg chg="modSp mod modAnim">
        <pc:chgData name="Ariel Avshalom" userId="ad20b999a1aae67d" providerId="LiveId" clId="{79EF6816-656A-4516-8F37-5BC0443A2B39}" dt="2020-04-14T21:17:01.560" v="683" actId="20577"/>
        <pc:sldMkLst>
          <pc:docMk/>
          <pc:sldMk cId="838689067" sldId="263"/>
        </pc:sldMkLst>
        <pc:spChg chg="mod">
          <ac:chgData name="Ariel Avshalom" userId="ad20b999a1aae67d" providerId="LiveId" clId="{79EF6816-656A-4516-8F37-5BC0443A2B39}" dt="2020-04-14T21:17:01.560" v="683" actId="20577"/>
          <ac:spMkLst>
            <pc:docMk/>
            <pc:sldMk cId="838689067" sldId="263"/>
            <ac:spMk id="3" creationId="{E7A760EF-93A0-4156-BE5E-BEA1F476484B}"/>
          </ac:spMkLst>
        </pc:spChg>
      </pc:sldChg>
      <pc:sldChg chg="modSp">
        <pc:chgData name="Ariel Avshalom" userId="ad20b999a1aae67d" providerId="LiveId" clId="{79EF6816-656A-4516-8F37-5BC0443A2B39}" dt="2020-04-12T23:20:07.187" v="4" actId="20577"/>
        <pc:sldMkLst>
          <pc:docMk/>
          <pc:sldMk cId="1261272265" sldId="265"/>
        </pc:sldMkLst>
        <pc:spChg chg="mod">
          <ac:chgData name="Ariel Avshalom" userId="ad20b999a1aae67d" providerId="LiveId" clId="{79EF6816-656A-4516-8F37-5BC0443A2B39}" dt="2020-04-12T23:20:07.187" v="4" actId="20577"/>
          <ac:spMkLst>
            <pc:docMk/>
            <pc:sldMk cId="1261272265" sldId="265"/>
            <ac:spMk id="2" creationId="{37E0F882-E619-46A6-92CB-854B15D34E3C}"/>
          </ac:spMkLst>
        </pc:spChg>
      </pc:sldChg>
      <pc:sldChg chg="modAnim">
        <pc:chgData name="Ariel Avshalom" userId="ad20b999a1aae67d" providerId="LiveId" clId="{79EF6816-656A-4516-8F37-5BC0443A2B39}" dt="2020-04-12T23:19:56.715" v="2"/>
        <pc:sldMkLst>
          <pc:docMk/>
          <pc:sldMk cId="309362426" sldId="266"/>
        </pc:sldMkLst>
      </pc:sldChg>
      <pc:sldChg chg="addSp modSp new mod setBg">
        <pc:chgData name="Ariel Avshalom" userId="ad20b999a1aae67d" providerId="LiveId" clId="{79EF6816-656A-4516-8F37-5BC0443A2B39}" dt="2020-04-14T17:18:20.197" v="662" actId="26606"/>
        <pc:sldMkLst>
          <pc:docMk/>
          <pc:sldMk cId="3203249079" sldId="267"/>
        </pc:sldMkLst>
        <pc:spChg chg="mod">
          <ac:chgData name="Ariel Avshalom" userId="ad20b999a1aae67d" providerId="LiveId" clId="{79EF6816-656A-4516-8F37-5BC0443A2B39}" dt="2020-04-14T17:18:20.197" v="662" actId="26606"/>
          <ac:spMkLst>
            <pc:docMk/>
            <pc:sldMk cId="3203249079" sldId="267"/>
            <ac:spMk id="2" creationId="{16DF060C-350E-4C9B-B0D6-CB11A32111CB}"/>
          </ac:spMkLst>
        </pc:spChg>
        <pc:spChg chg="mod">
          <ac:chgData name="Ariel Avshalom" userId="ad20b999a1aae67d" providerId="LiveId" clId="{79EF6816-656A-4516-8F37-5BC0443A2B39}" dt="2020-04-14T17:18:20.197" v="662" actId="26606"/>
          <ac:spMkLst>
            <pc:docMk/>
            <pc:sldMk cId="3203249079" sldId="267"/>
            <ac:spMk id="3" creationId="{EE9E9854-7787-4DB6-B35D-A7E63368EE11}"/>
          </ac:spMkLst>
        </pc:spChg>
        <pc:spChg chg="add">
          <ac:chgData name="Ariel Avshalom" userId="ad20b999a1aae67d" providerId="LiveId" clId="{79EF6816-656A-4516-8F37-5BC0443A2B39}" dt="2020-04-14T17:18:20.197" v="662" actId="26606"/>
          <ac:spMkLst>
            <pc:docMk/>
            <pc:sldMk cId="3203249079" sldId="267"/>
            <ac:spMk id="10" creationId="{352B744B-0F81-487E-A851-51A3233F0E66}"/>
          </ac:spMkLst>
        </pc:spChg>
        <pc:spChg chg="add">
          <ac:chgData name="Ariel Avshalom" userId="ad20b999a1aae67d" providerId="LiveId" clId="{79EF6816-656A-4516-8F37-5BC0443A2B39}" dt="2020-04-14T17:18:20.197" v="662" actId="26606"/>
          <ac:spMkLst>
            <pc:docMk/>
            <pc:sldMk cId="3203249079" sldId="267"/>
            <ac:spMk id="12" creationId="{4D6D39BE-B8E2-4FCD-92BE-1E88F59736D0}"/>
          </ac:spMkLst>
        </pc:spChg>
        <pc:spChg chg="add">
          <ac:chgData name="Ariel Avshalom" userId="ad20b999a1aae67d" providerId="LiveId" clId="{79EF6816-656A-4516-8F37-5BC0443A2B39}" dt="2020-04-14T17:18:20.197" v="662" actId="26606"/>
          <ac:spMkLst>
            <pc:docMk/>
            <pc:sldMk cId="3203249079" sldId="267"/>
            <ac:spMk id="14" creationId="{C13A2EBD-9403-4884-A9BD-8B154778C35E}"/>
          </ac:spMkLst>
        </pc:spChg>
        <pc:picChg chg="add">
          <ac:chgData name="Ariel Avshalom" userId="ad20b999a1aae67d" providerId="LiveId" clId="{79EF6816-656A-4516-8F37-5BC0443A2B39}" dt="2020-04-14T17:18:20.197" v="662" actId="26606"/>
          <ac:picMkLst>
            <pc:docMk/>
            <pc:sldMk cId="3203249079" sldId="267"/>
            <ac:picMk id="7" creationId="{E4CF12E5-8B86-47E7-A7CD-724A8376707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BEC37-BD95-4BBC-A66A-4E49B8368C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3F29C3-BD8D-4552-B6EB-FCA085C13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many ways to use induction!</a:t>
          </a:r>
        </a:p>
      </dgm:t>
    </dgm:pt>
    <dgm:pt modelId="{4A557A32-1D03-48E4-8093-D30924973C69}" type="parTrans" cxnId="{BED3101C-FF67-4239-9D57-8A881E1B8DD6}">
      <dgm:prSet/>
      <dgm:spPr/>
      <dgm:t>
        <a:bodyPr/>
        <a:lstStyle/>
        <a:p>
          <a:endParaRPr lang="en-US"/>
        </a:p>
      </dgm:t>
    </dgm:pt>
    <dgm:pt modelId="{38339834-B737-41A3-A224-7BCEF84AB386}" type="sibTrans" cxnId="{BED3101C-FF67-4239-9D57-8A881E1B8DD6}">
      <dgm:prSet/>
      <dgm:spPr/>
      <dgm:t>
        <a:bodyPr/>
        <a:lstStyle/>
        <a:p>
          <a:endParaRPr lang="en-US"/>
        </a:p>
      </dgm:t>
    </dgm:pt>
    <dgm:pt modelId="{EACA0B01-38C6-4C85-A5C1-7A425B07A4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It’s a REALLY powerful tool with many, many applications.</a:t>
          </a:r>
        </a:p>
      </dgm:t>
    </dgm:pt>
    <dgm:pt modelId="{F8B82254-224E-4B76-9D6C-11D5C078E528}" type="parTrans" cxnId="{A3AA2DB0-068E-4425-BBC2-7AC551E3D17F}">
      <dgm:prSet/>
      <dgm:spPr/>
      <dgm:t>
        <a:bodyPr/>
        <a:lstStyle/>
        <a:p>
          <a:endParaRPr lang="en-US"/>
        </a:p>
      </dgm:t>
    </dgm:pt>
    <dgm:pt modelId="{7FD9797F-89BA-48BD-89DC-0D68C1C514B1}" type="sibTrans" cxnId="{A3AA2DB0-068E-4425-BBC2-7AC551E3D17F}">
      <dgm:prSet/>
      <dgm:spPr/>
      <dgm:t>
        <a:bodyPr/>
        <a:lstStyle/>
        <a:p>
          <a:endParaRPr lang="en-US"/>
        </a:p>
      </dgm:t>
    </dgm:pt>
    <dgm:pt modelId="{89E9F362-66FD-4C63-99D2-AE3AA6E20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Since this is a CS course, I think it might be prudent to learn a relevant CS skill now</a:t>
          </a:r>
        </a:p>
      </dgm:t>
    </dgm:pt>
    <dgm:pt modelId="{00F313EE-7606-4740-8AA0-A8ED0BFB31B9}" type="parTrans" cxnId="{4718F843-5E42-43B8-B6CF-9620003DD9B8}">
      <dgm:prSet/>
      <dgm:spPr/>
      <dgm:t>
        <a:bodyPr/>
        <a:lstStyle/>
        <a:p>
          <a:endParaRPr lang="en-US"/>
        </a:p>
      </dgm:t>
    </dgm:pt>
    <dgm:pt modelId="{224DFCEB-9D1D-47D0-849F-16A74FB173F1}" type="sibTrans" cxnId="{4718F843-5E42-43B8-B6CF-9620003DD9B8}">
      <dgm:prSet/>
      <dgm:spPr/>
      <dgm:t>
        <a:bodyPr/>
        <a:lstStyle/>
        <a:p>
          <a:endParaRPr lang="en-US"/>
        </a:p>
      </dgm:t>
    </dgm:pt>
    <dgm:pt modelId="{12A3D20A-3D37-430F-B912-3DF5D934B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skill is called a loop invariant (not covered in the book)</a:t>
          </a:r>
        </a:p>
      </dgm:t>
    </dgm:pt>
    <dgm:pt modelId="{98E33B37-2ECD-4592-A106-30263C2B9490}" type="parTrans" cxnId="{A76B60C8-DCDF-4F3E-ACC9-045893210223}">
      <dgm:prSet/>
      <dgm:spPr/>
      <dgm:t>
        <a:bodyPr/>
        <a:lstStyle/>
        <a:p>
          <a:endParaRPr lang="en-US"/>
        </a:p>
      </dgm:t>
    </dgm:pt>
    <dgm:pt modelId="{EB115AA1-8909-432B-A3C0-AAEA0CC10571}" type="sibTrans" cxnId="{A76B60C8-DCDF-4F3E-ACC9-045893210223}">
      <dgm:prSet/>
      <dgm:spPr/>
      <dgm:t>
        <a:bodyPr/>
        <a:lstStyle/>
        <a:p>
          <a:endParaRPr lang="en-US"/>
        </a:p>
      </dgm:t>
    </dgm:pt>
    <dgm:pt modelId="{0F2EBA17-F13C-4C3F-BDB9-ABD14349AD75}" type="pres">
      <dgm:prSet presAssocID="{7DCBEC37-BD95-4BBC-A66A-4E49B8368C9A}" presName="root" presStyleCnt="0">
        <dgm:presLayoutVars>
          <dgm:dir/>
          <dgm:resizeHandles val="exact"/>
        </dgm:presLayoutVars>
      </dgm:prSet>
      <dgm:spPr/>
    </dgm:pt>
    <dgm:pt modelId="{D85CDC06-3FC3-4FC4-8F4E-238866DFAE76}" type="pres">
      <dgm:prSet presAssocID="{783F29C3-BD8D-4552-B6EB-FCA085C137D9}" presName="compNode" presStyleCnt="0"/>
      <dgm:spPr/>
    </dgm:pt>
    <dgm:pt modelId="{6D56AD5D-229B-40DD-BBD7-0B4432658D88}" type="pres">
      <dgm:prSet presAssocID="{783F29C3-BD8D-4552-B6EB-FCA085C137D9}" presName="bgRect" presStyleLbl="bgShp" presStyleIdx="0" presStyleCnt="3"/>
      <dgm:spPr/>
    </dgm:pt>
    <dgm:pt modelId="{74282E13-36AE-4D44-9104-FBC96F615380}" type="pres">
      <dgm:prSet presAssocID="{783F29C3-BD8D-4552-B6EB-FCA085C137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928C14D2-496C-4DCC-8E48-FA3F87DC24D9}" type="pres">
      <dgm:prSet presAssocID="{783F29C3-BD8D-4552-B6EB-FCA085C137D9}" presName="spaceRect" presStyleCnt="0"/>
      <dgm:spPr/>
    </dgm:pt>
    <dgm:pt modelId="{76E0AC5C-0DD6-41E3-AA38-6D950CFBBACB}" type="pres">
      <dgm:prSet presAssocID="{783F29C3-BD8D-4552-B6EB-FCA085C137D9}" presName="parTx" presStyleLbl="revTx" presStyleIdx="0" presStyleCnt="4">
        <dgm:presLayoutVars>
          <dgm:chMax val="0"/>
          <dgm:chPref val="0"/>
        </dgm:presLayoutVars>
      </dgm:prSet>
      <dgm:spPr/>
    </dgm:pt>
    <dgm:pt modelId="{A6D2AC6B-B972-4681-A27C-3003676DC158}" type="pres">
      <dgm:prSet presAssocID="{783F29C3-BD8D-4552-B6EB-FCA085C137D9}" presName="desTx" presStyleLbl="revTx" presStyleIdx="1" presStyleCnt="4">
        <dgm:presLayoutVars/>
      </dgm:prSet>
      <dgm:spPr/>
    </dgm:pt>
    <dgm:pt modelId="{35261189-775E-4845-9C8D-FB00029BB0A6}" type="pres">
      <dgm:prSet presAssocID="{38339834-B737-41A3-A224-7BCEF84AB386}" presName="sibTrans" presStyleCnt="0"/>
      <dgm:spPr/>
    </dgm:pt>
    <dgm:pt modelId="{77337F55-ED49-4B31-BE92-5CDE240736E8}" type="pres">
      <dgm:prSet presAssocID="{89E9F362-66FD-4C63-99D2-AE3AA6E20A86}" presName="compNode" presStyleCnt="0"/>
      <dgm:spPr/>
    </dgm:pt>
    <dgm:pt modelId="{B4F61057-DEFB-4983-9E0D-54ED0ABCD7D3}" type="pres">
      <dgm:prSet presAssocID="{89E9F362-66FD-4C63-99D2-AE3AA6E20A86}" presName="bgRect" presStyleLbl="bgShp" presStyleIdx="1" presStyleCnt="3"/>
      <dgm:spPr/>
    </dgm:pt>
    <dgm:pt modelId="{0A8BC135-7CE6-4CEE-9672-451F552D6C36}" type="pres">
      <dgm:prSet presAssocID="{89E9F362-66FD-4C63-99D2-AE3AA6E20A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90AAAE-1865-4338-A1FA-3851154F8B50}" type="pres">
      <dgm:prSet presAssocID="{89E9F362-66FD-4C63-99D2-AE3AA6E20A86}" presName="spaceRect" presStyleCnt="0"/>
      <dgm:spPr/>
    </dgm:pt>
    <dgm:pt modelId="{6690F7E4-3A39-49FD-A08F-1FB870018147}" type="pres">
      <dgm:prSet presAssocID="{89E9F362-66FD-4C63-99D2-AE3AA6E20A86}" presName="parTx" presStyleLbl="revTx" presStyleIdx="2" presStyleCnt="4">
        <dgm:presLayoutVars>
          <dgm:chMax val="0"/>
          <dgm:chPref val="0"/>
        </dgm:presLayoutVars>
      </dgm:prSet>
      <dgm:spPr/>
    </dgm:pt>
    <dgm:pt modelId="{5C627254-E2ED-4171-BEB3-3CEC642A1FDC}" type="pres">
      <dgm:prSet presAssocID="{224DFCEB-9D1D-47D0-849F-16A74FB173F1}" presName="sibTrans" presStyleCnt="0"/>
      <dgm:spPr/>
    </dgm:pt>
    <dgm:pt modelId="{ECA6D8E3-DC81-48E3-96BA-11512EF81E06}" type="pres">
      <dgm:prSet presAssocID="{12A3D20A-3D37-430F-B912-3DF5D934B00A}" presName="compNode" presStyleCnt="0"/>
      <dgm:spPr/>
    </dgm:pt>
    <dgm:pt modelId="{186FA32B-E727-47CF-B5AA-57E96716CB25}" type="pres">
      <dgm:prSet presAssocID="{12A3D20A-3D37-430F-B912-3DF5D934B00A}" presName="bgRect" presStyleLbl="bgShp" presStyleIdx="2" presStyleCnt="3"/>
      <dgm:spPr/>
    </dgm:pt>
    <dgm:pt modelId="{0A620D4A-E837-4AC1-9A74-1AE6DC1F6BCD}" type="pres">
      <dgm:prSet presAssocID="{12A3D20A-3D37-430F-B912-3DF5D934B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C4F8E5F-20FD-4F52-AB20-CCEE676E2B16}" type="pres">
      <dgm:prSet presAssocID="{12A3D20A-3D37-430F-B912-3DF5D934B00A}" presName="spaceRect" presStyleCnt="0"/>
      <dgm:spPr/>
    </dgm:pt>
    <dgm:pt modelId="{454C86AB-6FF4-4B3F-A416-FB5CE4E1A4F8}" type="pres">
      <dgm:prSet presAssocID="{12A3D20A-3D37-430F-B912-3DF5D934B0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DD0305-6636-433C-B604-445B57A06EFD}" type="presOf" srcId="{783F29C3-BD8D-4552-B6EB-FCA085C137D9}" destId="{76E0AC5C-0DD6-41E3-AA38-6D950CFBBACB}" srcOrd="0" destOrd="0" presId="urn:microsoft.com/office/officeart/2018/2/layout/IconVerticalSolidList"/>
    <dgm:cxn modelId="{BED3101C-FF67-4239-9D57-8A881E1B8DD6}" srcId="{7DCBEC37-BD95-4BBC-A66A-4E49B8368C9A}" destId="{783F29C3-BD8D-4552-B6EB-FCA085C137D9}" srcOrd="0" destOrd="0" parTransId="{4A557A32-1D03-48E4-8093-D30924973C69}" sibTransId="{38339834-B737-41A3-A224-7BCEF84AB386}"/>
    <dgm:cxn modelId="{4374B35F-94FF-435A-BFE1-28F8CE697229}" type="presOf" srcId="{7DCBEC37-BD95-4BBC-A66A-4E49B8368C9A}" destId="{0F2EBA17-F13C-4C3F-BDB9-ABD14349AD75}" srcOrd="0" destOrd="0" presId="urn:microsoft.com/office/officeart/2018/2/layout/IconVerticalSolidList"/>
    <dgm:cxn modelId="{4718F843-5E42-43B8-B6CF-9620003DD9B8}" srcId="{7DCBEC37-BD95-4BBC-A66A-4E49B8368C9A}" destId="{89E9F362-66FD-4C63-99D2-AE3AA6E20A86}" srcOrd="1" destOrd="0" parTransId="{00F313EE-7606-4740-8AA0-A8ED0BFB31B9}" sibTransId="{224DFCEB-9D1D-47D0-849F-16A74FB173F1}"/>
    <dgm:cxn modelId="{E5C90284-5627-48A2-95B9-1468B9F30E35}" type="presOf" srcId="{EACA0B01-38C6-4C85-A5C1-7A425B07A4C7}" destId="{A6D2AC6B-B972-4681-A27C-3003676DC158}" srcOrd="0" destOrd="0" presId="urn:microsoft.com/office/officeart/2018/2/layout/IconVerticalSolidList"/>
    <dgm:cxn modelId="{A3AA2DB0-068E-4425-BBC2-7AC551E3D17F}" srcId="{783F29C3-BD8D-4552-B6EB-FCA085C137D9}" destId="{EACA0B01-38C6-4C85-A5C1-7A425B07A4C7}" srcOrd="0" destOrd="0" parTransId="{F8B82254-224E-4B76-9D6C-11D5C078E528}" sibTransId="{7FD9797F-89BA-48BD-89DC-0D68C1C514B1}"/>
    <dgm:cxn modelId="{01B20DB3-1A35-4ED1-9BE1-35D7B6287FF0}" type="presOf" srcId="{12A3D20A-3D37-430F-B912-3DF5D934B00A}" destId="{454C86AB-6FF4-4B3F-A416-FB5CE4E1A4F8}" srcOrd="0" destOrd="0" presId="urn:microsoft.com/office/officeart/2018/2/layout/IconVerticalSolidList"/>
    <dgm:cxn modelId="{A76B60C8-DCDF-4F3E-ACC9-045893210223}" srcId="{7DCBEC37-BD95-4BBC-A66A-4E49B8368C9A}" destId="{12A3D20A-3D37-430F-B912-3DF5D934B00A}" srcOrd="2" destOrd="0" parTransId="{98E33B37-2ECD-4592-A106-30263C2B9490}" sibTransId="{EB115AA1-8909-432B-A3C0-AAEA0CC10571}"/>
    <dgm:cxn modelId="{30BC6AC9-B987-4D2C-B6B6-BD40B0081421}" type="presOf" srcId="{89E9F362-66FD-4C63-99D2-AE3AA6E20A86}" destId="{6690F7E4-3A39-49FD-A08F-1FB870018147}" srcOrd="0" destOrd="0" presId="urn:microsoft.com/office/officeart/2018/2/layout/IconVerticalSolidList"/>
    <dgm:cxn modelId="{2D198977-ECE3-48D8-8C90-5F9284730A54}" type="presParOf" srcId="{0F2EBA17-F13C-4C3F-BDB9-ABD14349AD75}" destId="{D85CDC06-3FC3-4FC4-8F4E-238866DFAE76}" srcOrd="0" destOrd="0" presId="urn:microsoft.com/office/officeart/2018/2/layout/IconVerticalSolidList"/>
    <dgm:cxn modelId="{10A23854-1C24-4969-A813-21347EC12460}" type="presParOf" srcId="{D85CDC06-3FC3-4FC4-8F4E-238866DFAE76}" destId="{6D56AD5D-229B-40DD-BBD7-0B4432658D88}" srcOrd="0" destOrd="0" presId="urn:microsoft.com/office/officeart/2018/2/layout/IconVerticalSolidList"/>
    <dgm:cxn modelId="{5C0B2A94-3F3A-4F48-8125-582B7AA8A385}" type="presParOf" srcId="{D85CDC06-3FC3-4FC4-8F4E-238866DFAE76}" destId="{74282E13-36AE-4D44-9104-FBC96F615380}" srcOrd="1" destOrd="0" presId="urn:microsoft.com/office/officeart/2018/2/layout/IconVerticalSolidList"/>
    <dgm:cxn modelId="{1EF1D435-12E5-413E-A09C-25DE55A807CC}" type="presParOf" srcId="{D85CDC06-3FC3-4FC4-8F4E-238866DFAE76}" destId="{928C14D2-496C-4DCC-8E48-FA3F87DC24D9}" srcOrd="2" destOrd="0" presId="urn:microsoft.com/office/officeart/2018/2/layout/IconVerticalSolidList"/>
    <dgm:cxn modelId="{18B19772-89B0-4C0F-9EDB-7F91AD43CFF3}" type="presParOf" srcId="{D85CDC06-3FC3-4FC4-8F4E-238866DFAE76}" destId="{76E0AC5C-0DD6-41E3-AA38-6D950CFBBACB}" srcOrd="3" destOrd="0" presId="urn:microsoft.com/office/officeart/2018/2/layout/IconVerticalSolidList"/>
    <dgm:cxn modelId="{5BB9C2B8-9ABE-4AEA-82A0-5041E0979ED3}" type="presParOf" srcId="{D85CDC06-3FC3-4FC4-8F4E-238866DFAE76}" destId="{A6D2AC6B-B972-4681-A27C-3003676DC158}" srcOrd="4" destOrd="0" presId="urn:microsoft.com/office/officeart/2018/2/layout/IconVerticalSolidList"/>
    <dgm:cxn modelId="{75C7B66D-48EA-4632-8FE2-16C9AC2482BD}" type="presParOf" srcId="{0F2EBA17-F13C-4C3F-BDB9-ABD14349AD75}" destId="{35261189-775E-4845-9C8D-FB00029BB0A6}" srcOrd="1" destOrd="0" presId="urn:microsoft.com/office/officeart/2018/2/layout/IconVerticalSolidList"/>
    <dgm:cxn modelId="{7CD5AB68-4DE2-4814-872B-31AFFA190539}" type="presParOf" srcId="{0F2EBA17-F13C-4C3F-BDB9-ABD14349AD75}" destId="{77337F55-ED49-4B31-BE92-5CDE240736E8}" srcOrd="2" destOrd="0" presId="urn:microsoft.com/office/officeart/2018/2/layout/IconVerticalSolidList"/>
    <dgm:cxn modelId="{2311549B-FE09-447A-A2D0-7C0289C775BF}" type="presParOf" srcId="{77337F55-ED49-4B31-BE92-5CDE240736E8}" destId="{B4F61057-DEFB-4983-9E0D-54ED0ABCD7D3}" srcOrd="0" destOrd="0" presId="urn:microsoft.com/office/officeart/2018/2/layout/IconVerticalSolidList"/>
    <dgm:cxn modelId="{07F70DF1-7069-4403-B0EF-F48BAD14CC9E}" type="presParOf" srcId="{77337F55-ED49-4B31-BE92-5CDE240736E8}" destId="{0A8BC135-7CE6-4CEE-9672-451F552D6C36}" srcOrd="1" destOrd="0" presId="urn:microsoft.com/office/officeart/2018/2/layout/IconVerticalSolidList"/>
    <dgm:cxn modelId="{5522C919-766C-4D01-8D15-2EB8439B1CCE}" type="presParOf" srcId="{77337F55-ED49-4B31-BE92-5CDE240736E8}" destId="{2C90AAAE-1865-4338-A1FA-3851154F8B50}" srcOrd="2" destOrd="0" presId="urn:microsoft.com/office/officeart/2018/2/layout/IconVerticalSolidList"/>
    <dgm:cxn modelId="{EC8A2577-DD51-40EB-A4E7-984FFCEE5500}" type="presParOf" srcId="{77337F55-ED49-4B31-BE92-5CDE240736E8}" destId="{6690F7E4-3A39-49FD-A08F-1FB870018147}" srcOrd="3" destOrd="0" presId="urn:microsoft.com/office/officeart/2018/2/layout/IconVerticalSolidList"/>
    <dgm:cxn modelId="{640BB6D8-3404-4345-B22D-6067877B7CBA}" type="presParOf" srcId="{0F2EBA17-F13C-4C3F-BDB9-ABD14349AD75}" destId="{5C627254-E2ED-4171-BEB3-3CEC642A1FDC}" srcOrd="3" destOrd="0" presId="urn:microsoft.com/office/officeart/2018/2/layout/IconVerticalSolidList"/>
    <dgm:cxn modelId="{EB80D729-A489-42D1-B155-102CF7151802}" type="presParOf" srcId="{0F2EBA17-F13C-4C3F-BDB9-ABD14349AD75}" destId="{ECA6D8E3-DC81-48E3-96BA-11512EF81E06}" srcOrd="4" destOrd="0" presId="urn:microsoft.com/office/officeart/2018/2/layout/IconVerticalSolidList"/>
    <dgm:cxn modelId="{D189A8A2-7655-4A3F-AAF4-F6DF7A269D5D}" type="presParOf" srcId="{ECA6D8E3-DC81-48E3-96BA-11512EF81E06}" destId="{186FA32B-E727-47CF-B5AA-57E96716CB25}" srcOrd="0" destOrd="0" presId="urn:microsoft.com/office/officeart/2018/2/layout/IconVerticalSolidList"/>
    <dgm:cxn modelId="{1CB1F9A9-7A50-400C-B952-7987D56C157E}" type="presParOf" srcId="{ECA6D8E3-DC81-48E3-96BA-11512EF81E06}" destId="{0A620D4A-E837-4AC1-9A74-1AE6DC1F6BCD}" srcOrd="1" destOrd="0" presId="urn:microsoft.com/office/officeart/2018/2/layout/IconVerticalSolidList"/>
    <dgm:cxn modelId="{78CD3C84-7F2C-4E85-9231-8A4E2DD7AF01}" type="presParOf" srcId="{ECA6D8E3-DC81-48E3-96BA-11512EF81E06}" destId="{1C4F8E5F-20FD-4F52-AB20-CCEE676E2B16}" srcOrd="2" destOrd="0" presId="urn:microsoft.com/office/officeart/2018/2/layout/IconVerticalSolidList"/>
    <dgm:cxn modelId="{DC900979-8888-4DC4-9F25-BD05A6F7CE21}" type="presParOf" srcId="{ECA6D8E3-DC81-48E3-96BA-11512EF81E06}" destId="{454C86AB-6FF4-4B3F-A416-FB5CE4E1A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5DCC6-26F7-4F94-9E5D-7E0BABA806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EDCD51-472E-44E2-8D95-2473A4E389EF}">
      <dgm:prSet/>
      <dgm:spPr/>
      <dgm:t>
        <a:bodyPr/>
        <a:lstStyle/>
        <a:p>
          <a:r>
            <a:rPr lang="en-US"/>
            <a:t>Before the loop starts the loop invariant is true</a:t>
          </a:r>
        </a:p>
      </dgm:t>
    </dgm:pt>
    <dgm:pt modelId="{74EF4F73-E218-4AA8-BF1C-5CD6999E9EB4}" type="parTrans" cxnId="{B737742A-49E4-4A57-B2C6-AF64A17272CC}">
      <dgm:prSet/>
      <dgm:spPr/>
      <dgm:t>
        <a:bodyPr/>
        <a:lstStyle/>
        <a:p>
          <a:endParaRPr lang="en-US"/>
        </a:p>
      </dgm:t>
    </dgm:pt>
    <dgm:pt modelId="{12AFC029-87C0-4F91-AC0C-E86F84022140}" type="sibTrans" cxnId="{B737742A-49E4-4A57-B2C6-AF64A17272CC}">
      <dgm:prSet/>
      <dgm:spPr/>
      <dgm:t>
        <a:bodyPr/>
        <a:lstStyle/>
        <a:p>
          <a:endParaRPr lang="en-US"/>
        </a:p>
      </dgm:t>
    </dgm:pt>
    <dgm:pt modelId="{780C048E-B6E0-406E-838B-1746CB9F1EB8}">
      <dgm:prSet/>
      <dgm:spPr/>
      <dgm:t>
        <a:bodyPr/>
        <a:lstStyle/>
        <a:p>
          <a:r>
            <a:rPr lang="en-US"/>
            <a:t>During the loop, the invariant is checked for truth</a:t>
          </a:r>
        </a:p>
      </dgm:t>
    </dgm:pt>
    <dgm:pt modelId="{3396DDD5-F559-4176-97F5-F55106532654}" type="parTrans" cxnId="{827D063B-3955-402B-BE26-C9B4D2630D5F}">
      <dgm:prSet/>
      <dgm:spPr/>
      <dgm:t>
        <a:bodyPr/>
        <a:lstStyle/>
        <a:p>
          <a:endParaRPr lang="en-US"/>
        </a:p>
      </dgm:t>
    </dgm:pt>
    <dgm:pt modelId="{82453065-600F-429B-87A1-4E3B91CCC2AB}" type="sibTrans" cxnId="{827D063B-3955-402B-BE26-C9B4D2630D5F}">
      <dgm:prSet/>
      <dgm:spPr/>
      <dgm:t>
        <a:bodyPr/>
        <a:lstStyle/>
        <a:p>
          <a:endParaRPr lang="en-US"/>
        </a:p>
      </dgm:t>
    </dgm:pt>
    <dgm:pt modelId="{30EF2771-604C-4277-B119-35756F3EFA85}">
      <dgm:prSet/>
      <dgm:spPr/>
      <dgm:t>
        <a:bodyPr/>
        <a:lstStyle/>
        <a:p>
          <a:r>
            <a:rPr lang="en-US" dirty="0"/>
            <a:t>When the loop ends, the invariant is no longer true, or </a:t>
          </a:r>
        </a:p>
      </dgm:t>
    </dgm:pt>
    <dgm:pt modelId="{B1D360B7-ED6E-413C-BA06-6B55C4E71BA3}" type="parTrans" cxnId="{29E288F1-F5C1-4408-9793-BF8F4F96C86A}">
      <dgm:prSet/>
      <dgm:spPr/>
      <dgm:t>
        <a:bodyPr/>
        <a:lstStyle/>
        <a:p>
          <a:endParaRPr lang="en-US"/>
        </a:p>
      </dgm:t>
    </dgm:pt>
    <dgm:pt modelId="{5188C35D-BBDE-4E3C-9549-62AB54883849}" type="sibTrans" cxnId="{29E288F1-F5C1-4408-9793-BF8F4F96C86A}">
      <dgm:prSet/>
      <dgm:spPr/>
      <dgm:t>
        <a:bodyPr/>
        <a:lstStyle/>
        <a:p>
          <a:endParaRPr lang="en-US"/>
        </a:p>
      </dgm:t>
    </dgm:pt>
    <dgm:pt modelId="{7EF92A5C-3975-4752-B209-D0FB1FCB1F3F}">
      <dgm:prSet/>
      <dgm:spPr/>
      <dgm:t>
        <a:bodyPr/>
        <a:lstStyle/>
        <a:p>
          <a:r>
            <a:rPr lang="en-US" dirty="0"/>
            <a:t>The invariant breaks the loop when its false</a:t>
          </a:r>
        </a:p>
      </dgm:t>
    </dgm:pt>
    <dgm:pt modelId="{B93F3F7B-BB1E-4491-941F-F11E65F4B202}" type="parTrans" cxnId="{69D03B4C-FE2E-4EDD-9AC2-079FBFF1A7D3}">
      <dgm:prSet/>
      <dgm:spPr/>
      <dgm:t>
        <a:bodyPr/>
        <a:lstStyle/>
        <a:p>
          <a:endParaRPr lang="en-US"/>
        </a:p>
      </dgm:t>
    </dgm:pt>
    <dgm:pt modelId="{418A19C5-DEE3-43E1-9491-56EA7AE7721F}" type="sibTrans" cxnId="{69D03B4C-FE2E-4EDD-9AC2-079FBFF1A7D3}">
      <dgm:prSet/>
      <dgm:spPr/>
      <dgm:t>
        <a:bodyPr/>
        <a:lstStyle/>
        <a:p>
          <a:endParaRPr lang="en-US"/>
        </a:p>
      </dgm:t>
    </dgm:pt>
    <dgm:pt modelId="{F7D7E12F-7F6F-4427-83FA-00525707598E}">
      <dgm:prSet/>
      <dgm:spPr/>
      <dgm:t>
        <a:bodyPr/>
        <a:lstStyle/>
        <a:p>
          <a:r>
            <a:rPr lang="en-US" dirty="0"/>
            <a:t>In our example before, the invariant was </a:t>
          </a:r>
          <a:r>
            <a:rPr lang="en-US" b="1" dirty="0"/>
            <a:t>fights</a:t>
          </a:r>
          <a:r>
            <a:rPr lang="en-US" dirty="0"/>
            <a:t>, specifically while fights &lt; 10, keep on running the loop</a:t>
          </a:r>
        </a:p>
      </dgm:t>
    </dgm:pt>
    <dgm:pt modelId="{0A8E156A-6EB1-422D-B246-417502A4CBA1}" type="parTrans" cxnId="{495C02B2-632F-4937-89E4-E2C07E1E8EC8}">
      <dgm:prSet/>
      <dgm:spPr/>
      <dgm:t>
        <a:bodyPr/>
        <a:lstStyle/>
        <a:p>
          <a:endParaRPr lang="en-US"/>
        </a:p>
      </dgm:t>
    </dgm:pt>
    <dgm:pt modelId="{0941745D-C4A8-4463-9F35-0A2153D59CCD}" type="sibTrans" cxnId="{495C02B2-632F-4937-89E4-E2C07E1E8EC8}">
      <dgm:prSet/>
      <dgm:spPr/>
      <dgm:t>
        <a:bodyPr/>
        <a:lstStyle/>
        <a:p>
          <a:endParaRPr lang="en-US"/>
        </a:p>
      </dgm:t>
    </dgm:pt>
    <dgm:pt modelId="{3A1FDDD0-AABC-4C5E-B8D8-59D2CD9D004E}">
      <dgm:prSet/>
      <dgm:spPr/>
      <dgm:t>
        <a:bodyPr/>
        <a:lstStyle/>
        <a:p>
          <a:r>
            <a:rPr lang="en-US" dirty="0"/>
            <a:t>It was true throughout running the loop and once fights = 10, the invariant is no longer true and we exit the loop</a:t>
          </a:r>
        </a:p>
      </dgm:t>
    </dgm:pt>
    <dgm:pt modelId="{E6B11F32-859D-4F6E-A07D-FD0A65382270}" type="parTrans" cxnId="{1F684701-A0DC-4D41-A4AE-B3CF42262266}">
      <dgm:prSet/>
      <dgm:spPr/>
      <dgm:t>
        <a:bodyPr/>
        <a:lstStyle/>
        <a:p>
          <a:endParaRPr lang="en-US"/>
        </a:p>
      </dgm:t>
    </dgm:pt>
    <dgm:pt modelId="{5C0738A6-1A10-48E7-92FE-7689F487EF4D}" type="sibTrans" cxnId="{1F684701-A0DC-4D41-A4AE-B3CF42262266}">
      <dgm:prSet/>
      <dgm:spPr/>
      <dgm:t>
        <a:bodyPr/>
        <a:lstStyle/>
        <a:p>
          <a:endParaRPr lang="en-US"/>
        </a:p>
      </dgm:t>
    </dgm:pt>
    <dgm:pt modelId="{E0DB69A6-E4E4-488C-8511-DD6034B5AE3C}" type="pres">
      <dgm:prSet presAssocID="{09E5DCC6-26F7-4F94-9E5D-7E0BABA8060E}" presName="root" presStyleCnt="0">
        <dgm:presLayoutVars>
          <dgm:dir/>
          <dgm:resizeHandles val="exact"/>
        </dgm:presLayoutVars>
      </dgm:prSet>
      <dgm:spPr/>
    </dgm:pt>
    <dgm:pt modelId="{C93C1444-EE10-492C-8067-F60E0F27B469}" type="pres">
      <dgm:prSet presAssocID="{26EDCD51-472E-44E2-8D95-2473A4E389EF}" presName="compNode" presStyleCnt="0"/>
      <dgm:spPr/>
    </dgm:pt>
    <dgm:pt modelId="{EA261503-3D72-4D5E-8C8C-CD9D6587C439}" type="pres">
      <dgm:prSet presAssocID="{26EDCD51-472E-44E2-8D95-2473A4E389EF}" presName="bgRect" presStyleLbl="bgShp" presStyleIdx="0" presStyleCnt="5"/>
      <dgm:spPr/>
    </dgm:pt>
    <dgm:pt modelId="{9B84EAC6-99B8-4E4B-9DA8-F395DFB658BD}" type="pres">
      <dgm:prSet presAssocID="{26EDCD51-472E-44E2-8D95-2473A4E389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E2814C7-C2A9-4D62-9033-A3593960FDE7}" type="pres">
      <dgm:prSet presAssocID="{26EDCD51-472E-44E2-8D95-2473A4E389EF}" presName="spaceRect" presStyleCnt="0"/>
      <dgm:spPr/>
    </dgm:pt>
    <dgm:pt modelId="{4E11C49D-73CD-4D36-AAB6-C1844C7ABF03}" type="pres">
      <dgm:prSet presAssocID="{26EDCD51-472E-44E2-8D95-2473A4E389EF}" presName="parTx" presStyleLbl="revTx" presStyleIdx="0" presStyleCnt="6">
        <dgm:presLayoutVars>
          <dgm:chMax val="0"/>
          <dgm:chPref val="0"/>
        </dgm:presLayoutVars>
      </dgm:prSet>
      <dgm:spPr/>
    </dgm:pt>
    <dgm:pt modelId="{C7E24BC4-F22A-46AF-84FA-9A7E0735BDE4}" type="pres">
      <dgm:prSet presAssocID="{12AFC029-87C0-4F91-AC0C-E86F84022140}" presName="sibTrans" presStyleCnt="0"/>
      <dgm:spPr/>
    </dgm:pt>
    <dgm:pt modelId="{4ED90A9C-B90D-4914-992C-875A4EDE48FE}" type="pres">
      <dgm:prSet presAssocID="{780C048E-B6E0-406E-838B-1746CB9F1EB8}" presName="compNode" presStyleCnt="0"/>
      <dgm:spPr/>
    </dgm:pt>
    <dgm:pt modelId="{4758E584-8262-4A17-A671-9DDB944B61A8}" type="pres">
      <dgm:prSet presAssocID="{780C048E-B6E0-406E-838B-1746CB9F1EB8}" presName="bgRect" presStyleLbl="bgShp" presStyleIdx="1" presStyleCnt="5"/>
      <dgm:spPr/>
    </dgm:pt>
    <dgm:pt modelId="{A34F7F8A-4350-40D3-8D86-13714AEB050E}" type="pres">
      <dgm:prSet presAssocID="{780C048E-B6E0-406E-838B-1746CB9F1E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ECB45CD-4C0D-4EC5-BC25-553342E9A896}" type="pres">
      <dgm:prSet presAssocID="{780C048E-B6E0-406E-838B-1746CB9F1EB8}" presName="spaceRect" presStyleCnt="0"/>
      <dgm:spPr/>
    </dgm:pt>
    <dgm:pt modelId="{AC859B6B-FE6A-472B-BA10-FDF347F0E4D7}" type="pres">
      <dgm:prSet presAssocID="{780C048E-B6E0-406E-838B-1746CB9F1EB8}" presName="parTx" presStyleLbl="revTx" presStyleIdx="1" presStyleCnt="6">
        <dgm:presLayoutVars>
          <dgm:chMax val="0"/>
          <dgm:chPref val="0"/>
        </dgm:presLayoutVars>
      </dgm:prSet>
      <dgm:spPr/>
    </dgm:pt>
    <dgm:pt modelId="{F75E08E0-88EE-4223-A1D3-E11962DF7953}" type="pres">
      <dgm:prSet presAssocID="{82453065-600F-429B-87A1-4E3B91CCC2AB}" presName="sibTrans" presStyleCnt="0"/>
      <dgm:spPr/>
    </dgm:pt>
    <dgm:pt modelId="{5A53EFDB-468B-4475-B28D-BF759EC91F72}" type="pres">
      <dgm:prSet presAssocID="{30EF2771-604C-4277-B119-35756F3EFA85}" presName="compNode" presStyleCnt="0"/>
      <dgm:spPr/>
    </dgm:pt>
    <dgm:pt modelId="{3B3DF43C-882F-4D20-A4A6-8C93A588FE66}" type="pres">
      <dgm:prSet presAssocID="{30EF2771-604C-4277-B119-35756F3EFA85}" presName="bgRect" presStyleLbl="bgShp" presStyleIdx="2" presStyleCnt="5"/>
      <dgm:spPr/>
    </dgm:pt>
    <dgm:pt modelId="{D3DB85FA-C62E-472E-8844-B114EEBECDB7}" type="pres">
      <dgm:prSet presAssocID="{30EF2771-604C-4277-B119-35756F3EFA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E37C38D-6578-499C-9B21-E4AE2098D28D}" type="pres">
      <dgm:prSet presAssocID="{30EF2771-604C-4277-B119-35756F3EFA85}" presName="spaceRect" presStyleCnt="0"/>
      <dgm:spPr/>
    </dgm:pt>
    <dgm:pt modelId="{042AFA10-BB44-4588-8E2F-C7CA23E9B479}" type="pres">
      <dgm:prSet presAssocID="{30EF2771-604C-4277-B119-35756F3EFA85}" presName="parTx" presStyleLbl="revTx" presStyleIdx="2" presStyleCnt="6">
        <dgm:presLayoutVars>
          <dgm:chMax val="0"/>
          <dgm:chPref val="0"/>
        </dgm:presLayoutVars>
      </dgm:prSet>
      <dgm:spPr/>
    </dgm:pt>
    <dgm:pt modelId="{83AFEBE1-E29A-4E6B-95FE-B08E4195E1C7}" type="pres">
      <dgm:prSet presAssocID="{30EF2771-604C-4277-B119-35756F3EFA85}" presName="desTx" presStyleLbl="revTx" presStyleIdx="3" presStyleCnt="6">
        <dgm:presLayoutVars/>
      </dgm:prSet>
      <dgm:spPr/>
    </dgm:pt>
    <dgm:pt modelId="{2FBEF280-A283-494E-9B37-D6F6440107A5}" type="pres">
      <dgm:prSet presAssocID="{5188C35D-BBDE-4E3C-9549-62AB54883849}" presName="sibTrans" presStyleCnt="0"/>
      <dgm:spPr/>
    </dgm:pt>
    <dgm:pt modelId="{9F66AB68-E759-416C-A727-989C07575ECF}" type="pres">
      <dgm:prSet presAssocID="{F7D7E12F-7F6F-4427-83FA-00525707598E}" presName="compNode" presStyleCnt="0"/>
      <dgm:spPr/>
    </dgm:pt>
    <dgm:pt modelId="{02048931-BB23-44F5-BB2E-C3727547E78C}" type="pres">
      <dgm:prSet presAssocID="{F7D7E12F-7F6F-4427-83FA-00525707598E}" presName="bgRect" presStyleLbl="bgShp" presStyleIdx="3" presStyleCnt="5"/>
      <dgm:spPr/>
    </dgm:pt>
    <dgm:pt modelId="{278C8131-29A4-4B36-8D17-7EE36444F758}" type="pres">
      <dgm:prSet presAssocID="{F7D7E12F-7F6F-4427-83FA-0052570759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peKnot"/>
        </a:ext>
      </dgm:extLst>
    </dgm:pt>
    <dgm:pt modelId="{1AFEFE08-D128-45A9-8BE4-27CE92FBB4E6}" type="pres">
      <dgm:prSet presAssocID="{F7D7E12F-7F6F-4427-83FA-00525707598E}" presName="spaceRect" presStyleCnt="0"/>
      <dgm:spPr/>
    </dgm:pt>
    <dgm:pt modelId="{E0512970-91E6-44C3-BB11-2D186D35462A}" type="pres">
      <dgm:prSet presAssocID="{F7D7E12F-7F6F-4427-83FA-00525707598E}" presName="parTx" presStyleLbl="revTx" presStyleIdx="4" presStyleCnt="6">
        <dgm:presLayoutVars>
          <dgm:chMax val="0"/>
          <dgm:chPref val="0"/>
        </dgm:presLayoutVars>
      </dgm:prSet>
      <dgm:spPr/>
    </dgm:pt>
    <dgm:pt modelId="{841B1E61-D15F-41E9-9C07-79136F0EF516}" type="pres">
      <dgm:prSet presAssocID="{0941745D-C4A8-4463-9F35-0A2153D59CCD}" presName="sibTrans" presStyleCnt="0"/>
      <dgm:spPr/>
    </dgm:pt>
    <dgm:pt modelId="{0EA0309F-A633-4B24-973F-818CB376020B}" type="pres">
      <dgm:prSet presAssocID="{3A1FDDD0-AABC-4C5E-B8D8-59D2CD9D004E}" presName="compNode" presStyleCnt="0"/>
      <dgm:spPr/>
    </dgm:pt>
    <dgm:pt modelId="{AC17E80E-3C08-4223-8AFB-D2E1CA41369A}" type="pres">
      <dgm:prSet presAssocID="{3A1FDDD0-AABC-4C5E-B8D8-59D2CD9D004E}" presName="bgRect" presStyleLbl="bgShp" presStyleIdx="4" presStyleCnt="5"/>
      <dgm:spPr/>
    </dgm:pt>
    <dgm:pt modelId="{61631D4C-75B6-4C98-B78E-22664D273B00}" type="pres">
      <dgm:prSet presAssocID="{3A1FDDD0-AABC-4C5E-B8D8-59D2CD9D00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3AF1A44-BFDA-4C63-BBF5-6EC2669B0736}" type="pres">
      <dgm:prSet presAssocID="{3A1FDDD0-AABC-4C5E-B8D8-59D2CD9D004E}" presName="spaceRect" presStyleCnt="0"/>
      <dgm:spPr/>
    </dgm:pt>
    <dgm:pt modelId="{7A08EED6-D6C2-416A-AD50-0CA22DD539AF}" type="pres">
      <dgm:prSet presAssocID="{3A1FDDD0-AABC-4C5E-B8D8-59D2CD9D004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F684701-A0DC-4D41-A4AE-B3CF42262266}" srcId="{09E5DCC6-26F7-4F94-9E5D-7E0BABA8060E}" destId="{3A1FDDD0-AABC-4C5E-B8D8-59D2CD9D004E}" srcOrd="4" destOrd="0" parTransId="{E6B11F32-859D-4F6E-A07D-FD0A65382270}" sibTransId="{5C0738A6-1A10-48E7-92FE-7689F487EF4D}"/>
    <dgm:cxn modelId="{9CC2850C-C086-4F1E-9641-AE22309D8C69}" type="presOf" srcId="{30EF2771-604C-4277-B119-35756F3EFA85}" destId="{042AFA10-BB44-4588-8E2F-C7CA23E9B479}" srcOrd="0" destOrd="0" presId="urn:microsoft.com/office/officeart/2018/2/layout/IconVerticalSolidList"/>
    <dgm:cxn modelId="{B737742A-49E4-4A57-B2C6-AF64A17272CC}" srcId="{09E5DCC6-26F7-4F94-9E5D-7E0BABA8060E}" destId="{26EDCD51-472E-44E2-8D95-2473A4E389EF}" srcOrd="0" destOrd="0" parTransId="{74EF4F73-E218-4AA8-BF1C-5CD6999E9EB4}" sibTransId="{12AFC029-87C0-4F91-AC0C-E86F84022140}"/>
    <dgm:cxn modelId="{827D063B-3955-402B-BE26-C9B4D2630D5F}" srcId="{09E5DCC6-26F7-4F94-9E5D-7E0BABA8060E}" destId="{780C048E-B6E0-406E-838B-1746CB9F1EB8}" srcOrd="1" destOrd="0" parTransId="{3396DDD5-F559-4176-97F5-F55106532654}" sibTransId="{82453065-600F-429B-87A1-4E3B91CCC2AB}"/>
    <dgm:cxn modelId="{595C8C69-66EA-4ABE-A542-E774A8930CAF}" type="presOf" srcId="{F7D7E12F-7F6F-4427-83FA-00525707598E}" destId="{E0512970-91E6-44C3-BB11-2D186D35462A}" srcOrd="0" destOrd="0" presId="urn:microsoft.com/office/officeart/2018/2/layout/IconVerticalSolidList"/>
    <dgm:cxn modelId="{69D03B4C-FE2E-4EDD-9AC2-079FBFF1A7D3}" srcId="{30EF2771-604C-4277-B119-35756F3EFA85}" destId="{7EF92A5C-3975-4752-B209-D0FB1FCB1F3F}" srcOrd="0" destOrd="0" parTransId="{B93F3F7B-BB1E-4491-941F-F11E65F4B202}" sibTransId="{418A19C5-DEE3-43E1-9491-56EA7AE7721F}"/>
    <dgm:cxn modelId="{D8DD3958-AB94-410B-8731-D0B462ECDADB}" type="presOf" srcId="{780C048E-B6E0-406E-838B-1746CB9F1EB8}" destId="{AC859B6B-FE6A-472B-BA10-FDF347F0E4D7}" srcOrd="0" destOrd="0" presId="urn:microsoft.com/office/officeart/2018/2/layout/IconVerticalSolidList"/>
    <dgm:cxn modelId="{9AEBAF91-C778-4C1B-83F2-449AE5BAF43E}" type="presOf" srcId="{3A1FDDD0-AABC-4C5E-B8D8-59D2CD9D004E}" destId="{7A08EED6-D6C2-416A-AD50-0CA22DD539AF}" srcOrd="0" destOrd="0" presId="urn:microsoft.com/office/officeart/2018/2/layout/IconVerticalSolidList"/>
    <dgm:cxn modelId="{AC956D9E-1162-460E-8130-C6394973A60A}" type="presOf" srcId="{7EF92A5C-3975-4752-B209-D0FB1FCB1F3F}" destId="{83AFEBE1-E29A-4E6B-95FE-B08E4195E1C7}" srcOrd="0" destOrd="0" presId="urn:microsoft.com/office/officeart/2018/2/layout/IconVerticalSolidList"/>
    <dgm:cxn modelId="{495C02B2-632F-4937-89E4-E2C07E1E8EC8}" srcId="{09E5DCC6-26F7-4F94-9E5D-7E0BABA8060E}" destId="{F7D7E12F-7F6F-4427-83FA-00525707598E}" srcOrd="3" destOrd="0" parTransId="{0A8E156A-6EB1-422D-B246-417502A4CBA1}" sibTransId="{0941745D-C4A8-4463-9F35-0A2153D59CCD}"/>
    <dgm:cxn modelId="{6532A3C4-4BBA-43BA-95D8-938BB023E6BC}" type="presOf" srcId="{09E5DCC6-26F7-4F94-9E5D-7E0BABA8060E}" destId="{E0DB69A6-E4E4-488C-8511-DD6034B5AE3C}" srcOrd="0" destOrd="0" presId="urn:microsoft.com/office/officeart/2018/2/layout/IconVerticalSolidList"/>
    <dgm:cxn modelId="{65F5AFF0-1A29-408C-941E-A3D5CCBEC8C3}" type="presOf" srcId="{26EDCD51-472E-44E2-8D95-2473A4E389EF}" destId="{4E11C49D-73CD-4D36-AAB6-C1844C7ABF03}" srcOrd="0" destOrd="0" presId="urn:microsoft.com/office/officeart/2018/2/layout/IconVerticalSolidList"/>
    <dgm:cxn modelId="{29E288F1-F5C1-4408-9793-BF8F4F96C86A}" srcId="{09E5DCC6-26F7-4F94-9E5D-7E0BABA8060E}" destId="{30EF2771-604C-4277-B119-35756F3EFA85}" srcOrd="2" destOrd="0" parTransId="{B1D360B7-ED6E-413C-BA06-6B55C4E71BA3}" sibTransId="{5188C35D-BBDE-4E3C-9549-62AB54883849}"/>
    <dgm:cxn modelId="{AA8F4EDF-99C6-4E85-840B-157D3CBA6DA1}" type="presParOf" srcId="{E0DB69A6-E4E4-488C-8511-DD6034B5AE3C}" destId="{C93C1444-EE10-492C-8067-F60E0F27B469}" srcOrd="0" destOrd="0" presId="urn:microsoft.com/office/officeart/2018/2/layout/IconVerticalSolidList"/>
    <dgm:cxn modelId="{7B2609E6-9A8A-4734-A1C2-DED6EEF3D524}" type="presParOf" srcId="{C93C1444-EE10-492C-8067-F60E0F27B469}" destId="{EA261503-3D72-4D5E-8C8C-CD9D6587C439}" srcOrd="0" destOrd="0" presId="urn:microsoft.com/office/officeart/2018/2/layout/IconVerticalSolidList"/>
    <dgm:cxn modelId="{8A343C7F-11AD-43EA-9EC6-CA5235571D10}" type="presParOf" srcId="{C93C1444-EE10-492C-8067-F60E0F27B469}" destId="{9B84EAC6-99B8-4E4B-9DA8-F395DFB658BD}" srcOrd="1" destOrd="0" presId="urn:microsoft.com/office/officeart/2018/2/layout/IconVerticalSolidList"/>
    <dgm:cxn modelId="{4EA5E48A-54C2-4C02-8A20-A7E5B0FEE3A1}" type="presParOf" srcId="{C93C1444-EE10-492C-8067-F60E0F27B469}" destId="{EE2814C7-C2A9-4D62-9033-A3593960FDE7}" srcOrd="2" destOrd="0" presId="urn:microsoft.com/office/officeart/2018/2/layout/IconVerticalSolidList"/>
    <dgm:cxn modelId="{46681FCA-FA0D-4F95-AEDE-8117AF952370}" type="presParOf" srcId="{C93C1444-EE10-492C-8067-F60E0F27B469}" destId="{4E11C49D-73CD-4D36-AAB6-C1844C7ABF03}" srcOrd="3" destOrd="0" presId="urn:microsoft.com/office/officeart/2018/2/layout/IconVerticalSolidList"/>
    <dgm:cxn modelId="{326CBF09-5E12-4277-B79A-259500F0B53F}" type="presParOf" srcId="{E0DB69A6-E4E4-488C-8511-DD6034B5AE3C}" destId="{C7E24BC4-F22A-46AF-84FA-9A7E0735BDE4}" srcOrd="1" destOrd="0" presId="urn:microsoft.com/office/officeart/2018/2/layout/IconVerticalSolidList"/>
    <dgm:cxn modelId="{F71FE010-A01B-4C41-972D-6631D5E20E12}" type="presParOf" srcId="{E0DB69A6-E4E4-488C-8511-DD6034B5AE3C}" destId="{4ED90A9C-B90D-4914-992C-875A4EDE48FE}" srcOrd="2" destOrd="0" presId="urn:microsoft.com/office/officeart/2018/2/layout/IconVerticalSolidList"/>
    <dgm:cxn modelId="{289AAF3F-DE59-49E1-A69D-59936B424508}" type="presParOf" srcId="{4ED90A9C-B90D-4914-992C-875A4EDE48FE}" destId="{4758E584-8262-4A17-A671-9DDB944B61A8}" srcOrd="0" destOrd="0" presId="urn:microsoft.com/office/officeart/2018/2/layout/IconVerticalSolidList"/>
    <dgm:cxn modelId="{01F38210-2105-46D9-959A-D076ABA0E01B}" type="presParOf" srcId="{4ED90A9C-B90D-4914-992C-875A4EDE48FE}" destId="{A34F7F8A-4350-40D3-8D86-13714AEB050E}" srcOrd="1" destOrd="0" presId="urn:microsoft.com/office/officeart/2018/2/layout/IconVerticalSolidList"/>
    <dgm:cxn modelId="{53D263B9-78E9-4CE5-A4C4-5946463CDE32}" type="presParOf" srcId="{4ED90A9C-B90D-4914-992C-875A4EDE48FE}" destId="{DECB45CD-4C0D-4EC5-BC25-553342E9A896}" srcOrd="2" destOrd="0" presId="urn:microsoft.com/office/officeart/2018/2/layout/IconVerticalSolidList"/>
    <dgm:cxn modelId="{ED9BB467-B7B5-42A0-A575-DE4FAC2BB0D3}" type="presParOf" srcId="{4ED90A9C-B90D-4914-992C-875A4EDE48FE}" destId="{AC859B6B-FE6A-472B-BA10-FDF347F0E4D7}" srcOrd="3" destOrd="0" presId="urn:microsoft.com/office/officeart/2018/2/layout/IconVerticalSolidList"/>
    <dgm:cxn modelId="{164A9DE5-AA0B-4D97-8B07-E3485D53C7DE}" type="presParOf" srcId="{E0DB69A6-E4E4-488C-8511-DD6034B5AE3C}" destId="{F75E08E0-88EE-4223-A1D3-E11962DF7953}" srcOrd="3" destOrd="0" presId="urn:microsoft.com/office/officeart/2018/2/layout/IconVerticalSolidList"/>
    <dgm:cxn modelId="{4E14CD55-D53E-49BF-914C-A6A3C2B38CD2}" type="presParOf" srcId="{E0DB69A6-E4E4-488C-8511-DD6034B5AE3C}" destId="{5A53EFDB-468B-4475-B28D-BF759EC91F72}" srcOrd="4" destOrd="0" presId="urn:microsoft.com/office/officeart/2018/2/layout/IconVerticalSolidList"/>
    <dgm:cxn modelId="{FFB12F52-7FFF-4BF9-A87D-23807FEB4F37}" type="presParOf" srcId="{5A53EFDB-468B-4475-B28D-BF759EC91F72}" destId="{3B3DF43C-882F-4D20-A4A6-8C93A588FE66}" srcOrd="0" destOrd="0" presId="urn:microsoft.com/office/officeart/2018/2/layout/IconVerticalSolidList"/>
    <dgm:cxn modelId="{C433AF0C-27D0-4586-BADF-4B7ADDFDD879}" type="presParOf" srcId="{5A53EFDB-468B-4475-B28D-BF759EC91F72}" destId="{D3DB85FA-C62E-472E-8844-B114EEBECDB7}" srcOrd="1" destOrd="0" presId="urn:microsoft.com/office/officeart/2018/2/layout/IconVerticalSolidList"/>
    <dgm:cxn modelId="{C5D57CF6-9B37-4BAB-B365-D2E4BF315C52}" type="presParOf" srcId="{5A53EFDB-468B-4475-B28D-BF759EC91F72}" destId="{CE37C38D-6578-499C-9B21-E4AE2098D28D}" srcOrd="2" destOrd="0" presId="urn:microsoft.com/office/officeart/2018/2/layout/IconVerticalSolidList"/>
    <dgm:cxn modelId="{5C2BEC9D-AE29-4190-B800-2D9C6524F9E5}" type="presParOf" srcId="{5A53EFDB-468B-4475-B28D-BF759EC91F72}" destId="{042AFA10-BB44-4588-8E2F-C7CA23E9B479}" srcOrd="3" destOrd="0" presId="urn:microsoft.com/office/officeart/2018/2/layout/IconVerticalSolidList"/>
    <dgm:cxn modelId="{59472F6C-245D-4246-8A61-06EC29681594}" type="presParOf" srcId="{5A53EFDB-468B-4475-B28D-BF759EC91F72}" destId="{83AFEBE1-E29A-4E6B-95FE-B08E4195E1C7}" srcOrd="4" destOrd="0" presId="urn:microsoft.com/office/officeart/2018/2/layout/IconVerticalSolidList"/>
    <dgm:cxn modelId="{5A0F732D-C179-471A-8919-A8ECFE31E3DB}" type="presParOf" srcId="{E0DB69A6-E4E4-488C-8511-DD6034B5AE3C}" destId="{2FBEF280-A283-494E-9B37-D6F6440107A5}" srcOrd="5" destOrd="0" presId="urn:microsoft.com/office/officeart/2018/2/layout/IconVerticalSolidList"/>
    <dgm:cxn modelId="{B3EDF028-9C08-49EA-90B2-A1558A0BCF22}" type="presParOf" srcId="{E0DB69A6-E4E4-488C-8511-DD6034B5AE3C}" destId="{9F66AB68-E759-416C-A727-989C07575ECF}" srcOrd="6" destOrd="0" presId="urn:microsoft.com/office/officeart/2018/2/layout/IconVerticalSolidList"/>
    <dgm:cxn modelId="{6691799B-A3FA-4248-9208-3ECD76C73181}" type="presParOf" srcId="{9F66AB68-E759-416C-A727-989C07575ECF}" destId="{02048931-BB23-44F5-BB2E-C3727547E78C}" srcOrd="0" destOrd="0" presId="urn:microsoft.com/office/officeart/2018/2/layout/IconVerticalSolidList"/>
    <dgm:cxn modelId="{56618A27-903D-458C-ADDF-6F008A8E6DCB}" type="presParOf" srcId="{9F66AB68-E759-416C-A727-989C07575ECF}" destId="{278C8131-29A4-4B36-8D17-7EE36444F758}" srcOrd="1" destOrd="0" presId="urn:microsoft.com/office/officeart/2018/2/layout/IconVerticalSolidList"/>
    <dgm:cxn modelId="{C643807F-AFE9-4E82-9346-A439C120EECA}" type="presParOf" srcId="{9F66AB68-E759-416C-A727-989C07575ECF}" destId="{1AFEFE08-D128-45A9-8BE4-27CE92FBB4E6}" srcOrd="2" destOrd="0" presId="urn:microsoft.com/office/officeart/2018/2/layout/IconVerticalSolidList"/>
    <dgm:cxn modelId="{A1644120-DECD-4419-B462-F093681D55DC}" type="presParOf" srcId="{9F66AB68-E759-416C-A727-989C07575ECF}" destId="{E0512970-91E6-44C3-BB11-2D186D35462A}" srcOrd="3" destOrd="0" presId="urn:microsoft.com/office/officeart/2018/2/layout/IconVerticalSolidList"/>
    <dgm:cxn modelId="{D968FCC2-4DCE-476C-83B9-97B03B04EB8A}" type="presParOf" srcId="{E0DB69A6-E4E4-488C-8511-DD6034B5AE3C}" destId="{841B1E61-D15F-41E9-9C07-79136F0EF516}" srcOrd="7" destOrd="0" presId="urn:microsoft.com/office/officeart/2018/2/layout/IconVerticalSolidList"/>
    <dgm:cxn modelId="{799918E3-F1DE-4CA0-86A1-D2708805F064}" type="presParOf" srcId="{E0DB69A6-E4E4-488C-8511-DD6034B5AE3C}" destId="{0EA0309F-A633-4B24-973F-818CB376020B}" srcOrd="8" destOrd="0" presId="urn:microsoft.com/office/officeart/2018/2/layout/IconVerticalSolidList"/>
    <dgm:cxn modelId="{7F69D2F4-900E-479A-82C5-6E7792C52A14}" type="presParOf" srcId="{0EA0309F-A633-4B24-973F-818CB376020B}" destId="{AC17E80E-3C08-4223-8AFB-D2E1CA41369A}" srcOrd="0" destOrd="0" presId="urn:microsoft.com/office/officeart/2018/2/layout/IconVerticalSolidList"/>
    <dgm:cxn modelId="{65A82683-89CE-4AB8-922C-D29B21E28FFA}" type="presParOf" srcId="{0EA0309F-A633-4B24-973F-818CB376020B}" destId="{61631D4C-75B6-4C98-B78E-22664D273B00}" srcOrd="1" destOrd="0" presId="urn:microsoft.com/office/officeart/2018/2/layout/IconVerticalSolidList"/>
    <dgm:cxn modelId="{622B2390-8E2F-4A50-869F-FB17DCF9E711}" type="presParOf" srcId="{0EA0309F-A633-4B24-973F-818CB376020B}" destId="{B3AF1A44-BFDA-4C63-BBF5-6EC2669B0736}" srcOrd="2" destOrd="0" presId="urn:microsoft.com/office/officeart/2018/2/layout/IconVerticalSolidList"/>
    <dgm:cxn modelId="{9B307555-CDA6-4810-98C4-EEB2DCCA30FB}" type="presParOf" srcId="{0EA0309F-A633-4B24-973F-818CB376020B}" destId="{7A08EED6-D6C2-416A-AD50-0CA22DD539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6AD5D-229B-40DD-BBD7-0B4432658D88}">
      <dsp:nvSpPr>
        <dsp:cNvPr id="0" name=""/>
        <dsp:cNvSpPr/>
      </dsp:nvSpPr>
      <dsp:spPr>
        <a:xfrm>
          <a:off x="0" y="641"/>
          <a:ext cx="6036579" cy="1500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82E13-36AE-4D44-9104-FBC96F615380}">
      <dsp:nvSpPr>
        <dsp:cNvPr id="0" name=""/>
        <dsp:cNvSpPr/>
      </dsp:nvSpPr>
      <dsp:spPr>
        <a:xfrm>
          <a:off x="453844" y="338211"/>
          <a:ext cx="825172" cy="825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0AC5C-0DD6-41E3-AA38-6D950CFBBACB}">
      <dsp:nvSpPr>
        <dsp:cNvPr id="0" name=""/>
        <dsp:cNvSpPr/>
      </dsp:nvSpPr>
      <dsp:spPr>
        <a:xfrm>
          <a:off x="1732862" y="641"/>
          <a:ext cx="2716460" cy="150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3" tIns="158783" rIns="158783" bIns="1587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many ways to use induction!</a:t>
          </a:r>
        </a:p>
      </dsp:txBody>
      <dsp:txXfrm>
        <a:off x="1732862" y="641"/>
        <a:ext cx="2716460" cy="1500313"/>
      </dsp:txXfrm>
    </dsp:sp>
    <dsp:sp modelId="{A6D2AC6B-B972-4681-A27C-3003676DC158}">
      <dsp:nvSpPr>
        <dsp:cNvPr id="0" name=""/>
        <dsp:cNvSpPr/>
      </dsp:nvSpPr>
      <dsp:spPr>
        <a:xfrm>
          <a:off x="4449323" y="641"/>
          <a:ext cx="1587255" cy="150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3" tIns="158783" rIns="158783" bIns="1587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It’s a REALLY powerful tool with many, many applications.</a:t>
          </a:r>
        </a:p>
      </dsp:txBody>
      <dsp:txXfrm>
        <a:off x="4449323" y="641"/>
        <a:ext cx="1587255" cy="1500313"/>
      </dsp:txXfrm>
    </dsp:sp>
    <dsp:sp modelId="{B4F61057-DEFB-4983-9E0D-54ED0ABCD7D3}">
      <dsp:nvSpPr>
        <dsp:cNvPr id="0" name=""/>
        <dsp:cNvSpPr/>
      </dsp:nvSpPr>
      <dsp:spPr>
        <a:xfrm>
          <a:off x="0" y="1876033"/>
          <a:ext cx="6036579" cy="1500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BC135-7CE6-4CEE-9672-451F552D6C36}">
      <dsp:nvSpPr>
        <dsp:cNvPr id="0" name=""/>
        <dsp:cNvSpPr/>
      </dsp:nvSpPr>
      <dsp:spPr>
        <a:xfrm>
          <a:off x="453844" y="2213604"/>
          <a:ext cx="825172" cy="825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0F7E4-3A39-49FD-A08F-1FB870018147}">
      <dsp:nvSpPr>
        <dsp:cNvPr id="0" name=""/>
        <dsp:cNvSpPr/>
      </dsp:nvSpPr>
      <dsp:spPr>
        <a:xfrm>
          <a:off x="1732862" y="1876033"/>
          <a:ext cx="4303716" cy="150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3" tIns="158783" rIns="158783" bIns="1587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Since this is a CS course, I think it might be prudent to learn a relevant CS skill now</a:t>
          </a:r>
        </a:p>
      </dsp:txBody>
      <dsp:txXfrm>
        <a:off x="1732862" y="1876033"/>
        <a:ext cx="4303716" cy="1500313"/>
      </dsp:txXfrm>
    </dsp:sp>
    <dsp:sp modelId="{186FA32B-E727-47CF-B5AA-57E96716CB25}">
      <dsp:nvSpPr>
        <dsp:cNvPr id="0" name=""/>
        <dsp:cNvSpPr/>
      </dsp:nvSpPr>
      <dsp:spPr>
        <a:xfrm>
          <a:off x="0" y="3751425"/>
          <a:ext cx="6036579" cy="1500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0D4A-E837-4AC1-9A74-1AE6DC1F6BCD}">
      <dsp:nvSpPr>
        <dsp:cNvPr id="0" name=""/>
        <dsp:cNvSpPr/>
      </dsp:nvSpPr>
      <dsp:spPr>
        <a:xfrm>
          <a:off x="453844" y="4088996"/>
          <a:ext cx="825172" cy="825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C86AB-6FF4-4B3F-A416-FB5CE4E1A4F8}">
      <dsp:nvSpPr>
        <dsp:cNvPr id="0" name=""/>
        <dsp:cNvSpPr/>
      </dsp:nvSpPr>
      <dsp:spPr>
        <a:xfrm>
          <a:off x="1732862" y="3751425"/>
          <a:ext cx="4303716" cy="150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3" tIns="158783" rIns="158783" bIns="1587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skill is called a loop invariant (not covered in the book)</a:t>
          </a:r>
        </a:p>
      </dsp:txBody>
      <dsp:txXfrm>
        <a:off x="1732862" y="3751425"/>
        <a:ext cx="4303716" cy="1500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61503-3D72-4D5E-8C8C-CD9D6587C439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4EAC6-99B8-4E4B-9DA8-F395DFB658BD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1C49D-73CD-4D36-AAB6-C1844C7ABF03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Before the loop starts the loop invariant is true</a:t>
          </a:r>
        </a:p>
      </dsp:txBody>
      <dsp:txXfrm>
        <a:off x="1005339" y="4086"/>
        <a:ext cx="4900841" cy="870424"/>
      </dsp:txXfrm>
    </dsp:sp>
    <dsp:sp modelId="{4758E584-8262-4A17-A671-9DDB944B61A8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F7F8A-4350-40D3-8D86-13714AEB050E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59B6B-FE6A-472B-BA10-FDF347F0E4D7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During the loop, the invariant is checked for truth</a:t>
          </a:r>
        </a:p>
      </dsp:txBody>
      <dsp:txXfrm>
        <a:off x="1005339" y="1092116"/>
        <a:ext cx="4900841" cy="870424"/>
      </dsp:txXfrm>
    </dsp:sp>
    <dsp:sp modelId="{3B3DF43C-882F-4D20-A4A6-8C93A588FE66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B85FA-C62E-472E-8844-B114EEBECDB7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AFA10-BB44-4588-8E2F-C7CA23E9B479}">
      <dsp:nvSpPr>
        <dsp:cNvPr id="0" name=""/>
        <dsp:cNvSpPr/>
      </dsp:nvSpPr>
      <dsp:spPr>
        <a:xfrm>
          <a:off x="1005339" y="2180146"/>
          <a:ext cx="265778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When the loop ends, the invariant is no longer true, or </a:t>
          </a:r>
        </a:p>
      </dsp:txBody>
      <dsp:txXfrm>
        <a:off x="1005339" y="2180146"/>
        <a:ext cx="2657781" cy="870424"/>
      </dsp:txXfrm>
    </dsp:sp>
    <dsp:sp modelId="{83AFEBE1-E29A-4E6B-95FE-B08E4195E1C7}">
      <dsp:nvSpPr>
        <dsp:cNvPr id="0" name=""/>
        <dsp:cNvSpPr/>
      </dsp:nvSpPr>
      <dsp:spPr>
        <a:xfrm>
          <a:off x="3663121" y="2180146"/>
          <a:ext cx="2243059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invariant breaks the loop when its false</a:t>
          </a:r>
        </a:p>
      </dsp:txBody>
      <dsp:txXfrm>
        <a:off x="3663121" y="2180146"/>
        <a:ext cx="2243059" cy="870424"/>
      </dsp:txXfrm>
    </dsp:sp>
    <dsp:sp modelId="{02048931-BB23-44F5-BB2E-C3727547E78C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C8131-29A4-4B36-8D17-7EE36444F758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12970-91E6-44C3-BB11-2D186D35462A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our example before, the invariant was </a:t>
          </a:r>
          <a:r>
            <a:rPr lang="en-US" sz="1700" b="1" kern="1200" dirty="0"/>
            <a:t>fights</a:t>
          </a:r>
          <a:r>
            <a:rPr lang="en-US" sz="1700" kern="1200" dirty="0"/>
            <a:t>, specifically while fights &lt; 10, keep on running the loop</a:t>
          </a:r>
        </a:p>
      </dsp:txBody>
      <dsp:txXfrm>
        <a:off x="1005339" y="3268177"/>
        <a:ext cx="4900841" cy="870424"/>
      </dsp:txXfrm>
    </dsp:sp>
    <dsp:sp modelId="{AC17E80E-3C08-4223-8AFB-D2E1CA41369A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31D4C-75B6-4C98-B78E-22664D273B00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8EED6-D6C2-416A-AD50-0CA22DD539AF}">
      <dsp:nvSpPr>
        <dsp:cNvPr id="0" name=""/>
        <dsp:cNvSpPr/>
      </dsp:nvSpPr>
      <dsp:spPr>
        <a:xfrm>
          <a:off x="1005339" y="435620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was true throughout running the loop and once fights = 10, the invariant is no longer true and we exit the loop</a:t>
          </a:r>
        </a:p>
      </dsp:txBody>
      <dsp:txXfrm>
        <a:off x="1005339" y="4356207"/>
        <a:ext cx="4900841" cy="870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8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6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2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0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70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9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9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8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8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6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75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26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acM_MtS_w4" TargetMode="External"/><Relationship Id="rId5" Type="http://schemas.openxmlformats.org/officeDocument/2006/relationships/hyperlink" Target="https://www.youtube.com/watch?v=lLWnd6-vSGo" TargetMode="External"/><Relationship Id="rId4" Type="http://schemas.openxmlformats.org/officeDocument/2006/relationships/hyperlink" Target="https://www.youtube.com/watch?v=nsZsd5qtbo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s11j_iGM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AB749-377D-4ECB-9B82-29E0A505E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781" b="66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C9997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20D99-550D-4EFB-AAAC-E766969D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31BEE-27E9-47A6-BB87-D7B565A8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3953165"/>
            <a:ext cx="8655200" cy="1403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Lecture 7.5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Wrapping up Induction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By Ariel Avshalom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64587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- Nette Robinson X Purling London Art Chess Board 'Inspired by ...">
            <a:extLst>
              <a:ext uri="{FF2B5EF4-FFF2-40B4-BE49-F238E27FC236}">
                <a16:creationId xmlns:a16="http://schemas.microsoft.com/office/drawing/2014/main" id="{609916C1-5914-47FA-8B2F-4496EFEFE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9" b="194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ree Dominoes Cliparts, Download Free Clip Art, Free Clip Art on ...">
            <a:extLst>
              <a:ext uri="{FF2B5EF4-FFF2-40B4-BE49-F238E27FC236}">
                <a16:creationId xmlns:a16="http://schemas.microsoft.com/office/drawing/2014/main" id="{96D04DA6-3B50-4E47-BA61-706A37AED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20844" r="5509" b="21459"/>
          <a:stretch/>
        </p:blipFill>
        <p:spPr bwMode="auto">
          <a:xfrm>
            <a:off x="1752183" y="4371160"/>
            <a:ext cx="2174260" cy="84252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0F882-E619-46A6-92CB-854B15D3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A more interesting example: a chessboard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37C7-2038-4AD0-8FD8-529CD6D9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  <a:gradFill>
            <a:gsLst>
              <a:gs pos="36000">
                <a:schemeClr val="accent4">
                  <a:lumMod val="75000"/>
                  <a:alpha val="60000"/>
                </a:schemeClr>
              </a:gs>
              <a:gs pos="70000">
                <a:srgbClr val="00B0F0">
                  <a:alpha val="45000"/>
                </a:srgb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/>
              <a:t>Say you have a chessboard, and because you’re crazy, you’d like to cover it up with dominoes</a:t>
            </a:r>
          </a:p>
          <a:p>
            <a:pPr lvl="1"/>
            <a:r>
              <a:rPr lang="en-US" dirty="0"/>
              <a:t>A domino covers two spots on the board, so it would take 32 dominoes to fully cover the board</a:t>
            </a:r>
          </a:p>
          <a:p>
            <a:r>
              <a:rPr lang="en-US" dirty="0"/>
              <a:t>A loop invariant for the above could be 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boardNotCovered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place a domino on the board</a:t>
            </a:r>
          </a:p>
          <a:p>
            <a:r>
              <a:rPr lang="en-US" dirty="0"/>
              <a:t>Assuming you can rearrange the dominoes, eventually the invariant will be false and the loop will break </a:t>
            </a:r>
          </a:p>
          <a:p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26127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D68FD-50A6-457D-B49A-E4410A2E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804098" cy="1744183"/>
          </a:xfrm>
        </p:spPr>
        <p:txBody>
          <a:bodyPr>
            <a:normAutofit/>
          </a:bodyPr>
          <a:lstStyle/>
          <a:p>
            <a:r>
              <a:rPr lang="en-US" dirty="0"/>
              <a:t>A slight change (CHALLENGE)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56D1-7413-4682-9428-BB73341A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What happens, if instead of a normal chessboard, I get rid of the top left and bottom right positions on the chessboard?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Can I fill the chessboard then?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Your challenge is to try this out and construct a loop invariant (one which is more complex than </a:t>
            </a:r>
            <a:r>
              <a:rPr lang="en-US" sz="1500" dirty="0" err="1"/>
              <a:t>boardNotCovered</a:t>
            </a:r>
            <a:r>
              <a:rPr lang="en-US" sz="1500" dirty="0"/>
              <a:t>) which will eventually break the loop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questions you should solve are: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What is the loop condition (or the invariant)?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Why does or doesn’t the chessboard get covered?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What characteristic is changed by removing those positions from the board?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Writing a program for this would be impressive but it is not required. If you do, you don’t have to go as far as designing a GUI, a simple text checker is fine. I’m inclined to give extra credit to the first 3 people to write code that solves this problem.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ominos on a Chess Board – Integer Recipes">
            <a:extLst>
              <a:ext uri="{FF2B5EF4-FFF2-40B4-BE49-F238E27FC236}">
                <a16:creationId xmlns:a16="http://schemas.microsoft.com/office/drawing/2014/main" id="{65DDDAC1-2DDC-444F-8A5C-00894242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242" y="2279157"/>
            <a:ext cx="3322121" cy="23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2B744B-0F81-487E-A851-51A3233F0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D39BE-B8E2-4FCD-92BE-1E88F597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A2EBD-9403-4884-A9BD-8B154778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F060C-350E-4C9B-B0D6-CB11A321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Fun stuff: The Halting Problem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4CF12E5-8B86-47E7-A7CD-724A8376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352" y="2467985"/>
            <a:ext cx="3019646" cy="3019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9854-7787-4DB6-B35D-A7E63368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65" y="2103120"/>
            <a:ext cx="6488035" cy="39319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There is an interesting problem called the halting problem – being able to tell if a program ever completes or terminates.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Alan Turing proved that no algorithm exists which can determine if an arbitrary program will eventually halt for a given input.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proof is very beautiful and computerphile shows it in their undecidability set: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hlinkClick r:id="rId4"/>
              </a:rPr>
              <a:t>https://www.youtube.com/watch?v=nsZsd5qtbo4</a:t>
            </a: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hlinkClick r:id="rId4"/>
              </a:rPr>
              <a:t>https://www.youtube.com/watch?v=nsZsd5qtbo4</a:t>
            </a: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hlinkClick r:id="rId5"/>
              </a:rPr>
              <a:t>https://www.youtube.com/watch?v=lLWnd6-vSGo</a:t>
            </a:r>
            <a:r>
              <a:rPr lang="en-US" sz="1700" dirty="0"/>
              <a:t> –this one specifically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They also talk about it here: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hlinkClick r:id="rId6"/>
              </a:rPr>
              <a:t>https://www.youtube.com/watch?v=macM_MtS_w4</a:t>
            </a:r>
            <a:r>
              <a:rPr lang="en-US" sz="1700" dirty="0"/>
              <a:t> –this one is specifically about </a:t>
            </a:r>
            <a:r>
              <a:rPr lang="en-US" sz="1700" dirty="0" err="1"/>
              <a:t>turing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032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BFFFC-E153-4F8B-B720-BC263946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Going over proofs 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0E61-C195-410C-858F-FC46A89A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next 20-40 minutes will be devoted to going through the process of induction proofs.</a:t>
            </a:r>
          </a:p>
          <a:p>
            <a:r>
              <a:rPr lang="en-US" sz="2000" dirty="0"/>
              <a:t>I will go over the 1</a:t>
            </a:r>
            <a:r>
              <a:rPr lang="en-US" sz="2000" baseline="30000" dirty="0"/>
              <a:t>st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, 4</a:t>
            </a:r>
            <a:r>
              <a:rPr lang="en-US" sz="2000" baseline="30000" dirty="0"/>
              <a:t>th</a:t>
            </a:r>
            <a:r>
              <a:rPr lang="en-US" sz="2000" dirty="0"/>
              <a:t>, 5</a:t>
            </a:r>
            <a:r>
              <a:rPr lang="en-US" sz="2000" baseline="30000" dirty="0"/>
              <a:t>th</a:t>
            </a:r>
            <a:r>
              <a:rPr lang="en-US" sz="2000" dirty="0"/>
              <a:t> and 6</a:t>
            </a:r>
            <a:r>
              <a:rPr lang="en-US" sz="2000" baseline="30000" dirty="0"/>
              <a:t>th</a:t>
            </a:r>
            <a:r>
              <a:rPr lang="en-US" sz="2000" dirty="0"/>
              <a:t> proofs in the class notebook. </a:t>
            </a:r>
          </a:p>
          <a:p>
            <a:r>
              <a:rPr lang="en-US" sz="2000" dirty="0"/>
              <a:t>I recommend you try them first before looking at solutions or how I explain them.</a:t>
            </a:r>
          </a:p>
        </p:txBody>
      </p:sp>
    </p:spTree>
    <p:extLst>
      <p:ext uri="{BB962C8B-B14F-4D97-AF65-F5344CB8AC3E}">
        <p14:creationId xmlns:p14="http://schemas.microsoft.com/office/powerpoint/2010/main" val="88700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C58ED0-C700-47B2-8D54-31F4BB36B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D40F7A-4BD9-4F50-A33B-8CB290C00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2FDAD1-72F9-4134-9A38-92BDC75F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B032E-A009-4669-BD2B-12C6D494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/>
              <a:t>Wow that was a lot!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45C5A5-7B7A-484C-9C6E-47FFD7195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368059"/>
              </p:ext>
            </p:extLst>
          </p:nvPr>
        </p:nvGraphicFramePr>
        <p:xfrm>
          <a:off x="793590" y="800946"/>
          <a:ext cx="6036579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7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282E13-36AE-4D44-9104-FBC96F615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74282E13-36AE-4D44-9104-FBC96F615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74282E13-36AE-4D44-9104-FBC96F615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74282E13-36AE-4D44-9104-FBC96F615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74282E13-36AE-4D44-9104-FBC96F6153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56AD5D-229B-40DD-BBD7-0B443265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6D56AD5D-229B-40DD-BBD7-0B443265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6D56AD5D-229B-40DD-BBD7-0B443265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6D56AD5D-229B-40DD-BBD7-0B443265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6D56AD5D-229B-40DD-BBD7-0B4432658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E0AC5C-0DD6-41E3-AA38-6D950CFBB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76E0AC5C-0DD6-41E3-AA38-6D950CFBB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76E0AC5C-0DD6-41E3-AA38-6D950CFBB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6E0AC5C-0DD6-41E3-AA38-6D950CFBB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76E0AC5C-0DD6-41E3-AA38-6D950CFBBA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D2AC6B-B972-4681-A27C-3003676DC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A6D2AC6B-B972-4681-A27C-3003676DC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A6D2AC6B-B972-4681-A27C-3003676DC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A6D2AC6B-B972-4681-A27C-3003676DC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A6D2AC6B-B972-4681-A27C-3003676DC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8BC135-7CE6-4CEE-9672-451F552D6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0A8BC135-7CE6-4CEE-9672-451F552D6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0A8BC135-7CE6-4CEE-9672-451F552D6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0A8BC135-7CE6-4CEE-9672-451F552D6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0A8BC135-7CE6-4CEE-9672-451F552D6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F61057-DEFB-4983-9E0D-54ED0ABCD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B4F61057-DEFB-4983-9E0D-54ED0ABCD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B4F61057-DEFB-4983-9E0D-54ED0ABCD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B4F61057-DEFB-4983-9E0D-54ED0ABCD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B4F61057-DEFB-4983-9E0D-54ED0ABCD7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90F7E4-3A39-49FD-A08F-1FB870018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6690F7E4-3A39-49FD-A08F-1FB870018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6690F7E4-3A39-49FD-A08F-1FB870018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6690F7E4-3A39-49FD-A08F-1FB870018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6690F7E4-3A39-49FD-A08F-1FB870018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6FA32B-E727-47CF-B5AA-57E96716C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186FA32B-E727-47CF-B5AA-57E96716C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186FA32B-E727-47CF-B5AA-57E96716C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186FA32B-E727-47CF-B5AA-57E96716C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186FA32B-E727-47CF-B5AA-57E96716C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620D4A-E837-4AC1-9A74-1AE6DC1F6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0A620D4A-E837-4AC1-9A74-1AE6DC1F6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graphicEl>
                                              <a:dgm id="{0A620D4A-E837-4AC1-9A74-1AE6DC1F6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0A620D4A-E837-4AC1-9A74-1AE6DC1F6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graphicEl>
                                              <a:dgm id="{0A620D4A-E837-4AC1-9A74-1AE6DC1F6B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4C86AB-6FF4-4B3F-A416-FB5CE4E1A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454C86AB-6FF4-4B3F-A416-FB5CE4E1A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454C86AB-6FF4-4B3F-A416-FB5CE4E1A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454C86AB-6FF4-4B3F-A416-FB5CE4E1A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454C86AB-6FF4-4B3F-A416-FB5CE4E1A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DDC54-E2D2-4368-A22D-20B8362E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3FA2-511F-49B8-B426-2172BCA0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4708186"/>
            <a:ext cx="2978282" cy="992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spc="80" dirty="0">
                <a:solidFill>
                  <a:schemeClr val="bg1"/>
                </a:solidFill>
              </a:rPr>
              <a:t>I’m sure all of you think you know what it is by now…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spc="80" dirty="0">
                <a:solidFill>
                  <a:schemeClr val="bg1"/>
                </a:solidFill>
              </a:rPr>
              <a:t>But let's cover it just in case </a:t>
            </a:r>
            <a:r>
              <a:rPr lang="en-US" sz="1400" spc="8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spc="8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op GIF - Find &amp; Share on GIPHY">
            <a:extLst>
              <a:ext uri="{FF2B5EF4-FFF2-40B4-BE49-F238E27FC236}">
                <a16:creationId xmlns:a16="http://schemas.microsoft.com/office/drawing/2014/main" id="{C3255DB3-61E5-4ED0-9E5B-2D215D0957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357" y="645106"/>
            <a:ext cx="5564663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7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ke a statement - Liberal Dictionary">
            <a:extLst>
              <a:ext uri="{FF2B5EF4-FFF2-40B4-BE49-F238E27FC236}">
                <a16:creationId xmlns:a16="http://schemas.microsoft.com/office/drawing/2014/main" id="{7631B8E4-6AFA-40CA-A5EA-9FEE3DA2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54" y="1852090"/>
            <a:ext cx="5367165" cy="3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138A4-811C-471D-A83F-05941999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/>
              <a:t>Back to the basics: a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8611-7846-4DE7-995D-2EBF9EB2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Recall that a statement is</a:t>
            </a:r>
          </a:p>
          <a:p>
            <a:pPr lvl="1"/>
            <a:r>
              <a:rPr lang="en-US" dirty="0"/>
              <a:t>a meaningful declarative sentence that is true or false </a:t>
            </a:r>
          </a:p>
          <a:p>
            <a:pPr lvl="2"/>
            <a:r>
              <a:rPr lang="en-US" dirty="0"/>
              <a:t>OR </a:t>
            </a:r>
          </a:p>
          <a:p>
            <a:pPr lvl="1"/>
            <a:r>
              <a:rPr lang="en-US" dirty="0"/>
              <a:t>the assertion that is made by a true or false declarative sentence</a:t>
            </a:r>
          </a:p>
          <a:p>
            <a:r>
              <a:rPr lang="en-US" dirty="0"/>
              <a:t>Statements follow one another in a specific order called </a:t>
            </a:r>
            <a:r>
              <a:rPr lang="en-US" b="1" dirty="0"/>
              <a:t>control flow</a:t>
            </a:r>
          </a:p>
          <a:p>
            <a:r>
              <a:rPr lang="en-US" dirty="0"/>
              <a:t>This all stems from the concept of structured programming which have if/else and repetition blocks coded in</a:t>
            </a:r>
          </a:p>
        </p:txBody>
      </p:sp>
    </p:spTree>
    <p:extLst>
      <p:ext uri="{BB962C8B-B14F-4D97-AF65-F5344CB8AC3E}">
        <p14:creationId xmlns:p14="http://schemas.microsoft.com/office/powerpoint/2010/main" val="305273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D7B8A97-A55C-4B63-9224-277C84F4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938928-5A4A-4326-A8F3-108B106E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416" y="233264"/>
            <a:ext cx="2972077" cy="37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E8C82B-29EE-43B6-90D9-4C3463486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243" y="239052"/>
            <a:ext cx="2722671" cy="2474937"/>
          </a:xfrm>
          <a:prstGeom prst="rect">
            <a:avLst/>
          </a:prstGeom>
          <a:solidFill>
            <a:srgbClr val="C9997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E2D67D-01A2-4277-8EA0-1560E7E95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264" y="4154694"/>
            <a:ext cx="3324388" cy="2470041"/>
          </a:xfrm>
          <a:prstGeom prst="rect">
            <a:avLst/>
          </a:prstGeom>
          <a:solidFill>
            <a:srgbClr val="C9997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D629E26-5592-41F7-8095-7BD182E0F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109" y="2874858"/>
            <a:ext cx="1724944" cy="374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6A5D548-4865-4D5F-97A6-2D8C1657B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9451" y="233264"/>
            <a:ext cx="5362178" cy="6391471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FB280C-BA0C-49DC-926F-5BB41ADF0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8711" y="374903"/>
            <a:ext cx="510365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87E2E-423D-47D4-B704-589EC63E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Types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1D74-590B-46C3-8B2B-90F6D925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1" cy="3931920"/>
          </a:xfrm>
        </p:spPr>
        <p:txBody>
          <a:bodyPr>
            <a:normAutofit/>
          </a:bodyPr>
          <a:lstStyle/>
          <a:p>
            <a:r>
              <a:rPr lang="en-US" dirty="0"/>
              <a:t>There are a few types of loops we generally see in CS but here are the main ones: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Infinite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x = 0.1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while x != 1: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print(x)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x += 0.1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WHAT IS WRONG?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Variable Types</a:t>
            </a:r>
          </a:p>
        </p:txBody>
      </p:sp>
    </p:spTree>
    <p:extLst>
      <p:ext uri="{BB962C8B-B14F-4D97-AF65-F5344CB8AC3E}">
        <p14:creationId xmlns:p14="http://schemas.microsoft.com/office/powerpoint/2010/main" val="416042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E436-9D6F-45C4-AE67-BCB60B61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7207"/>
            <a:ext cx="10058400" cy="1450757"/>
          </a:xfrm>
        </p:spPr>
        <p:txBody>
          <a:bodyPr/>
          <a:lstStyle/>
          <a:p>
            <a:r>
              <a:rPr lang="en-US" dirty="0"/>
              <a:t>So what is a loop invariant?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FFA2-067D-479B-8FBD-6F3B8D06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ask that, we should define which paradigm loop invariants fall under</a:t>
            </a:r>
          </a:p>
          <a:p>
            <a:r>
              <a:rPr lang="en-US" dirty="0"/>
              <a:t>That paradigm is </a:t>
            </a:r>
            <a:r>
              <a:rPr lang="en-US" b="1" dirty="0"/>
              <a:t>functional programming</a:t>
            </a:r>
          </a:p>
          <a:p>
            <a:r>
              <a:rPr lang="en-US" dirty="0"/>
              <a:t>Functional Programming involves building the structure of your code to be exact and never outputting a different result if you insert the same inputs</a:t>
            </a:r>
          </a:p>
          <a:p>
            <a:pPr lvl="1"/>
            <a:r>
              <a:rPr lang="en-US" dirty="0"/>
              <a:t>NOTE: when you code normally, </a:t>
            </a:r>
            <a:r>
              <a:rPr lang="en-US" i="1" dirty="0"/>
              <a:t>different results </a:t>
            </a:r>
            <a:r>
              <a:rPr lang="en-US" dirty="0"/>
              <a:t>happen when you don’t close a file, or you log in as a different user (for example)</a:t>
            </a:r>
          </a:p>
          <a:p>
            <a:pPr lvl="1"/>
            <a:r>
              <a:rPr lang="en-US" dirty="0"/>
              <a:t>This does not happen with functional programming</a:t>
            </a:r>
          </a:p>
          <a:p>
            <a:r>
              <a:rPr lang="en-US" dirty="0"/>
              <a:t>It’s more difficult to code in, but it is a much more robust way of programming</a:t>
            </a:r>
          </a:p>
          <a:p>
            <a:r>
              <a:rPr lang="en-US" dirty="0"/>
              <a:t>Languages that adhere to Functional Programming include Haskell and Erlang</a:t>
            </a:r>
          </a:p>
          <a:p>
            <a:r>
              <a:rPr lang="en-US" dirty="0"/>
              <a:t>Functional Programming can also be implemented in the popular languages like Python and Java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3727512-857A-483B-9F1F-4585E7BB19DB}"/>
              </a:ext>
            </a:extLst>
          </p:cNvPr>
          <p:cNvSpPr/>
          <p:nvPr/>
        </p:nvSpPr>
        <p:spPr>
          <a:xfrm>
            <a:off x="9434455" y="-108162"/>
            <a:ext cx="2483224" cy="1864659"/>
          </a:xfrm>
          <a:prstGeom prst="cloudCallout">
            <a:avLst>
              <a:gd name="adj1" fmla="val -266427"/>
              <a:gd name="adj2" fmla="val 85952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about </a:t>
            </a:r>
            <a:r>
              <a:rPr lang="en-US" dirty="0">
                <a:hlinkClick r:id="rId2"/>
              </a:rPr>
              <a:t>Lambda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5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2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6" name="Rectangle 7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7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2CBE-CE32-4144-9F84-3BC61360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747" y="222908"/>
            <a:ext cx="4602152" cy="820271"/>
          </a:xfrm>
        </p:spPr>
        <p:txBody>
          <a:bodyPr>
            <a:normAutofit/>
          </a:bodyPr>
          <a:lstStyle/>
          <a:p>
            <a:r>
              <a:rPr lang="en-US" sz="4000" dirty="0"/>
              <a:t>Loop invariant</a:t>
            </a:r>
          </a:p>
        </p:txBody>
      </p:sp>
      <p:pic>
        <p:nvPicPr>
          <p:cNvPr id="4100" name="Picture 4" descr="Skyrim Dragon Fight Theme 1h - YouTube">
            <a:extLst>
              <a:ext uri="{FF2B5EF4-FFF2-40B4-BE49-F238E27FC236}">
                <a16:creationId xmlns:a16="http://schemas.microsoft.com/office/drawing/2014/main" id="{E130BB82-363C-401B-91EF-60A76802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66622" y="-345131"/>
            <a:ext cx="7080544" cy="39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agons Fighting in Sky Awesome Computer Wallpapers | Fantasy ...">
            <a:extLst>
              <a:ext uri="{FF2B5EF4-FFF2-40B4-BE49-F238E27FC236}">
                <a16:creationId xmlns:a16="http://schemas.microsoft.com/office/drawing/2014/main" id="{8418E9AF-7701-4D92-B4DD-9DD46CAA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129" y="2863849"/>
            <a:ext cx="4822317" cy="39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60EF-93A0-4156-BE5E-BEA1F476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966" y="855122"/>
            <a:ext cx="5392344" cy="560598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 loop invariant might have come from the ideas of functional programming, but it can be used everywhere and it has a lot of practical applications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Imagine you’re in a while loop right now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fights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/>
              <a:t>currentFight</a:t>
            </a:r>
            <a:r>
              <a:rPr lang="en-US" sz="1600" dirty="0"/>
              <a:t>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while fights &lt; 10: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summon(dragon) </a:t>
            </a:r>
            <a:r>
              <a:rPr lang="en-US" sz="1400" dirty="0"/>
              <a:t>#predefined code to summon a dragon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currentFight</a:t>
            </a:r>
            <a:r>
              <a:rPr lang="en-US" sz="1600" dirty="0"/>
              <a:t> = fight(player, dragon) </a:t>
            </a:r>
            <a:r>
              <a:rPr lang="en-US" sz="800" dirty="0"/>
              <a:t>#predefined fight initiator code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if </a:t>
            </a:r>
            <a:r>
              <a:rPr lang="en-US" sz="1600" dirty="0" err="1"/>
              <a:t>currentFight</a:t>
            </a:r>
            <a:r>
              <a:rPr lang="en-US" sz="1600" dirty="0"/>
              <a:t> == 1: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	print(“winner! “, 10-fights, “ 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	…more rounds to go\n!”)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	</a:t>
            </a:r>
            <a:r>
              <a:rPr lang="en-US" sz="1600" dirty="0" err="1"/>
              <a:t>currentFight</a:t>
            </a:r>
            <a:r>
              <a:rPr lang="en-US" sz="1600" dirty="0"/>
              <a:t>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</a:t>
            </a:r>
            <a:r>
              <a:rPr lang="en-US" sz="1600"/>
              <a:t>	fights += 1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print(“You Lost!\n”)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exit()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print(“Game Over”)</a:t>
            </a:r>
          </a:p>
          <a:p>
            <a:pPr marL="0" indent="0">
              <a:lnSpc>
                <a:spcPct val="90000"/>
              </a:lnSpc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3868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European_Dragon_Roaring_and_breathe_fire-daniel-simon.wav"/>
          </p:stSnd>
        </p:sndAc>
      </p:transition>
    </mc:Choice>
    <mc:Fallback>
      <p:transition spd="slow">
        <p:sndAc>
          <p:stSnd>
            <p:snd r:embed="rId2" name="European_Dragon_Roaring_and_breathe_fire-daniel-sim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44117-B17C-4FC5-B793-D17E72EE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loop invariant does this: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6408DE-0FC9-4732-8C1A-FE978E1EE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9846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780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5E8"/>
      </a:lt2>
      <a:accent1>
        <a:srgbClr val="C99971"/>
      </a:accent1>
      <a:accent2>
        <a:srgbClr val="ADA361"/>
      </a:accent2>
      <a:accent3>
        <a:srgbClr val="97A86E"/>
      </a:accent3>
      <a:accent4>
        <a:srgbClr val="79AF62"/>
      </a:accent4>
      <a:accent5>
        <a:srgbClr val="6CB074"/>
      </a:accent5>
      <a:accent6>
        <a:srgbClr val="63B18C"/>
      </a:accent6>
      <a:hlink>
        <a:srgbClr val="5C85A7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1000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Garamond</vt:lpstr>
      <vt:lpstr>Gill Sans MT</vt:lpstr>
      <vt:lpstr>SavonVTI</vt:lpstr>
      <vt:lpstr>Retrospect</vt:lpstr>
      <vt:lpstr>Proofs</vt:lpstr>
      <vt:lpstr>Going over proofs from last class</vt:lpstr>
      <vt:lpstr>Wow that was a lot!</vt:lpstr>
      <vt:lpstr>What is a loop?</vt:lpstr>
      <vt:lpstr>Back to the basics: a Statement</vt:lpstr>
      <vt:lpstr>Types of Loops</vt:lpstr>
      <vt:lpstr>So what is a loop invariant?</vt:lpstr>
      <vt:lpstr>Loop invariant</vt:lpstr>
      <vt:lpstr>A loop invariant does this:</vt:lpstr>
      <vt:lpstr>A more interesting example: a chessboard</vt:lpstr>
      <vt:lpstr>A slight change (CHALLENGE)</vt:lpstr>
      <vt:lpstr>Fun stuff: The Halting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</dc:title>
  <dc:creator>Ariel Avshalom</dc:creator>
  <cp:lastModifiedBy>Ariel Avshalom</cp:lastModifiedBy>
  <cp:revision>3</cp:revision>
  <dcterms:created xsi:type="dcterms:W3CDTF">2020-04-12T23:05:24Z</dcterms:created>
  <dcterms:modified xsi:type="dcterms:W3CDTF">2020-04-14T21:17:03Z</dcterms:modified>
</cp:coreProperties>
</file>