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gruence" id="{3F78CA1E-DE31-437E-AE0E-712570B5FE8A}">
          <p14:sldIdLst>
            <p14:sldId id="256"/>
            <p14:sldId id="282"/>
            <p14:sldId id="257"/>
            <p14:sldId id="258"/>
            <p14:sldId id="259"/>
            <p14:sldId id="260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trapositive" id="{B8067F33-000A-4955-A927-A5D80F38C90E}">
          <p14:sldIdLst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36C90-EEB3-4F90-930F-2CFA44A52548}" v="1144" dt="2020-03-09T01:14:48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E8E36C90-EEB3-4F90-930F-2CFA44A52548}"/>
    <pc:docChg chg="undo custSel mod addSld delSld modSld addSection modSection">
      <pc:chgData name="Ariel Avshalom" userId="ad20b999a1aae67d" providerId="LiveId" clId="{E8E36C90-EEB3-4F90-930F-2CFA44A52548}" dt="2020-03-09T01:14:48.371" v="5610"/>
      <pc:docMkLst>
        <pc:docMk/>
      </pc:docMkLst>
      <pc:sldChg chg="addSp delSp modSp mod setBg modAnim">
        <pc:chgData name="Ariel Avshalom" userId="ad20b999a1aae67d" providerId="LiveId" clId="{E8E36C90-EEB3-4F90-930F-2CFA44A52548}" dt="2020-03-04T18:35:42.501" v="3378"/>
        <pc:sldMkLst>
          <pc:docMk/>
          <pc:sldMk cId="4007487844" sldId="257"/>
        </pc:sldMkLst>
        <pc:spChg chg="mod">
          <ac:chgData name="Ariel Avshalom" userId="ad20b999a1aae67d" providerId="LiveId" clId="{E8E36C90-EEB3-4F90-930F-2CFA44A52548}" dt="2020-03-04T17:39:48.512" v="251" actId="26606"/>
          <ac:spMkLst>
            <pc:docMk/>
            <pc:sldMk cId="4007487844" sldId="257"/>
            <ac:spMk id="2" creationId="{8787650A-C113-4D7D-BD38-5336E0049223}"/>
          </ac:spMkLst>
        </pc:spChg>
        <pc:spChg chg="add del mod">
          <ac:chgData name="Ariel Avshalom" userId="ad20b999a1aae67d" providerId="LiveId" clId="{E8E36C90-EEB3-4F90-930F-2CFA44A52548}" dt="2020-03-04T17:39:48.512" v="251" actId="26606"/>
          <ac:spMkLst>
            <pc:docMk/>
            <pc:sldMk cId="4007487844" sldId="257"/>
            <ac:spMk id="3" creationId="{319A4F16-BFBF-46C8-8611-E88C213148D1}"/>
          </ac:spMkLst>
        </pc:spChg>
        <pc:spChg chg="add">
          <ac:chgData name="Ariel Avshalom" userId="ad20b999a1aae67d" providerId="LiveId" clId="{E8E36C90-EEB3-4F90-930F-2CFA44A52548}" dt="2020-03-04T17:39:48.512" v="251" actId="26606"/>
          <ac:spMkLst>
            <pc:docMk/>
            <pc:sldMk cId="4007487844" sldId="257"/>
            <ac:spMk id="6" creationId="{E702B083-54F7-41CA-9C6D-B87D35683988}"/>
          </ac:spMkLst>
        </pc:spChg>
        <pc:spChg chg="add">
          <ac:chgData name="Ariel Avshalom" userId="ad20b999a1aae67d" providerId="LiveId" clId="{E8E36C90-EEB3-4F90-930F-2CFA44A52548}" dt="2020-03-04T17:39:48.512" v="251" actId="26606"/>
          <ac:spMkLst>
            <pc:docMk/>
            <pc:sldMk cId="4007487844" sldId="257"/>
            <ac:spMk id="8" creationId="{92AA17E1-8D32-49FA-8C33-D57631B4EB41}"/>
          </ac:spMkLst>
        </pc:spChg>
        <pc:spChg chg="add del">
          <ac:chgData name="Ariel Avshalom" userId="ad20b999a1aae67d" providerId="LiveId" clId="{E8E36C90-EEB3-4F90-930F-2CFA44A52548}" dt="2020-03-04T17:39:42.566" v="248" actId="26606"/>
          <ac:spMkLst>
            <pc:docMk/>
            <pc:sldMk cId="4007487844" sldId="257"/>
            <ac:spMk id="10" creationId="{E702B083-54F7-41CA-9C6D-B87D35683988}"/>
          </ac:spMkLst>
        </pc:spChg>
        <pc:spChg chg="add del">
          <ac:chgData name="Ariel Avshalom" userId="ad20b999a1aae67d" providerId="LiveId" clId="{E8E36C90-EEB3-4F90-930F-2CFA44A52548}" dt="2020-03-04T17:39:42.566" v="248" actId="26606"/>
          <ac:spMkLst>
            <pc:docMk/>
            <pc:sldMk cId="4007487844" sldId="257"/>
            <ac:spMk id="12" creationId="{92AA17E1-8D32-49FA-8C33-D57631B4EB41}"/>
          </ac:spMkLst>
        </pc:spChg>
        <pc:spChg chg="add del">
          <ac:chgData name="Ariel Avshalom" userId="ad20b999a1aae67d" providerId="LiveId" clId="{E8E36C90-EEB3-4F90-930F-2CFA44A52548}" dt="2020-03-04T17:39:44.139" v="250" actId="26606"/>
          <ac:spMkLst>
            <pc:docMk/>
            <pc:sldMk cId="4007487844" sldId="257"/>
            <ac:spMk id="14" creationId="{3A7F5D76-1FEC-470A-B476-70574A89C72A}"/>
          </ac:spMkLst>
        </pc:spChg>
        <pc:spChg chg="add del">
          <ac:chgData name="Ariel Avshalom" userId="ad20b999a1aae67d" providerId="LiveId" clId="{E8E36C90-EEB3-4F90-930F-2CFA44A52548}" dt="2020-03-04T17:39:44.139" v="250" actId="26606"/>
          <ac:spMkLst>
            <pc:docMk/>
            <pc:sldMk cId="4007487844" sldId="257"/>
            <ac:spMk id="15" creationId="{319A4F16-BFBF-46C8-8611-E88C213148D1}"/>
          </ac:spMkLst>
        </pc:spChg>
        <pc:graphicFrameChg chg="add del">
          <ac:chgData name="Ariel Avshalom" userId="ad20b999a1aae67d" providerId="LiveId" clId="{E8E36C90-EEB3-4F90-930F-2CFA44A52548}" dt="2020-03-04T17:39:42.566" v="248" actId="26606"/>
          <ac:graphicFrameMkLst>
            <pc:docMk/>
            <pc:sldMk cId="4007487844" sldId="257"/>
            <ac:graphicFrameMk id="5" creationId="{AB875442-9C70-4568-A98A-B6B8A086A538}"/>
          </ac:graphicFrameMkLst>
        </pc:graphicFrameChg>
        <pc:graphicFrameChg chg="add mod">
          <ac:chgData name="Ariel Avshalom" userId="ad20b999a1aae67d" providerId="LiveId" clId="{E8E36C90-EEB3-4F90-930F-2CFA44A52548}" dt="2020-03-04T17:39:58.528" v="252" actId="20577"/>
          <ac:graphicFrameMkLst>
            <pc:docMk/>
            <pc:sldMk cId="4007487844" sldId="257"/>
            <ac:graphicFrameMk id="9" creationId="{AB875442-9C70-4568-A98A-B6B8A086A538}"/>
          </ac:graphicFrameMkLst>
        </pc:graphicFrameChg>
        <pc:picChg chg="add del">
          <ac:chgData name="Ariel Avshalom" userId="ad20b999a1aae67d" providerId="LiveId" clId="{E8E36C90-EEB3-4F90-930F-2CFA44A52548}" dt="2020-03-04T17:39:44.139" v="250" actId="26606"/>
          <ac:picMkLst>
            <pc:docMk/>
            <pc:sldMk cId="4007487844" sldId="257"/>
            <ac:picMk id="7" creationId="{075E49CB-43BE-493A-A486-1BDD72327A4D}"/>
          </ac:picMkLst>
        </pc:picChg>
      </pc:sldChg>
      <pc:sldChg chg="addSp modSp add mod setBg modAnim setClrOvrMap">
        <pc:chgData name="Ariel Avshalom" userId="ad20b999a1aae67d" providerId="LiveId" clId="{E8E36C90-EEB3-4F90-930F-2CFA44A52548}" dt="2020-03-04T18:35:49.171" v="3380"/>
        <pc:sldMkLst>
          <pc:docMk/>
          <pc:sldMk cId="2766346504" sldId="258"/>
        </pc:sldMkLst>
        <pc:spChg chg="mod">
          <ac:chgData name="Ariel Avshalom" userId="ad20b999a1aae67d" providerId="LiveId" clId="{E8E36C90-EEB3-4F90-930F-2CFA44A52548}" dt="2020-03-04T17:44:28.473" v="651" actId="26606"/>
          <ac:spMkLst>
            <pc:docMk/>
            <pc:sldMk cId="2766346504" sldId="258"/>
            <ac:spMk id="2" creationId="{12C646C7-AA24-40AC-92FB-70792775A3C4}"/>
          </ac:spMkLst>
        </pc:spChg>
        <pc:spChg chg="mod">
          <ac:chgData name="Ariel Avshalom" userId="ad20b999a1aae67d" providerId="LiveId" clId="{E8E36C90-EEB3-4F90-930F-2CFA44A52548}" dt="2020-03-04T17:44:28.473" v="651" actId="26606"/>
          <ac:spMkLst>
            <pc:docMk/>
            <pc:sldMk cId="2766346504" sldId="258"/>
            <ac:spMk id="3" creationId="{E3C7D529-0120-45B7-9663-280A4C99F938}"/>
          </ac:spMkLst>
        </pc:spChg>
        <pc:spChg chg="add">
          <ac:chgData name="Ariel Avshalom" userId="ad20b999a1aae67d" providerId="LiveId" clId="{E8E36C90-EEB3-4F90-930F-2CFA44A52548}" dt="2020-03-04T17:44:28.473" v="651" actId="26606"/>
          <ac:spMkLst>
            <pc:docMk/>
            <pc:sldMk cId="2766346504" sldId="258"/>
            <ac:spMk id="8" creationId="{7CFAC9FD-BAD6-47B4-9C11-BE23CEAC750B}"/>
          </ac:spMkLst>
        </pc:spChg>
        <pc:spChg chg="add">
          <ac:chgData name="Ariel Avshalom" userId="ad20b999a1aae67d" providerId="LiveId" clId="{E8E36C90-EEB3-4F90-930F-2CFA44A52548}" dt="2020-03-04T17:44:28.473" v="651" actId="26606"/>
          <ac:spMkLst>
            <pc:docMk/>
            <pc:sldMk cId="2766346504" sldId="258"/>
            <ac:spMk id="10" creationId="{45B67B9C-9B45-4084-9BB5-187071EE9A61}"/>
          </ac:spMkLst>
        </pc:spChg>
      </pc:sldChg>
      <pc:sldChg chg="addSp delSp modSp add mod setBg">
        <pc:chgData name="Ariel Avshalom" userId="ad20b999a1aae67d" providerId="LiveId" clId="{E8E36C90-EEB3-4F90-930F-2CFA44A52548}" dt="2020-03-04T17:47:07.867" v="768" actId="14100"/>
        <pc:sldMkLst>
          <pc:docMk/>
          <pc:sldMk cId="440463949" sldId="259"/>
        </pc:sldMkLst>
        <pc:spChg chg="mod">
          <ac:chgData name="Ariel Avshalom" userId="ad20b999a1aae67d" providerId="LiveId" clId="{E8E36C90-EEB3-4F90-930F-2CFA44A52548}" dt="2020-03-04T17:46:58.039" v="766" actId="26606"/>
          <ac:spMkLst>
            <pc:docMk/>
            <pc:sldMk cId="440463949" sldId="259"/>
            <ac:spMk id="2" creationId="{E52FDA97-CE1E-4BA7-A3DB-C1DE2F32F01E}"/>
          </ac:spMkLst>
        </pc:spChg>
        <pc:spChg chg="mod">
          <ac:chgData name="Ariel Avshalom" userId="ad20b999a1aae67d" providerId="LiveId" clId="{E8E36C90-EEB3-4F90-930F-2CFA44A52548}" dt="2020-03-04T17:46:58.039" v="766" actId="26606"/>
          <ac:spMkLst>
            <pc:docMk/>
            <pc:sldMk cId="440463949" sldId="259"/>
            <ac:spMk id="3" creationId="{94FFCA2A-986E-45C4-AC7E-E21A5B5B805B}"/>
          </ac:spMkLst>
        </pc:spChg>
        <pc:spChg chg="add del">
          <ac:chgData name="Ariel Avshalom" userId="ad20b999a1aae67d" providerId="LiveId" clId="{E8E36C90-EEB3-4F90-930F-2CFA44A52548}" dt="2020-03-04T17:46:58.039" v="766" actId="26606"/>
          <ac:spMkLst>
            <pc:docMk/>
            <pc:sldMk cId="440463949" sldId="259"/>
            <ac:spMk id="71" creationId="{72CA733A-8D25-4E63-8273-CC14052E0E8A}"/>
          </ac:spMkLst>
        </pc:spChg>
        <pc:spChg chg="add">
          <ac:chgData name="Ariel Avshalom" userId="ad20b999a1aae67d" providerId="LiveId" clId="{E8E36C90-EEB3-4F90-930F-2CFA44A52548}" dt="2020-03-04T17:46:58.039" v="766" actId="26606"/>
          <ac:spMkLst>
            <pc:docMk/>
            <pc:sldMk cId="440463949" sldId="259"/>
            <ac:spMk id="135" creationId="{766CDA4A-6CAA-4FED-A424-FF9D363E93C1}"/>
          </ac:spMkLst>
        </pc:spChg>
        <pc:picChg chg="add del">
          <ac:chgData name="Ariel Avshalom" userId="ad20b999a1aae67d" providerId="LiveId" clId="{E8E36C90-EEB3-4F90-930F-2CFA44A52548}" dt="2020-03-04T17:46:58.039" v="766" actId="26606"/>
          <ac:picMkLst>
            <pc:docMk/>
            <pc:sldMk cId="440463949" sldId="259"/>
            <ac:picMk id="73" creationId="{2BFB581C-2142-4222-9A3B-905AD6C09535}"/>
          </ac:picMkLst>
        </pc:picChg>
        <pc:picChg chg="add">
          <ac:chgData name="Ariel Avshalom" userId="ad20b999a1aae67d" providerId="LiveId" clId="{E8E36C90-EEB3-4F90-930F-2CFA44A52548}" dt="2020-03-04T17:46:58.039" v="766" actId="26606"/>
          <ac:picMkLst>
            <pc:docMk/>
            <pc:sldMk cId="440463949" sldId="259"/>
            <ac:picMk id="137" creationId="{9B0DB875-49E3-4B9D-8AAE-D81A127B6647}"/>
          </ac:picMkLst>
        </pc:picChg>
        <pc:picChg chg="add mod">
          <ac:chgData name="Ariel Avshalom" userId="ad20b999a1aae67d" providerId="LiveId" clId="{E8E36C90-EEB3-4F90-930F-2CFA44A52548}" dt="2020-03-04T17:47:07.867" v="768" actId="14100"/>
          <ac:picMkLst>
            <pc:docMk/>
            <pc:sldMk cId="440463949" sldId="259"/>
            <ac:picMk id="1026" creationId="{35587F23-CCBE-4817-A774-76E4ED3FC3E7}"/>
          </ac:picMkLst>
        </pc:picChg>
      </pc:sldChg>
      <pc:sldChg chg="addSp modSp add mod setBg modAnim">
        <pc:chgData name="Ariel Avshalom" userId="ad20b999a1aae67d" providerId="LiveId" clId="{E8E36C90-EEB3-4F90-930F-2CFA44A52548}" dt="2020-03-04T18:35:58.612" v="3384"/>
        <pc:sldMkLst>
          <pc:docMk/>
          <pc:sldMk cId="887435255" sldId="260"/>
        </pc:sldMkLst>
        <pc:spChg chg="mod">
          <ac:chgData name="Ariel Avshalom" userId="ad20b999a1aae67d" providerId="LiveId" clId="{E8E36C90-EEB3-4F90-930F-2CFA44A52548}" dt="2020-03-04T17:56:23.176" v="1320" actId="26606"/>
          <ac:spMkLst>
            <pc:docMk/>
            <pc:sldMk cId="887435255" sldId="260"/>
            <ac:spMk id="2" creationId="{FBB818A9-C0E5-4AAA-8C45-496F07685D08}"/>
          </ac:spMkLst>
        </pc:spChg>
        <pc:spChg chg="mod">
          <ac:chgData name="Ariel Avshalom" userId="ad20b999a1aae67d" providerId="LiveId" clId="{E8E36C90-EEB3-4F90-930F-2CFA44A52548}" dt="2020-03-04T18:06:34.310" v="1537" actId="20577"/>
          <ac:spMkLst>
            <pc:docMk/>
            <pc:sldMk cId="887435255" sldId="260"/>
            <ac:spMk id="3" creationId="{98C970F5-C4F3-4FAB-A45F-E5CFCEC2EAB0}"/>
          </ac:spMkLst>
        </pc:spChg>
        <pc:spChg chg="add">
          <ac:chgData name="Ariel Avshalom" userId="ad20b999a1aae67d" providerId="LiveId" clId="{E8E36C90-EEB3-4F90-930F-2CFA44A52548}" dt="2020-03-04T17:56:23.176" v="1320" actId="26606"/>
          <ac:spMkLst>
            <pc:docMk/>
            <pc:sldMk cId="887435255" sldId="260"/>
            <ac:spMk id="8" creationId="{69652D62-ECFB-408E-ABE6-155A644F433D}"/>
          </ac:spMkLst>
        </pc:spChg>
        <pc:spChg chg="add">
          <ac:chgData name="Ariel Avshalom" userId="ad20b999a1aae67d" providerId="LiveId" clId="{E8E36C90-EEB3-4F90-930F-2CFA44A52548}" dt="2020-03-04T17:56:23.176" v="1320" actId="26606"/>
          <ac:spMkLst>
            <pc:docMk/>
            <pc:sldMk cId="887435255" sldId="260"/>
            <ac:spMk id="10" creationId="{C1FEA985-924B-4044-8778-32D1E7164C01}"/>
          </ac:spMkLst>
        </pc:spChg>
        <pc:cxnChg chg="add">
          <ac:chgData name="Ariel Avshalom" userId="ad20b999a1aae67d" providerId="LiveId" clId="{E8E36C90-EEB3-4F90-930F-2CFA44A52548}" dt="2020-03-04T17:56:23.176" v="1320" actId="26606"/>
          <ac:cxnSpMkLst>
            <pc:docMk/>
            <pc:sldMk cId="887435255" sldId="260"/>
            <ac:cxnSpMk id="12" creationId="{96C7F9CB-BCC3-4648-8DEF-07B0887D87D6}"/>
          </ac:cxnSpMkLst>
        </pc:cxnChg>
      </pc:sldChg>
      <pc:sldChg chg="add del">
        <pc:chgData name="Ariel Avshalom" userId="ad20b999a1aae67d" providerId="LiveId" clId="{E8E36C90-EEB3-4F90-930F-2CFA44A52548}" dt="2020-03-04T17:58:53.812" v="1445" actId="47"/>
        <pc:sldMkLst>
          <pc:docMk/>
          <pc:sldMk cId="2090268150" sldId="261"/>
        </pc:sldMkLst>
      </pc:sldChg>
      <pc:sldChg chg="delSp modSp add mod modAnim">
        <pc:chgData name="Ariel Avshalom" userId="ad20b999a1aae67d" providerId="LiveId" clId="{E8E36C90-EEB3-4F90-930F-2CFA44A52548}" dt="2020-03-04T18:36:05.451" v="3386"/>
        <pc:sldMkLst>
          <pc:docMk/>
          <pc:sldMk cId="3719744970" sldId="266"/>
        </pc:sldMkLst>
        <pc:spChg chg="mod">
          <ac:chgData name="Ariel Avshalom" userId="ad20b999a1aae67d" providerId="LiveId" clId="{E8E36C90-EEB3-4F90-930F-2CFA44A52548}" dt="2020-03-04T18:12:32.944" v="2007" actId="20577"/>
          <ac:spMkLst>
            <pc:docMk/>
            <pc:sldMk cId="3719744970" sldId="266"/>
            <ac:spMk id="3" creationId="{04FE7780-53A1-43ED-B925-57F876B533C2}"/>
          </ac:spMkLst>
        </pc:spChg>
        <pc:spChg chg="mod">
          <ac:chgData name="Ariel Avshalom" userId="ad20b999a1aae67d" providerId="LiveId" clId="{E8E36C90-EEB3-4F90-930F-2CFA44A52548}" dt="2020-03-04T17:59:16.366" v="1447" actId="1076"/>
          <ac:spMkLst>
            <pc:docMk/>
            <pc:sldMk cId="3719744970" sldId="266"/>
            <ac:spMk id="4" creationId="{07CE7F64-7DB1-4F81-BC4B-52CEA4F353E6}"/>
          </ac:spMkLst>
        </pc:spChg>
        <pc:picChg chg="del">
          <ac:chgData name="Ariel Avshalom" userId="ad20b999a1aae67d" providerId="LiveId" clId="{E8E36C90-EEB3-4F90-930F-2CFA44A52548}" dt="2020-03-04T17:59:01.107" v="1446" actId="478"/>
          <ac:picMkLst>
            <pc:docMk/>
            <pc:sldMk cId="3719744970" sldId="266"/>
            <ac:picMk id="3076" creationId="{079B6D1D-282E-4ABA-9318-6A92FB21CA43}"/>
          </ac:picMkLst>
        </pc:picChg>
      </pc:sldChg>
      <pc:sldChg chg="addSp delSp modSp add mod setBg modAnim setClrOvrMap">
        <pc:chgData name="Ariel Avshalom" userId="ad20b999a1aae67d" providerId="LiveId" clId="{E8E36C90-EEB3-4F90-930F-2CFA44A52548}" dt="2020-03-04T18:36:33.074" v="3394"/>
        <pc:sldMkLst>
          <pc:docMk/>
          <pc:sldMk cId="103402578" sldId="267"/>
        </pc:sldMkLst>
        <pc:spChg chg="mod">
          <ac:chgData name="Ariel Avshalom" userId="ad20b999a1aae67d" providerId="LiveId" clId="{E8E36C90-EEB3-4F90-930F-2CFA44A52548}" dt="2020-03-04T18:19:11.399" v="2228" actId="26606"/>
          <ac:spMkLst>
            <pc:docMk/>
            <pc:sldMk cId="103402578" sldId="267"/>
            <ac:spMk id="2" creationId="{416E364E-CB65-4430-97BE-54F0FDA93FD6}"/>
          </ac:spMkLst>
        </pc:spChg>
        <pc:spChg chg="mod">
          <ac:chgData name="Ariel Avshalom" userId="ad20b999a1aae67d" providerId="LiveId" clId="{E8E36C90-EEB3-4F90-930F-2CFA44A52548}" dt="2020-03-04T18:19:22.860" v="2230" actId="14100"/>
          <ac:spMkLst>
            <pc:docMk/>
            <pc:sldMk cId="103402578" sldId="267"/>
            <ac:spMk id="3" creationId="{E7C7810F-98B9-449D-B3EA-BE4C2F2B1D4E}"/>
          </ac:spMkLst>
        </pc:spChg>
        <pc:spChg chg="add del">
          <ac:chgData name="Ariel Avshalom" userId="ad20b999a1aae67d" providerId="LiveId" clId="{E8E36C90-EEB3-4F90-930F-2CFA44A52548}" dt="2020-03-04T18:19:11.391" v="2227" actId="26606"/>
          <ac:spMkLst>
            <pc:docMk/>
            <pc:sldMk cId="103402578" sldId="267"/>
            <ac:spMk id="8" creationId="{132A4578-DD2D-42E5-A30D-A61A991B8523}"/>
          </ac:spMkLst>
        </pc:spChg>
        <pc:spChg chg="add del">
          <ac:chgData name="Ariel Avshalom" userId="ad20b999a1aae67d" providerId="LiveId" clId="{E8E36C90-EEB3-4F90-930F-2CFA44A52548}" dt="2020-03-04T18:19:08.542" v="2225" actId="26606"/>
          <ac:spMkLst>
            <pc:docMk/>
            <pc:sldMk cId="103402578" sldId="267"/>
            <ac:spMk id="10" creationId="{2A2456A0-13DF-4BA8-9BDD-168E874C4211}"/>
          </ac:spMkLst>
        </pc:spChg>
        <pc:spChg chg="add">
          <ac:chgData name="Ariel Avshalom" userId="ad20b999a1aae67d" providerId="LiveId" clId="{E8E36C90-EEB3-4F90-930F-2CFA44A52548}" dt="2020-03-04T18:19:11.399" v="2228" actId="26606"/>
          <ac:spMkLst>
            <pc:docMk/>
            <pc:sldMk cId="103402578" sldId="267"/>
            <ac:spMk id="16" creationId="{7CFAC9FD-BAD6-47B4-9C11-BE23CEAC750B}"/>
          </ac:spMkLst>
        </pc:spChg>
        <pc:spChg chg="add">
          <ac:chgData name="Ariel Avshalom" userId="ad20b999a1aae67d" providerId="LiveId" clId="{E8E36C90-EEB3-4F90-930F-2CFA44A52548}" dt="2020-03-04T18:19:11.399" v="2228" actId="26606"/>
          <ac:spMkLst>
            <pc:docMk/>
            <pc:sldMk cId="103402578" sldId="267"/>
            <ac:spMk id="17" creationId="{45B67B9C-9B45-4084-9BB5-187071EE9A61}"/>
          </ac:spMkLst>
        </pc:spChg>
        <pc:picChg chg="add del">
          <ac:chgData name="Ariel Avshalom" userId="ad20b999a1aae67d" providerId="LiveId" clId="{E8E36C90-EEB3-4F90-930F-2CFA44A52548}" dt="2020-03-04T18:19:08.542" v="2225" actId="26606"/>
          <ac:picMkLst>
            <pc:docMk/>
            <pc:sldMk cId="103402578" sldId="267"/>
            <ac:picMk id="7" creationId="{9F61F2D9-4D3D-4423-999F-96FBC71163F5}"/>
          </ac:picMkLst>
        </pc:picChg>
        <pc:picChg chg="add del">
          <ac:chgData name="Ariel Avshalom" userId="ad20b999a1aae67d" providerId="LiveId" clId="{E8E36C90-EEB3-4F90-930F-2CFA44A52548}" dt="2020-03-04T18:19:08.542" v="2225" actId="26606"/>
          <ac:picMkLst>
            <pc:docMk/>
            <pc:sldMk cId="103402578" sldId="267"/>
            <ac:picMk id="12" creationId="{7AEE9CAC-347C-43C2-AE87-6BC5566E6068}"/>
          </ac:picMkLst>
        </pc:picChg>
        <pc:picChg chg="add del">
          <ac:chgData name="Ariel Avshalom" userId="ad20b999a1aae67d" providerId="LiveId" clId="{E8E36C90-EEB3-4F90-930F-2CFA44A52548}" dt="2020-03-04T18:19:11.391" v="2227" actId="26606"/>
          <ac:picMkLst>
            <pc:docMk/>
            <pc:sldMk cId="103402578" sldId="267"/>
            <ac:picMk id="14" creationId="{0A14F76F-D1CE-4226-A477-F8A3F641E7F9}"/>
          </ac:picMkLst>
        </pc:picChg>
      </pc:sldChg>
      <pc:sldChg chg="addSp modSp add mod setBg modAnim">
        <pc:chgData name="Ariel Avshalom" userId="ad20b999a1aae67d" providerId="LiveId" clId="{E8E36C90-EEB3-4F90-930F-2CFA44A52548}" dt="2020-03-04T18:36:46.182" v="3398"/>
        <pc:sldMkLst>
          <pc:docMk/>
          <pc:sldMk cId="3259007951" sldId="268"/>
        </pc:sldMkLst>
        <pc:spChg chg="mod">
          <ac:chgData name="Ariel Avshalom" userId="ad20b999a1aae67d" providerId="LiveId" clId="{E8E36C90-EEB3-4F90-930F-2CFA44A52548}" dt="2020-03-04T18:27:39.624" v="2498" actId="26606"/>
          <ac:spMkLst>
            <pc:docMk/>
            <pc:sldMk cId="3259007951" sldId="268"/>
            <ac:spMk id="2" creationId="{9154E844-558C-4EB9-A053-BDCF054EF816}"/>
          </ac:spMkLst>
        </pc:spChg>
        <pc:spChg chg="mod">
          <ac:chgData name="Ariel Avshalom" userId="ad20b999a1aae67d" providerId="LiveId" clId="{E8E36C90-EEB3-4F90-930F-2CFA44A52548}" dt="2020-03-04T18:27:39.624" v="2498" actId="26606"/>
          <ac:spMkLst>
            <pc:docMk/>
            <pc:sldMk cId="3259007951" sldId="268"/>
            <ac:spMk id="3" creationId="{541CF34B-2BA8-4144-9EFC-E9E300AE0FDF}"/>
          </ac:spMkLst>
        </pc:spChg>
        <pc:spChg chg="add">
          <ac:chgData name="Ariel Avshalom" userId="ad20b999a1aae67d" providerId="LiveId" clId="{E8E36C90-EEB3-4F90-930F-2CFA44A52548}" dt="2020-03-04T18:27:39.624" v="2498" actId="26606"/>
          <ac:spMkLst>
            <pc:docMk/>
            <pc:sldMk cId="3259007951" sldId="268"/>
            <ac:spMk id="8" creationId="{69652D62-ECFB-408E-ABE6-155A644F433D}"/>
          </ac:spMkLst>
        </pc:spChg>
        <pc:spChg chg="add">
          <ac:chgData name="Ariel Avshalom" userId="ad20b999a1aae67d" providerId="LiveId" clId="{E8E36C90-EEB3-4F90-930F-2CFA44A52548}" dt="2020-03-04T18:27:39.624" v="2498" actId="26606"/>
          <ac:spMkLst>
            <pc:docMk/>
            <pc:sldMk cId="3259007951" sldId="268"/>
            <ac:spMk id="10" creationId="{C1FEA985-924B-4044-8778-32D1E7164C01}"/>
          </ac:spMkLst>
        </pc:spChg>
        <pc:cxnChg chg="add">
          <ac:chgData name="Ariel Avshalom" userId="ad20b999a1aae67d" providerId="LiveId" clId="{E8E36C90-EEB3-4F90-930F-2CFA44A52548}" dt="2020-03-04T18:27:39.624" v="2498" actId="26606"/>
          <ac:cxnSpMkLst>
            <pc:docMk/>
            <pc:sldMk cId="3259007951" sldId="268"/>
            <ac:cxnSpMk id="12" creationId="{96C7F9CB-BCC3-4648-8DEF-07B0887D87D6}"/>
          </ac:cxnSpMkLst>
        </pc:cxnChg>
      </pc:sldChg>
      <pc:sldChg chg="add del">
        <pc:chgData name="Ariel Avshalom" userId="ad20b999a1aae67d" providerId="LiveId" clId="{E8E36C90-EEB3-4F90-930F-2CFA44A52548}" dt="2020-03-04T18:28:07.179" v="2502" actId="47"/>
        <pc:sldMkLst>
          <pc:docMk/>
          <pc:sldMk cId="1174894600" sldId="269"/>
        </pc:sldMkLst>
      </pc:sldChg>
      <pc:sldChg chg="delSp modSp add mod setBg delDesignElem">
        <pc:chgData name="Ariel Avshalom" userId="ad20b999a1aae67d" providerId="LiveId" clId="{E8E36C90-EEB3-4F90-930F-2CFA44A52548}" dt="2020-03-04T18:29:02.346" v="2738" actId="20577"/>
        <pc:sldMkLst>
          <pc:docMk/>
          <pc:sldMk cId="36555134" sldId="270"/>
        </pc:sldMkLst>
        <pc:spChg chg="mod">
          <ac:chgData name="Ariel Avshalom" userId="ad20b999a1aae67d" providerId="LiveId" clId="{E8E36C90-EEB3-4F90-930F-2CFA44A52548}" dt="2020-03-04T18:28:21.370" v="2564" actId="20577"/>
          <ac:spMkLst>
            <pc:docMk/>
            <pc:sldMk cId="36555134" sldId="270"/>
            <ac:spMk id="2" creationId="{E52FDA97-CE1E-4BA7-A3DB-C1DE2F32F01E}"/>
          </ac:spMkLst>
        </pc:spChg>
        <pc:spChg chg="mod">
          <ac:chgData name="Ariel Avshalom" userId="ad20b999a1aae67d" providerId="LiveId" clId="{E8E36C90-EEB3-4F90-930F-2CFA44A52548}" dt="2020-03-04T18:29:02.346" v="2738" actId="20577"/>
          <ac:spMkLst>
            <pc:docMk/>
            <pc:sldMk cId="36555134" sldId="270"/>
            <ac:spMk id="3" creationId="{94FFCA2A-986E-45C4-AC7E-E21A5B5B805B}"/>
          </ac:spMkLst>
        </pc:spChg>
        <pc:spChg chg="del">
          <ac:chgData name="Ariel Avshalom" userId="ad20b999a1aae67d" providerId="LiveId" clId="{E8E36C90-EEB3-4F90-930F-2CFA44A52548}" dt="2020-03-04T18:28:05.420" v="2501"/>
          <ac:spMkLst>
            <pc:docMk/>
            <pc:sldMk cId="36555134" sldId="270"/>
            <ac:spMk id="135" creationId="{766CDA4A-6CAA-4FED-A424-FF9D363E93C1}"/>
          </ac:spMkLst>
        </pc:spChg>
        <pc:picChg chg="del">
          <ac:chgData name="Ariel Avshalom" userId="ad20b999a1aae67d" providerId="LiveId" clId="{E8E36C90-EEB3-4F90-930F-2CFA44A52548}" dt="2020-03-04T18:28:05.420" v="2501"/>
          <ac:picMkLst>
            <pc:docMk/>
            <pc:sldMk cId="36555134" sldId="270"/>
            <ac:picMk id="137" creationId="{9B0DB875-49E3-4B9D-8AAE-D81A127B6647}"/>
          </ac:picMkLst>
        </pc:picChg>
      </pc:sldChg>
      <pc:sldChg chg="modSp add mod">
        <pc:chgData name="Ariel Avshalom" userId="ad20b999a1aae67d" providerId="LiveId" clId="{E8E36C90-EEB3-4F90-930F-2CFA44A52548}" dt="2020-03-04T18:36:57.009" v="3400" actId="20577"/>
        <pc:sldMkLst>
          <pc:docMk/>
          <pc:sldMk cId="484663211" sldId="271"/>
        </pc:sldMkLst>
        <pc:spChg chg="mod">
          <ac:chgData name="Ariel Avshalom" userId="ad20b999a1aae67d" providerId="LiveId" clId="{E8E36C90-EEB3-4F90-930F-2CFA44A52548}" dt="2020-03-04T18:29:45.273" v="2750" actId="20577"/>
          <ac:spMkLst>
            <pc:docMk/>
            <pc:sldMk cId="484663211" sldId="271"/>
            <ac:spMk id="2" creationId="{C610E1F1-F42E-4723-88CE-D900EFDA329F}"/>
          </ac:spMkLst>
        </pc:spChg>
        <pc:spChg chg="mod">
          <ac:chgData name="Ariel Avshalom" userId="ad20b999a1aae67d" providerId="LiveId" clId="{E8E36C90-EEB3-4F90-930F-2CFA44A52548}" dt="2020-03-04T18:36:57.009" v="3400" actId="20577"/>
          <ac:spMkLst>
            <pc:docMk/>
            <pc:sldMk cId="484663211" sldId="271"/>
            <ac:spMk id="3" creationId="{17DC34E6-B16D-4822-8226-24FE15B30E53}"/>
          </ac:spMkLst>
        </pc:spChg>
      </pc:sldChg>
      <pc:sldChg chg="modSp add mod modAnim">
        <pc:chgData name="Ariel Avshalom" userId="ad20b999a1aae67d" providerId="LiveId" clId="{E8E36C90-EEB3-4F90-930F-2CFA44A52548}" dt="2020-03-04T18:39:02.531" v="3547" actId="5793"/>
        <pc:sldMkLst>
          <pc:docMk/>
          <pc:sldMk cId="818660206" sldId="272"/>
        </pc:sldMkLst>
        <pc:spChg chg="mod">
          <ac:chgData name="Ariel Avshalom" userId="ad20b999a1aae67d" providerId="LiveId" clId="{E8E36C90-EEB3-4F90-930F-2CFA44A52548}" dt="2020-03-04T18:37:50.553" v="3406" actId="20577"/>
          <ac:spMkLst>
            <pc:docMk/>
            <pc:sldMk cId="818660206" sldId="272"/>
            <ac:spMk id="2" creationId="{4BC99AD9-DBB4-4651-93D1-38D58D848DA5}"/>
          </ac:spMkLst>
        </pc:spChg>
        <pc:spChg chg="mod">
          <ac:chgData name="Ariel Avshalom" userId="ad20b999a1aae67d" providerId="LiveId" clId="{E8E36C90-EEB3-4F90-930F-2CFA44A52548}" dt="2020-03-04T18:39:02.531" v="3547" actId="5793"/>
          <ac:spMkLst>
            <pc:docMk/>
            <pc:sldMk cId="818660206" sldId="272"/>
            <ac:spMk id="3" creationId="{4DEAE508-A0BB-43D3-BAB1-5884D0C8BFD4}"/>
          </ac:spMkLst>
        </pc:spChg>
      </pc:sldChg>
      <pc:sldChg chg="addSp delSp modSp add mod setBg">
        <pc:chgData name="Ariel Avshalom" userId="ad20b999a1aae67d" providerId="LiveId" clId="{E8E36C90-EEB3-4F90-930F-2CFA44A52548}" dt="2020-03-04T18:41:14.202" v="3593" actId="27614"/>
        <pc:sldMkLst>
          <pc:docMk/>
          <pc:sldMk cId="4233885913" sldId="273"/>
        </pc:sldMkLst>
        <pc:spChg chg="mod">
          <ac:chgData name="Ariel Avshalom" userId="ad20b999a1aae67d" providerId="LiveId" clId="{E8E36C90-EEB3-4F90-930F-2CFA44A52548}" dt="2020-03-04T18:40:59.934" v="3592" actId="26606"/>
          <ac:spMkLst>
            <pc:docMk/>
            <pc:sldMk cId="4233885913" sldId="273"/>
            <ac:spMk id="2" creationId="{8A70FD25-6043-45A9-8AC1-285341439832}"/>
          </ac:spMkLst>
        </pc:spChg>
        <pc:spChg chg="del">
          <ac:chgData name="Ariel Avshalom" userId="ad20b999a1aae67d" providerId="LiveId" clId="{E8E36C90-EEB3-4F90-930F-2CFA44A52548}" dt="2020-03-04T18:40:37.255" v="3589"/>
          <ac:spMkLst>
            <pc:docMk/>
            <pc:sldMk cId="4233885913" sldId="273"/>
            <ac:spMk id="3" creationId="{C0E66E3E-4965-4C8B-960F-283FA0C70568}"/>
          </ac:spMkLst>
        </pc:spChg>
        <pc:spChg chg="add del mod">
          <ac:chgData name="Ariel Avshalom" userId="ad20b999a1aae67d" providerId="LiveId" clId="{E8E36C90-EEB3-4F90-930F-2CFA44A52548}" dt="2020-03-04T18:40:56.584" v="3591"/>
          <ac:spMkLst>
            <pc:docMk/>
            <pc:sldMk cId="4233885913" sldId="273"/>
            <ac:spMk id="4" creationId="{15B49AEE-1E7C-4172-BECA-F0CF1ED83779}"/>
          </ac:spMkLst>
        </pc:spChg>
        <pc:spChg chg="add">
          <ac:chgData name="Ariel Avshalom" userId="ad20b999a1aae67d" providerId="LiveId" clId="{E8E36C90-EEB3-4F90-930F-2CFA44A52548}" dt="2020-03-04T18:40:59.934" v="3592" actId="26606"/>
          <ac:spMkLst>
            <pc:docMk/>
            <pc:sldMk cId="4233885913" sldId="273"/>
            <ac:spMk id="73" creationId="{766CDA4A-6CAA-4FED-A424-FF9D363E93C1}"/>
          </ac:spMkLst>
        </pc:spChg>
        <pc:picChg chg="add">
          <ac:chgData name="Ariel Avshalom" userId="ad20b999a1aae67d" providerId="LiveId" clId="{E8E36C90-EEB3-4F90-930F-2CFA44A52548}" dt="2020-03-04T18:40:59.934" v="3592" actId="26606"/>
          <ac:picMkLst>
            <pc:docMk/>
            <pc:sldMk cId="4233885913" sldId="273"/>
            <ac:picMk id="75" creationId="{9B0DB875-49E3-4B9D-8AAE-D81A127B6647}"/>
          </ac:picMkLst>
        </pc:picChg>
        <pc:picChg chg="add del">
          <ac:chgData name="Ariel Avshalom" userId="ad20b999a1aae67d" providerId="LiveId" clId="{E8E36C90-EEB3-4F90-930F-2CFA44A52548}" dt="2020-03-04T18:40:54.025" v="3590" actId="478"/>
          <ac:picMkLst>
            <pc:docMk/>
            <pc:sldMk cId="4233885913" sldId="273"/>
            <ac:picMk id="2050" creationId="{5E00A948-9FE3-4823-86E4-FD70857D4B14}"/>
          </ac:picMkLst>
        </pc:picChg>
        <pc:picChg chg="add mod">
          <ac:chgData name="Ariel Avshalom" userId="ad20b999a1aae67d" providerId="LiveId" clId="{E8E36C90-EEB3-4F90-930F-2CFA44A52548}" dt="2020-03-04T18:41:14.202" v="3593" actId="27614"/>
          <ac:picMkLst>
            <pc:docMk/>
            <pc:sldMk cId="4233885913" sldId="273"/>
            <ac:picMk id="2052" creationId="{E177CABB-0386-4A99-AE73-7523DFF249CC}"/>
          </ac:picMkLst>
        </pc:picChg>
      </pc:sldChg>
      <pc:sldChg chg="addSp modSp add mod setBg modAnim setClrOvrMap">
        <pc:chgData name="Ariel Avshalom" userId="ad20b999a1aae67d" providerId="LiveId" clId="{E8E36C90-EEB3-4F90-930F-2CFA44A52548}" dt="2020-03-04T18:48:28.773" v="4029" actId="26606"/>
        <pc:sldMkLst>
          <pc:docMk/>
          <pc:sldMk cId="3118460872" sldId="274"/>
        </pc:sldMkLst>
        <pc:spChg chg="mod">
          <ac:chgData name="Ariel Avshalom" userId="ad20b999a1aae67d" providerId="LiveId" clId="{E8E36C90-EEB3-4F90-930F-2CFA44A52548}" dt="2020-03-04T18:48:28.773" v="4029" actId="26606"/>
          <ac:spMkLst>
            <pc:docMk/>
            <pc:sldMk cId="3118460872" sldId="274"/>
            <ac:spMk id="2" creationId="{661D199F-9B2E-4E8C-BF52-3536B9B24FC4}"/>
          </ac:spMkLst>
        </pc:spChg>
        <pc:spChg chg="mod">
          <ac:chgData name="Ariel Avshalom" userId="ad20b999a1aae67d" providerId="LiveId" clId="{E8E36C90-EEB3-4F90-930F-2CFA44A52548}" dt="2020-03-04T18:48:28.773" v="4029" actId="26606"/>
          <ac:spMkLst>
            <pc:docMk/>
            <pc:sldMk cId="3118460872" sldId="274"/>
            <ac:spMk id="3" creationId="{6BDEE7DA-DDAD-43CF-9E73-CD2F6A51B832}"/>
          </ac:spMkLst>
        </pc:spChg>
        <pc:spChg chg="add">
          <ac:chgData name="Ariel Avshalom" userId="ad20b999a1aae67d" providerId="LiveId" clId="{E8E36C90-EEB3-4F90-930F-2CFA44A52548}" dt="2020-03-04T18:48:28.773" v="4029" actId="26606"/>
          <ac:spMkLst>
            <pc:docMk/>
            <pc:sldMk cId="3118460872" sldId="274"/>
            <ac:spMk id="8" creationId="{56B051A4-96A7-4A11-9DAD-063A9C577F83}"/>
          </ac:spMkLst>
        </pc:spChg>
        <pc:spChg chg="add">
          <ac:chgData name="Ariel Avshalom" userId="ad20b999a1aae67d" providerId="LiveId" clId="{E8E36C90-EEB3-4F90-930F-2CFA44A52548}" dt="2020-03-04T18:48:28.773" v="4029" actId="26606"/>
          <ac:spMkLst>
            <pc:docMk/>
            <pc:sldMk cId="3118460872" sldId="274"/>
            <ac:spMk id="10" creationId="{45B67B9C-9B45-4084-9BB5-187071EE9A61}"/>
          </ac:spMkLst>
        </pc:spChg>
      </pc:sldChg>
      <pc:sldChg chg="addSp delSp modSp add mod setBg modAnim">
        <pc:chgData name="Ariel Avshalom" userId="ad20b999a1aae67d" providerId="LiveId" clId="{E8E36C90-EEB3-4F90-930F-2CFA44A52548}" dt="2020-03-04T18:49:24.187" v="4040"/>
        <pc:sldMkLst>
          <pc:docMk/>
          <pc:sldMk cId="580387985" sldId="275"/>
        </pc:sldMkLst>
        <pc:spChg chg="mod">
          <ac:chgData name="Ariel Avshalom" userId="ad20b999a1aae67d" providerId="LiveId" clId="{E8E36C90-EEB3-4F90-930F-2CFA44A52548}" dt="2020-03-04T18:49:03.964" v="4037" actId="26606"/>
          <ac:spMkLst>
            <pc:docMk/>
            <pc:sldMk cId="580387985" sldId="275"/>
            <ac:spMk id="2" creationId="{66D437AF-44D5-4CD8-A524-06C4E67320B6}"/>
          </ac:spMkLst>
        </pc:spChg>
        <pc:spChg chg="add del mod">
          <ac:chgData name="Ariel Avshalom" userId="ad20b999a1aae67d" providerId="LiveId" clId="{E8E36C90-EEB3-4F90-930F-2CFA44A52548}" dt="2020-03-04T18:49:03.964" v="4037" actId="26606"/>
          <ac:spMkLst>
            <pc:docMk/>
            <pc:sldMk cId="580387985" sldId="275"/>
            <ac:spMk id="3" creationId="{135AE51C-A906-45C6-82B1-241FF85D7AAD}"/>
          </ac:spMkLst>
        </pc:spChg>
        <pc:spChg chg="add">
          <ac:chgData name="Ariel Avshalom" userId="ad20b999a1aae67d" providerId="LiveId" clId="{E8E36C90-EEB3-4F90-930F-2CFA44A52548}" dt="2020-03-04T18:49:03.964" v="4037" actId="26606"/>
          <ac:spMkLst>
            <pc:docMk/>
            <pc:sldMk cId="580387985" sldId="275"/>
            <ac:spMk id="12" creationId="{92AA17E1-8D32-49FA-8C33-D57631B4EB41}"/>
          </ac:spMkLst>
        </pc:spChg>
        <pc:spChg chg="add">
          <ac:chgData name="Ariel Avshalom" userId="ad20b999a1aae67d" providerId="LiveId" clId="{E8E36C90-EEB3-4F90-930F-2CFA44A52548}" dt="2020-03-04T18:49:03.964" v="4037" actId="26606"/>
          <ac:spMkLst>
            <pc:docMk/>
            <pc:sldMk cId="580387985" sldId="275"/>
            <ac:spMk id="13" creationId="{E702B083-54F7-41CA-9C6D-B87D35683988}"/>
          </ac:spMkLst>
        </pc:spChg>
        <pc:graphicFrameChg chg="add del">
          <ac:chgData name="Ariel Avshalom" userId="ad20b999a1aae67d" providerId="LiveId" clId="{E8E36C90-EEB3-4F90-930F-2CFA44A52548}" dt="2020-03-04T18:49:01.481" v="4034" actId="26606"/>
          <ac:graphicFrameMkLst>
            <pc:docMk/>
            <pc:sldMk cId="580387985" sldId="275"/>
            <ac:graphicFrameMk id="5" creationId="{85D24E4E-02F8-4516-8078-3B4DA1829EBE}"/>
          </ac:graphicFrameMkLst>
        </pc:graphicFrameChg>
        <pc:graphicFrameChg chg="add del">
          <ac:chgData name="Ariel Avshalom" userId="ad20b999a1aae67d" providerId="LiveId" clId="{E8E36C90-EEB3-4F90-930F-2CFA44A52548}" dt="2020-03-04T18:49:03.902" v="4036" actId="26606"/>
          <ac:graphicFrameMkLst>
            <pc:docMk/>
            <pc:sldMk cId="580387985" sldId="275"/>
            <ac:graphicFrameMk id="7" creationId="{2535E9B9-70E9-482E-9889-FC2AA5614EA9}"/>
          </ac:graphicFrameMkLst>
        </pc:graphicFrameChg>
        <pc:graphicFrameChg chg="add">
          <ac:chgData name="Ariel Avshalom" userId="ad20b999a1aae67d" providerId="LiveId" clId="{E8E36C90-EEB3-4F90-930F-2CFA44A52548}" dt="2020-03-04T18:49:03.964" v="4037" actId="26606"/>
          <ac:graphicFrameMkLst>
            <pc:docMk/>
            <pc:sldMk cId="580387985" sldId="275"/>
            <ac:graphicFrameMk id="14" creationId="{5AA5E5FD-9D82-492A-9E1A-03470B64AA47}"/>
          </ac:graphicFrameMkLst>
        </pc:graphicFrameChg>
        <pc:picChg chg="add del">
          <ac:chgData name="Ariel Avshalom" userId="ad20b999a1aae67d" providerId="LiveId" clId="{E8E36C90-EEB3-4F90-930F-2CFA44A52548}" dt="2020-03-04T18:49:03.902" v="4036" actId="26606"/>
          <ac:picMkLst>
            <pc:docMk/>
            <pc:sldMk cId="580387985" sldId="275"/>
            <ac:picMk id="10" creationId="{82AABC82-C2D1-4340-A6DF-6E73DF06FCAC}"/>
          </ac:picMkLst>
        </pc:picChg>
      </pc:sldChg>
      <pc:sldChg chg="addSp delSp modSp add mod setBg modAnim">
        <pc:chgData name="Ariel Avshalom" userId="ad20b999a1aae67d" providerId="LiveId" clId="{E8E36C90-EEB3-4F90-930F-2CFA44A52548}" dt="2020-03-04T18:50:14.651" v="4053"/>
        <pc:sldMkLst>
          <pc:docMk/>
          <pc:sldMk cId="952091968" sldId="276"/>
        </pc:sldMkLst>
        <pc:spChg chg="mod">
          <ac:chgData name="Ariel Avshalom" userId="ad20b999a1aae67d" providerId="LiveId" clId="{E8E36C90-EEB3-4F90-930F-2CFA44A52548}" dt="2020-03-04T18:50:07.292" v="4050" actId="26606"/>
          <ac:spMkLst>
            <pc:docMk/>
            <pc:sldMk cId="952091968" sldId="276"/>
            <ac:spMk id="2" creationId="{C567A584-01CD-484A-930E-5F40674E0401}"/>
          </ac:spMkLst>
        </pc:spChg>
        <pc:spChg chg="add del mod">
          <ac:chgData name="Ariel Avshalom" userId="ad20b999a1aae67d" providerId="LiveId" clId="{E8E36C90-EEB3-4F90-930F-2CFA44A52548}" dt="2020-03-04T18:50:07.292" v="4050" actId="26606"/>
          <ac:spMkLst>
            <pc:docMk/>
            <pc:sldMk cId="952091968" sldId="276"/>
            <ac:spMk id="3" creationId="{1CFB9B70-C9B6-4722-8D66-90F9367FED38}"/>
          </ac:spMkLst>
        </pc:spChg>
        <pc:spChg chg="add del">
          <ac:chgData name="Ariel Avshalom" userId="ad20b999a1aae67d" providerId="LiveId" clId="{E8E36C90-EEB3-4F90-930F-2CFA44A52548}" dt="2020-03-04T18:50:07.227" v="4049" actId="26606"/>
          <ac:spMkLst>
            <pc:docMk/>
            <pc:sldMk cId="952091968" sldId="276"/>
            <ac:spMk id="15" creationId="{3A7F5D76-1FEC-470A-B476-70574A89C72A}"/>
          </ac:spMkLst>
        </pc:spChg>
        <pc:spChg chg="add del">
          <ac:chgData name="Ariel Avshalom" userId="ad20b999a1aae67d" providerId="LiveId" clId="{E8E36C90-EEB3-4F90-930F-2CFA44A52548}" dt="2020-03-04T18:50:07.227" v="4049" actId="26606"/>
          <ac:spMkLst>
            <pc:docMk/>
            <pc:sldMk cId="952091968" sldId="276"/>
            <ac:spMk id="16" creationId="{1CFB9B70-C9B6-4722-8D66-90F9367FED38}"/>
          </ac:spMkLst>
        </pc:spChg>
        <pc:spChg chg="add">
          <ac:chgData name="Ariel Avshalom" userId="ad20b999a1aae67d" providerId="LiveId" clId="{E8E36C90-EEB3-4F90-930F-2CFA44A52548}" dt="2020-03-04T18:50:07.292" v="4050" actId="26606"/>
          <ac:spMkLst>
            <pc:docMk/>
            <pc:sldMk cId="952091968" sldId="276"/>
            <ac:spMk id="18" creationId="{E702B083-54F7-41CA-9C6D-B87D35683988}"/>
          </ac:spMkLst>
        </pc:spChg>
        <pc:spChg chg="add">
          <ac:chgData name="Ariel Avshalom" userId="ad20b999a1aae67d" providerId="LiveId" clId="{E8E36C90-EEB3-4F90-930F-2CFA44A52548}" dt="2020-03-04T18:50:07.292" v="4050" actId="26606"/>
          <ac:spMkLst>
            <pc:docMk/>
            <pc:sldMk cId="952091968" sldId="276"/>
            <ac:spMk id="19" creationId="{92AA17E1-8D32-49FA-8C33-D57631B4EB41}"/>
          </ac:spMkLst>
        </pc:spChg>
        <pc:graphicFrameChg chg="add del">
          <ac:chgData name="Ariel Avshalom" userId="ad20b999a1aae67d" providerId="LiveId" clId="{E8E36C90-EEB3-4F90-930F-2CFA44A52548}" dt="2020-03-04T18:49:59.154" v="4045" actId="26606"/>
          <ac:graphicFrameMkLst>
            <pc:docMk/>
            <pc:sldMk cId="952091968" sldId="276"/>
            <ac:graphicFrameMk id="5" creationId="{B769E6B6-8D7A-4380-A31B-1BC0540C7DC7}"/>
          </ac:graphicFrameMkLst>
        </pc:graphicFrameChg>
        <pc:graphicFrameChg chg="add del">
          <ac:chgData name="Ariel Avshalom" userId="ad20b999a1aae67d" providerId="LiveId" clId="{E8E36C90-EEB3-4F90-930F-2CFA44A52548}" dt="2020-03-04T18:50:05.467" v="4047" actId="26606"/>
          <ac:graphicFrameMkLst>
            <pc:docMk/>
            <pc:sldMk cId="952091968" sldId="276"/>
            <ac:graphicFrameMk id="13" creationId="{6A888E32-8BBE-494C-8DAE-C9C9616F43AC}"/>
          </ac:graphicFrameMkLst>
        </pc:graphicFrameChg>
        <pc:graphicFrameChg chg="add">
          <ac:chgData name="Ariel Avshalom" userId="ad20b999a1aae67d" providerId="LiveId" clId="{E8E36C90-EEB3-4F90-930F-2CFA44A52548}" dt="2020-03-04T18:50:07.292" v="4050" actId="26606"/>
          <ac:graphicFrameMkLst>
            <pc:docMk/>
            <pc:sldMk cId="952091968" sldId="276"/>
            <ac:graphicFrameMk id="20" creationId="{7AB78FB4-9D09-402C-AF30-F87898396FC6}"/>
          </ac:graphicFrameMkLst>
        </pc:graphicFrameChg>
        <pc:picChg chg="add del">
          <ac:chgData name="Ariel Avshalom" userId="ad20b999a1aae67d" providerId="LiveId" clId="{E8E36C90-EEB3-4F90-930F-2CFA44A52548}" dt="2020-03-04T18:50:07.227" v="4049" actId="26606"/>
          <ac:picMkLst>
            <pc:docMk/>
            <pc:sldMk cId="952091968" sldId="276"/>
            <ac:picMk id="7" creationId="{C0B759D7-F123-422E-AE6E-8F6F68D32EDB}"/>
          </ac:picMkLst>
        </pc:picChg>
        <pc:picChg chg="add del">
          <ac:chgData name="Ariel Avshalom" userId="ad20b999a1aae67d" providerId="LiveId" clId="{E8E36C90-EEB3-4F90-930F-2CFA44A52548}" dt="2020-03-04T18:49:59.154" v="4045" actId="26606"/>
          <ac:picMkLst>
            <pc:docMk/>
            <pc:sldMk cId="952091968" sldId="276"/>
            <ac:picMk id="10" creationId="{82AABC82-C2D1-4340-A6DF-6E73DF06FCAC}"/>
          </ac:picMkLst>
        </pc:picChg>
        <pc:picChg chg="add del">
          <ac:chgData name="Ariel Avshalom" userId="ad20b999a1aae67d" providerId="LiveId" clId="{E8E36C90-EEB3-4F90-930F-2CFA44A52548}" dt="2020-03-04T18:50:05.467" v="4047" actId="26606"/>
          <ac:picMkLst>
            <pc:docMk/>
            <pc:sldMk cId="952091968" sldId="276"/>
            <ac:picMk id="12" creationId="{82AABC82-C2D1-4340-A6DF-6E73DF06FCAC}"/>
          </ac:picMkLst>
        </pc:picChg>
      </pc:sldChg>
      <pc:sldChg chg="addSp modSp add mod setBg modAnim">
        <pc:chgData name="Ariel Avshalom" userId="ad20b999a1aae67d" providerId="LiveId" clId="{E8E36C90-EEB3-4F90-930F-2CFA44A52548}" dt="2020-03-04T18:50:34.639" v="4056" actId="26606"/>
        <pc:sldMkLst>
          <pc:docMk/>
          <pc:sldMk cId="2378883838" sldId="277"/>
        </pc:sldMkLst>
        <pc:spChg chg="mod">
          <ac:chgData name="Ariel Avshalom" userId="ad20b999a1aae67d" providerId="LiveId" clId="{E8E36C90-EEB3-4F90-930F-2CFA44A52548}" dt="2020-03-04T18:50:34.639" v="4056" actId="26606"/>
          <ac:spMkLst>
            <pc:docMk/>
            <pc:sldMk cId="2378883838" sldId="277"/>
            <ac:spMk id="2" creationId="{9586FC2A-E7DD-4D16-A1E2-03F5A914EE29}"/>
          </ac:spMkLst>
        </pc:spChg>
        <pc:spChg chg="mod">
          <ac:chgData name="Ariel Avshalom" userId="ad20b999a1aae67d" providerId="LiveId" clId="{E8E36C90-EEB3-4F90-930F-2CFA44A52548}" dt="2020-03-04T18:50:34.639" v="4056" actId="26606"/>
          <ac:spMkLst>
            <pc:docMk/>
            <pc:sldMk cId="2378883838" sldId="277"/>
            <ac:spMk id="3" creationId="{B3D582C2-2F05-4CA2-A0B0-0D1817B09BEB}"/>
          </ac:spMkLst>
        </pc:spChg>
        <pc:spChg chg="add">
          <ac:chgData name="Ariel Avshalom" userId="ad20b999a1aae67d" providerId="LiveId" clId="{E8E36C90-EEB3-4F90-930F-2CFA44A52548}" dt="2020-03-04T18:50:34.639" v="4056" actId="26606"/>
          <ac:spMkLst>
            <pc:docMk/>
            <pc:sldMk cId="2378883838" sldId="277"/>
            <ac:spMk id="8" creationId="{69652D62-ECFB-408E-ABE6-155A644F433D}"/>
          </ac:spMkLst>
        </pc:spChg>
        <pc:spChg chg="add">
          <ac:chgData name="Ariel Avshalom" userId="ad20b999a1aae67d" providerId="LiveId" clId="{E8E36C90-EEB3-4F90-930F-2CFA44A52548}" dt="2020-03-04T18:50:34.639" v="4056" actId="26606"/>
          <ac:spMkLst>
            <pc:docMk/>
            <pc:sldMk cId="2378883838" sldId="277"/>
            <ac:spMk id="10" creationId="{C1FEA985-924B-4044-8778-32D1E7164C01}"/>
          </ac:spMkLst>
        </pc:spChg>
        <pc:cxnChg chg="add">
          <ac:chgData name="Ariel Avshalom" userId="ad20b999a1aae67d" providerId="LiveId" clId="{E8E36C90-EEB3-4F90-930F-2CFA44A52548}" dt="2020-03-04T18:50:34.639" v="4056" actId="26606"/>
          <ac:cxnSpMkLst>
            <pc:docMk/>
            <pc:sldMk cId="2378883838" sldId="277"/>
            <ac:cxnSpMk id="12" creationId="{96C7F9CB-BCC3-4648-8DEF-07B0887D87D6}"/>
          </ac:cxnSpMkLst>
        </pc:cxnChg>
      </pc:sldChg>
      <pc:sldChg chg="addSp delSp modSp add mod setBg">
        <pc:chgData name="Ariel Avshalom" userId="ad20b999a1aae67d" providerId="LiveId" clId="{E8E36C90-EEB3-4F90-930F-2CFA44A52548}" dt="2020-03-08T19:42:46.826" v="5393" actId="20577"/>
        <pc:sldMkLst>
          <pc:docMk/>
          <pc:sldMk cId="2037279321" sldId="278"/>
        </pc:sldMkLst>
        <pc:spChg chg="mod">
          <ac:chgData name="Ariel Avshalom" userId="ad20b999a1aae67d" providerId="LiveId" clId="{E8E36C90-EEB3-4F90-930F-2CFA44A52548}" dt="2020-03-04T18:51:37.393" v="4229" actId="26606"/>
          <ac:spMkLst>
            <pc:docMk/>
            <pc:sldMk cId="2037279321" sldId="278"/>
            <ac:spMk id="2" creationId="{C91173C3-C4A5-4686-8954-A5D29EEB2DB2}"/>
          </ac:spMkLst>
        </pc:spChg>
        <pc:spChg chg="del mod">
          <ac:chgData name="Ariel Avshalom" userId="ad20b999a1aae67d" providerId="LiveId" clId="{E8E36C90-EEB3-4F90-930F-2CFA44A52548}" dt="2020-03-04T18:51:37.393" v="4229" actId="26606"/>
          <ac:spMkLst>
            <pc:docMk/>
            <pc:sldMk cId="2037279321" sldId="278"/>
            <ac:spMk id="3" creationId="{F13E14BB-1CA7-49C5-98D1-067B10B7EC03}"/>
          </ac:spMkLst>
        </pc:spChg>
        <pc:graphicFrameChg chg="add mod">
          <ac:chgData name="Ariel Avshalom" userId="ad20b999a1aae67d" providerId="LiveId" clId="{E8E36C90-EEB3-4F90-930F-2CFA44A52548}" dt="2020-03-08T19:42:46.826" v="5393" actId="20577"/>
          <ac:graphicFrameMkLst>
            <pc:docMk/>
            <pc:sldMk cId="2037279321" sldId="278"/>
            <ac:graphicFrameMk id="5" creationId="{BE104B4B-73AB-4079-B769-1EE0B9409EEA}"/>
          </ac:graphicFrameMkLst>
        </pc:graphicFrameChg>
      </pc:sldChg>
      <pc:sldChg chg="modSp add mod">
        <pc:chgData name="Ariel Avshalom" userId="ad20b999a1aae67d" providerId="LiveId" clId="{E8E36C90-EEB3-4F90-930F-2CFA44A52548}" dt="2020-03-04T18:53:08.627" v="4610" actId="20577"/>
        <pc:sldMkLst>
          <pc:docMk/>
          <pc:sldMk cId="859707808" sldId="279"/>
        </pc:sldMkLst>
        <pc:spChg chg="mod">
          <ac:chgData name="Ariel Avshalom" userId="ad20b999a1aae67d" providerId="LiveId" clId="{E8E36C90-EEB3-4F90-930F-2CFA44A52548}" dt="2020-03-04T18:51:49.783" v="4260" actId="20577"/>
          <ac:spMkLst>
            <pc:docMk/>
            <pc:sldMk cId="859707808" sldId="279"/>
            <ac:spMk id="2" creationId="{9BD1C6A8-DBE0-4ABB-A8A6-A3D2B649A2EF}"/>
          </ac:spMkLst>
        </pc:spChg>
        <pc:spChg chg="mod">
          <ac:chgData name="Ariel Avshalom" userId="ad20b999a1aae67d" providerId="LiveId" clId="{E8E36C90-EEB3-4F90-930F-2CFA44A52548}" dt="2020-03-04T18:53:08.627" v="4610" actId="20577"/>
          <ac:spMkLst>
            <pc:docMk/>
            <pc:sldMk cId="859707808" sldId="279"/>
            <ac:spMk id="3" creationId="{ED2597F0-CE25-4A70-BA0A-5D1862ADF5B1}"/>
          </ac:spMkLst>
        </pc:spChg>
      </pc:sldChg>
      <pc:sldChg chg="modSp add mod">
        <pc:chgData name="Ariel Avshalom" userId="ad20b999a1aae67d" providerId="LiveId" clId="{E8E36C90-EEB3-4F90-930F-2CFA44A52548}" dt="2020-03-08T20:27:07.923" v="5416" actId="113"/>
        <pc:sldMkLst>
          <pc:docMk/>
          <pc:sldMk cId="2310191533" sldId="280"/>
        </pc:sldMkLst>
        <pc:spChg chg="mod">
          <ac:chgData name="Ariel Avshalom" userId="ad20b999a1aae67d" providerId="LiveId" clId="{E8E36C90-EEB3-4F90-930F-2CFA44A52548}" dt="2020-03-04T18:53:45.488" v="4643" actId="20577"/>
          <ac:spMkLst>
            <pc:docMk/>
            <pc:sldMk cId="2310191533" sldId="280"/>
            <ac:spMk id="2" creationId="{5FDE3E1E-192C-4775-9F54-1B4F17954238}"/>
          </ac:spMkLst>
        </pc:spChg>
        <pc:spChg chg="mod">
          <ac:chgData name="Ariel Avshalom" userId="ad20b999a1aae67d" providerId="LiveId" clId="{E8E36C90-EEB3-4F90-930F-2CFA44A52548}" dt="2020-03-08T20:27:07.923" v="5416" actId="113"/>
          <ac:spMkLst>
            <pc:docMk/>
            <pc:sldMk cId="2310191533" sldId="280"/>
            <ac:spMk id="3" creationId="{863C79B9-4EE9-4CB2-968D-F8BA293ADDD4}"/>
          </ac:spMkLst>
        </pc:spChg>
      </pc:sldChg>
      <pc:sldChg chg="addSp modSp add mod modTransition setBg modAnim setClrOvrMap">
        <pc:chgData name="Ariel Avshalom" userId="ad20b999a1aae67d" providerId="LiveId" clId="{E8E36C90-EEB3-4F90-930F-2CFA44A52548}" dt="2020-03-08T19:44:45.044" v="5415" actId="20577"/>
        <pc:sldMkLst>
          <pc:docMk/>
          <pc:sldMk cId="1389358846" sldId="281"/>
        </pc:sldMkLst>
        <pc:spChg chg="mod">
          <ac:chgData name="Ariel Avshalom" userId="ad20b999a1aae67d" providerId="LiveId" clId="{E8E36C90-EEB3-4F90-930F-2CFA44A52548}" dt="2020-03-08T19:42:07.860" v="5352" actId="26606"/>
          <ac:spMkLst>
            <pc:docMk/>
            <pc:sldMk cId="1389358846" sldId="281"/>
            <ac:spMk id="2" creationId="{D859A2EE-501D-465B-A994-ABD8B216F811}"/>
          </ac:spMkLst>
        </pc:spChg>
        <pc:spChg chg="mod">
          <ac:chgData name="Ariel Avshalom" userId="ad20b999a1aae67d" providerId="LiveId" clId="{E8E36C90-EEB3-4F90-930F-2CFA44A52548}" dt="2020-03-08T19:44:45.044" v="5415" actId="20577"/>
          <ac:spMkLst>
            <pc:docMk/>
            <pc:sldMk cId="1389358846" sldId="281"/>
            <ac:spMk id="3" creationId="{2969BB30-EE68-43ED-9EE8-1C2181CA4DC1}"/>
          </ac:spMkLst>
        </pc:spChg>
        <pc:spChg chg="add">
          <ac:chgData name="Ariel Avshalom" userId="ad20b999a1aae67d" providerId="LiveId" clId="{E8E36C90-EEB3-4F90-930F-2CFA44A52548}" dt="2020-03-08T19:42:07.860" v="5352" actId="26606"/>
          <ac:spMkLst>
            <pc:docMk/>
            <pc:sldMk cId="1389358846" sldId="281"/>
            <ac:spMk id="8" creationId="{7CFAC9FD-BAD6-47B4-9C11-BE23CEAC750B}"/>
          </ac:spMkLst>
        </pc:spChg>
        <pc:spChg chg="add">
          <ac:chgData name="Ariel Avshalom" userId="ad20b999a1aae67d" providerId="LiveId" clId="{E8E36C90-EEB3-4F90-930F-2CFA44A52548}" dt="2020-03-08T19:42:07.860" v="5352" actId="26606"/>
          <ac:spMkLst>
            <pc:docMk/>
            <pc:sldMk cId="1389358846" sldId="281"/>
            <ac:spMk id="10" creationId="{45B67B9C-9B45-4084-9BB5-187071EE9A61}"/>
          </ac:spMkLst>
        </pc:spChg>
      </pc:sldChg>
      <pc:sldChg chg="addSp delSp modSp add mod modTransition setBg modAnim">
        <pc:chgData name="Ariel Avshalom" userId="ad20b999a1aae67d" providerId="LiveId" clId="{E8E36C90-EEB3-4F90-930F-2CFA44A52548}" dt="2020-03-09T01:14:48.371" v="5610"/>
        <pc:sldMkLst>
          <pc:docMk/>
          <pc:sldMk cId="2986437175" sldId="282"/>
        </pc:sldMkLst>
        <pc:spChg chg="mod">
          <ac:chgData name="Ariel Avshalom" userId="ad20b999a1aae67d" providerId="LiveId" clId="{E8E36C90-EEB3-4F90-930F-2CFA44A52548}" dt="2020-03-09T01:13:35.927" v="5563" actId="26606"/>
          <ac:spMkLst>
            <pc:docMk/>
            <pc:sldMk cId="2986437175" sldId="282"/>
            <ac:spMk id="2" creationId="{0C651A66-D6AA-4D9A-B81C-4F5A45E658ED}"/>
          </ac:spMkLst>
        </pc:spChg>
        <pc:spChg chg="mod">
          <ac:chgData name="Ariel Avshalom" userId="ad20b999a1aae67d" providerId="LiveId" clId="{E8E36C90-EEB3-4F90-930F-2CFA44A52548}" dt="2020-03-09T01:13:35.927" v="5563" actId="26606"/>
          <ac:spMkLst>
            <pc:docMk/>
            <pc:sldMk cId="2986437175" sldId="282"/>
            <ac:spMk id="3" creationId="{DC8E54B2-9E36-4F38-8612-BD7DB641E731}"/>
          </ac:spMkLst>
        </pc:spChg>
        <pc:spChg chg="add mod">
          <ac:chgData name="Ariel Avshalom" userId="ad20b999a1aae67d" providerId="LiveId" clId="{E8E36C90-EEB3-4F90-930F-2CFA44A52548}" dt="2020-03-09T01:14:32.801" v="5608" actId="14100"/>
          <ac:spMkLst>
            <pc:docMk/>
            <pc:sldMk cId="2986437175" sldId="282"/>
            <ac:spMk id="4" creationId="{9964CBD3-D4F3-4CE4-B92C-7186ADE628A9}"/>
          </ac:spMkLst>
        </pc:spChg>
        <pc:spChg chg="add del">
          <ac:chgData name="Ariel Avshalom" userId="ad20b999a1aae67d" providerId="LiveId" clId="{E8E36C90-EEB3-4F90-930F-2CFA44A52548}" dt="2020-03-09T01:13:35.877" v="5562" actId="26606"/>
          <ac:spMkLst>
            <pc:docMk/>
            <pc:sldMk cId="2986437175" sldId="282"/>
            <ac:spMk id="10" creationId="{A98FD4FC-479A-4C2B-84A5-CF81E055FBC0}"/>
          </ac:spMkLst>
        </pc:spChg>
        <pc:spChg chg="add del">
          <ac:chgData name="Ariel Avshalom" userId="ad20b999a1aae67d" providerId="LiveId" clId="{E8E36C90-EEB3-4F90-930F-2CFA44A52548}" dt="2020-03-09T01:13:35.877" v="5562" actId="26606"/>
          <ac:spMkLst>
            <pc:docMk/>
            <pc:sldMk cId="2986437175" sldId="282"/>
            <ac:spMk id="12" creationId="{37D54B6C-87D0-4C03-8335-3955179D2B5B}"/>
          </ac:spMkLst>
        </pc:spChg>
        <pc:spChg chg="add">
          <ac:chgData name="Ariel Avshalom" userId="ad20b999a1aae67d" providerId="LiveId" clId="{E8E36C90-EEB3-4F90-930F-2CFA44A52548}" dt="2020-03-09T01:13:35.927" v="5563" actId="26606"/>
          <ac:spMkLst>
            <pc:docMk/>
            <pc:sldMk cId="2986437175" sldId="282"/>
            <ac:spMk id="14" creationId="{A98FD4FC-479A-4C2B-84A5-CF81E055FBC0}"/>
          </ac:spMkLst>
        </pc:spChg>
        <pc:spChg chg="add">
          <ac:chgData name="Ariel Avshalom" userId="ad20b999a1aae67d" providerId="LiveId" clId="{E8E36C90-EEB3-4F90-930F-2CFA44A52548}" dt="2020-03-09T01:13:35.927" v="5563" actId="26606"/>
          <ac:spMkLst>
            <pc:docMk/>
            <pc:sldMk cId="2986437175" sldId="282"/>
            <ac:spMk id="15" creationId="{37D54B6C-87D0-4C03-8335-3955179D2B5B}"/>
          </ac:spMkLst>
        </pc:spChg>
        <pc:picChg chg="add del">
          <ac:chgData name="Ariel Avshalom" userId="ad20b999a1aae67d" providerId="LiveId" clId="{E8E36C90-EEB3-4F90-930F-2CFA44A52548}" dt="2020-03-09T01:13:35.877" v="5562" actId="26606"/>
          <ac:picMkLst>
            <pc:docMk/>
            <pc:sldMk cId="2986437175" sldId="282"/>
            <ac:picMk id="7" creationId="{3120BFBE-70A3-4DCE-97F1-B15049FF7083}"/>
          </ac:picMkLst>
        </pc:picChg>
        <pc:picChg chg="add">
          <ac:chgData name="Ariel Avshalom" userId="ad20b999a1aae67d" providerId="LiveId" clId="{E8E36C90-EEB3-4F90-930F-2CFA44A52548}" dt="2020-03-09T01:13:35.927" v="5563" actId="26606"/>
          <ac:picMkLst>
            <pc:docMk/>
            <pc:sldMk cId="2986437175" sldId="282"/>
            <ac:picMk id="16" creationId="{0AF28FA3-DD27-4F01-8CF8-D95CECDB89F8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81CAB-5900-42FA-A244-24B869A3FAE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C1174-E52F-4F07-B129-0873B2E6753D}">
      <dgm:prSet/>
      <dgm:spPr/>
      <dgm:t>
        <a:bodyPr/>
        <a:lstStyle/>
        <a:p>
          <a:r>
            <a:rPr lang="en-US" dirty="0"/>
            <a:t>The mod operation (%) gives you the remainder or </a:t>
          </a:r>
          <a:r>
            <a:rPr lang="en-US" b="1" i="1" dirty="0"/>
            <a:t>residue</a:t>
          </a:r>
          <a:r>
            <a:rPr lang="en-US" dirty="0"/>
            <a:t> of two numbers</a:t>
          </a:r>
        </a:p>
      </dgm:t>
    </dgm:pt>
    <dgm:pt modelId="{F4CD133D-C7B3-41D7-AE2A-06D8FE801904}" type="parTrans" cxnId="{F1A56448-FEFF-421F-BA12-35ADEBF20880}">
      <dgm:prSet/>
      <dgm:spPr/>
      <dgm:t>
        <a:bodyPr/>
        <a:lstStyle/>
        <a:p>
          <a:endParaRPr lang="en-US"/>
        </a:p>
      </dgm:t>
    </dgm:pt>
    <dgm:pt modelId="{1B0D2D5D-88C6-4674-856A-941DCEA22937}" type="sibTrans" cxnId="{F1A56448-FEFF-421F-BA12-35ADEBF20880}">
      <dgm:prSet/>
      <dgm:spPr/>
      <dgm:t>
        <a:bodyPr/>
        <a:lstStyle/>
        <a:p>
          <a:endParaRPr lang="en-US"/>
        </a:p>
      </dgm:t>
    </dgm:pt>
    <dgm:pt modelId="{47790FB9-12AB-4C68-BD43-442557929BEF}">
      <dgm:prSet/>
      <dgm:spPr/>
      <dgm:t>
        <a:bodyPr/>
        <a:lstStyle/>
        <a:p>
          <a:r>
            <a:rPr lang="en-US"/>
            <a:t>Examples:</a:t>
          </a:r>
        </a:p>
      </dgm:t>
    </dgm:pt>
    <dgm:pt modelId="{FEC75E27-561B-40E2-9F3F-DA342F22058E}" type="parTrans" cxnId="{89CDBD37-F321-4CEF-BFFC-EC1EE890AEB0}">
      <dgm:prSet/>
      <dgm:spPr/>
      <dgm:t>
        <a:bodyPr/>
        <a:lstStyle/>
        <a:p>
          <a:endParaRPr lang="en-US"/>
        </a:p>
      </dgm:t>
    </dgm:pt>
    <dgm:pt modelId="{21FF47DF-067C-4331-9308-114EE0FEEEBD}" type="sibTrans" cxnId="{89CDBD37-F321-4CEF-BFFC-EC1EE890AEB0}">
      <dgm:prSet/>
      <dgm:spPr/>
      <dgm:t>
        <a:bodyPr/>
        <a:lstStyle/>
        <a:p>
          <a:endParaRPr lang="en-US"/>
        </a:p>
      </dgm:t>
    </dgm:pt>
    <dgm:pt modelId="{83D52F20-CE9A-41DD-B078-4475FA41ACA9}">
      <dgm:prSet/>
      <dgm:spPr/>
      <dgm:t>
        <a:bodyPr/>
        <a:lstStyle/>
        <a:p>
          <a:r>
            <a:rPr lang="en-US"/>
            <a:t>5 mod 3 = 2</a:t>
          </a:r>
        </a:p>
      </dgm:t>
    </dgm:pt>
    <dgm:pt modelId="{F667EF98-79F7-42CE-9ADD-7EF013063122}" type="parTrans" cxnId="{9053217C-1CAA-4CA8-95FB-7EB9457B1C01}">
      <dgm:prSet/>
      <dgm:spPr/>
      <dgm:t>
        <a:bodyPr/>
        <a:lstStyle/>
        <a:p>
          <a:endParaRPr lang="en-US"/>
        </a:p>
      </dgm:t>
    </dgm:pt>
    <dgm:pt modelId="{B1A6EA4B-B179-4A2B-8D3A-220CC50AD616}" type="sibTrans" cxnId="{9053217C-1CAA-4CA8-95FB-7EB9457B1C01}">
      <dgm:prSet/>
      <dgm:spPr/>
      <dgm:t>
        <a:bodyPr/>
        <a:lstStyle/>
        <a:p>
          <a:endParaRPr lang="en-US"/>
        </a:p>
      </dgm:t>
    </dgm:pt>
    <dgm:pt modelId="{5E79FB97-22F9-4421-8973-C2B084AD531F}">
      <dgm:prSet/>
      <dgm:spPr/>
      <dgm:t>
        <a:bodyPr/>
        <a:lstStyle/>
        <a:p>
          <a:r>
            <a:rPr lang="en-US" dirty="0"/>
            <a:t>10 % 5 = 0</a:t>
          </a:r>
        </a:p>
      </dgm:t>
    </dgm:pt>
    <dgm:pt modelId="{AF8D5E79-FA26-4AB9-BF6E-B0ACD9D9E2FE}" type="parTrans" cxnId="{17719629-FCB8-4615-9FA0-F6475EE735B6}">
      <dgm:prSet/>
      <dgm:spPr/>
      <dgm:t>
        <a:bodyPr/>
        <a:lstStyle/>
        <a:p>
          <a:endParaRPr lang="en-US"/>
        </a:p>
      </dgm:t>
    </dgm:pt>
    <dgm:pt modelId="{7A3E00A6-31B3-4614-A5DF-9B7EB4D0B228}" type="sibTrans" cxnId="{17719629-FCB8-4615-9FA0-F6475EE735B6}">
      <dgm:prSet/>
      <dgm:spPr/>
      <dgm:t>
        <a:bodyPr/>
        <a:lstStyle/>
        <a:p>
          <a:endParaRPr lang="en-US"/>
        </a:p>
      </dgm:t>
    </dgm:pt>
    <dgm:pt modelId="{EF3AA8D8-6D04-403B-A9B6-FD365DA1D242}">
      <dgm:prSet/>
      <dgm:spPr/>
      <dgm:t>
        <a:bodyPr/>
        <a:lstStyle/>
        <a:p>
          <a:r>
            <a:rPr lang="en-US"/>
            <a:t>3 mod 7 = 3</a:t>
          </a:r>
        </a:p>
      </dgm:t>
    </dgm:pt>
    <dgm:pt modelId="{E3D34A38-BA12-4EC8-B82E-A31A8F2BC808}" type="parTrans" cxnId="{1DD822D0-9A64-40DC-88C5-2D2112903448}">
      <dgm:prSet/>
      <dgm:spPr/>
      <dgm:t>
        <a:bodyPr/>
        <a:lstStyle/>
        <a:p>
          <a:endParaRPr lang="en-US"/>
        </a:p>
      </dgm:t>
    </dgm:pt>
    <dgm:pt modelId="{16AE0414-D9D1-480B-9685-97837B806CEA}" type="sibTrans" cxnId="{1DD822D0-9A64-40DC-88C5-2D2112903448}">
      <dgm:prSet/>
      <dgm:spPr/>
      <dgm:t>
        <a:bodyPr/>
        <a:lstStyle/>
        <a:p>
          <a:endParaRPr lang="en-US"/>
        </a:p>
      </dgm:t>
    </dgm:pt>
    <dgm:pt modelId="{9106E06C-DA2F-49BB-9890-3720AAC6C80C}">
      <dgm:prSet/>
      <dgm:spPr/>
      <dgm:t>
        <a:bodyPr/>
        <a:lstStyle/>
        <a:p>
          <a:r>
            <a:rPr lang="en-US"/>
            <a:t>5 mod 0 = undefined</a:t>
          </a:r>
        </a:p>
      </dgm:t>
    </dgm:pt>
    <dgm:pt modelId="{FF57CEB0-701F-4E86-B05C-067ACF5F0E56}" type="parTrans" cxnId="{07215D12-0C36-4DFD-B4F8-82A122F0F890}">
      <dgm:prSet/>
      <dgm:spPr/>
      <dgm:t>
        <a:bodyPr/>
        <a:lstStyle/>
        <a:p>
          <a:endParaRPr lang="en-US"/>
        </a:p>
      </dgm:t>
    </dgm:pt>
    <dgm:pt modelId="{12C4CB3D-D111-4890-B960-2D1A07905D90}" type="sibTrans" cxnId="{07215D12-0C36-4DFD-B4F8-82A122F0F890}">
      <dgm:prSet/>
      <dgm:spPr/>
      <dgm:t>
        <a:bodyPr/>
        <a:lstStyle/>
        <a:p>
          <a:endParaRPr lang="en-US"/>
        </a:p>
      </dgm:t>
    </dgm:pt>
    <dgm:pt modelId="{16E9E1BA-9897-4BA2-AF41-71F6326877AB}" type="pres">
      <dgm:prSet presAssocID="{C3981CAB-5900-42FA-A244-24B869A3FA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F4956A-C7FC-4155-92C8-1EA98AD2BCCD}" type="pres">
      <dgm:prSet presAssocID="{290C1174-E52F-4F07-B129-0873B2E6753D}" presName="hierRoot1" presStyleCnt="0">
        <dgm:presLayoutVars>
          <dgm:hierBranch val="init"/>
        </dgm:presLayoutVars>
      </dgm:prSet>
      <dgm:spPr/>
    </dgm:pt>
    <dgm:pt modelId="{33E505DF-15B7-4326-9979-B1F95AFEC06C}" type="pres">
      <dgm:prSet presAssocID="{290C1174-E52F-4F07-B129-0873B2E6753D}" presName="rootComposite1" presStyleCnt="0"/>
      <dgm:spPr/>
    </dgm:pt>
    <dgm:pt modelId="{E69E8FF4-2DAC-47C7-9B0F-C73C132432CD}" type="pres">
      <dgm:prSet presAssocID="{290C1174-E52F-4F07-B129-0873B2E6753D}" presName="rootText1" presStyleLbl="node0" presStyleIdx="0" presStyleCnt="2">
        <dgm:presLayoutVars>
          <dgm:chPref val="3"/>
        </dgm:presLayoutVars>
      </dgm:prSet>
      <dgm:spPr/>
    </dgm:pt>
    <dgm:pt modelId="{4FF99EF2-7A76-4EAF-896B-B43CFAF5E962}" type="pres">
      <dgm:prSet presAssocID="{290C1174-E52F-4F07-B129-0873B2E6753D}" presName="rootConnector1" presStyleLbl="node1" presStyleIdx="0" presStyleCnt="0"/>
      <dgm:spPr/>
    </dgm:pt>
    <dgm:pt modelId="{7C7ED96B-0552-4A86-8B28-C438EA1043DF}" type="pres">
      <dgm:prSet presAssocID="{290C1174-E52F-4F07-B129-0873B2E6753D}" presName="hierChild2" presStyleCnt="0"/>
      <dgm:spPr/>
    </dgm:pt>
    <dgm:pt modelId="{4F92380B-A74B-4942-8A5F-8194C1779211}" type="pres">
      <dgm:prSet presAssocID="{290C1174-E52F-4F07-B129-0873B2E6753D}" presName="hierChild3" presStyleCnt="0"/>
      <dgm:spPr/>
    </dgm:pt>
    <dgm:pt modelId="{7C8650E8-9067-4D11-A93E-FADBA81095DE}" type="pres">
      <dgm:prSet presAssocID="{47790FB9-12AB-4C68-BD43-442557929BEF}" presName="hierRoot1" presStyleCnt="0">
        <dgm:presLayoutVars>
          <dgm:hierBranch val="init"/>
        </dgm:presLayoutVars>
      </dgm:prSet>
      <dgm:spPr/>
    </dgm:pt>
    <dgm:pt modelId="{FE2C013C-82AC-4C14-BD76-48983515C38D}" type="pres">
      <dgm:prSet presAssocID="{47790FB9-12AB-4C68-BD43-442557929BEF}" presName="rootComposite1" presStyleCnt="0"/>
      <dgm:spPr/>
    </dgm:pt>
    <dgm:pt modelId="{4DD4C1C4-DE28-4D11-8E21-9E835877194C}" type="pres">
      <dgm:prSet presAssocID="{47790FB9-12AB-4C68-BD43-442557929BEF}" presName="rootText1" presStyleLbl="node0" presStyleIdx="1" presStyleCnt="2">
        <dgm:presLayoutVars>
          <dgm:chPref val="3"/>
        </dgm:presLayoutVars>
      </dgm:prSet>
      <dgm:spPr/>
    </dgm:pt>
    <dgm:pt modelId="{3E60BB6E-A245-4DF6-97AA-71D869CADC7A}" type="pres">
      <dgm:prSet presAssocID="{47790FB9-12AB-4C68-BD43-442557929BEF}" presName="rootConnector1" presStyleLbl="node1" presStyleIdx="0" presStyleCnt="0"/>
      <dgm:spPr/>
    </dgm:pt>
    <dgm:pt modelId="{563F5DF4-B612-4812-B053-7BC9EFA5FDB4}" type="pres">
      <dgm:prSet presAssocID="{47790FB9-12AB-4C68-BD43-442557929BEF}" presName="hierChild2" presStyleCnt="0"/>
      <dgm:spPr/>
    </dgm:pt>
    <dgm:pt modelId="{2A697FC5-A3A8-47A1-AA18-297BF6844FDF}" type="pres">
      <dgm:prSet presAssocID="{F667EF98-79F7-42CE-9ADD-7EF013063122}" presName="Name64" presStyleLbl="parChTrans1D2" presStyleIdx="0" presStyleCnt="4"/>
      <dgm:spPr/>
    </dgm:pt>
    <dgm:pt modelId="{493D22C6-9F9E-4F94-B5D9-14F6CCEF2F13}" type="pres">
      <dgm:prSet presAssocID="{83D52F20-CE9A-41DD-B078-4475FA41ACA9}" presName="hierRoot2" presStyleCnt="0">
        <dgm:presLayoutVars>
          <dgm:hierBranch val="init"/>
        </dgm:presLayoutVars>
      </dgm:prSet>
      <dgm:spPr/>
    </dgm:pt>
    <dgm:pt modelId="{59F0D79F-4150-4A1F-9637-86656309920F}" type="pres">
      <dgm:prSet presAssocID="{83D52F20-CE9A-41DD-B078-4475FA41ACA9}" presName="rootComposite" presStyleCnt="0"/>
      <dgm:spPr/>
    </dgm:pt>
    <dgm:pt modelId="{C6521E70-6682-449C-8ADC-F326801CA068}" type="pres">
      <dgm:prSet presAssocID="{83D52F20-CE9A-41DD-B078-4475FA41ACA9}" presName="rootText" presStyleLbl="node2" presStyleIdx="0" presStyleCnt="4">
        <dgm:presLayoutVars>
          <dgm:chPref val="3"/>
        </dgm:presLayoutVars>
      </dgm:prSet>
      <dgm:spPr/>
    </dgm:pt>
    <dgm:pt modelId="{DF3668C5-EDD3-4C52-92C1-1F74EEDA4766}" type="pres">
      <dgm:prSet presAssocID="{83D52F20-CE9A-41DD-B078-4475FA41ACA9}" presName="rootConnector" presStyleLbl="node2" presStyleIdx="0" presStyleCnt="4"/>
      <dgm:spPr/>
    </dgm:pt>
    <dgm:pt modelId="{0FA5105C-2AE1-4749-ACCB-97708C7E2104}" type="pres">
      <dgm:prSet presAssocID="{83D52F20-CE9A-41DD-B078-4475FA41ACA9}" presName="hierChild4" presStyleCnt="0"/>
      <dgm:spPr/>
    </dgm:pt>
    <dgm:pt modelId="{00379A53-11F4-4CF1-9521-CFBA761CA115}" type="pres">
      <dgm:prSet presAssocID="{83D52F20-CE9A-41DD-B078-4475FA41ACA9}" presName="hierChild5" presStyleCnt="0"/>
      <dgm:spPr/>
    </dgm:pt>
    <dgm:pt modelId="{41E541B0-035D-4748-AC78-6014C6D431E3}" type="pres">
      <dgm:prSet presAssocID="{AF8D5E79-FA26-4AB9-BF6E-B0ACD9D9E2FE}" presName="Name64" presStyleLbl="parChTrans1D2" presStyleIdx="1" presStyleCnt="4"/>
      <dgm:spPr/>
    </dgm:pt>
    <dgm:pt modelId="{6CF9F390-2FD6-4DF6-8C18-1E3599798372}" type="pres">
      <dgm:prSet presAssocID="{5E79FB97-22F9-4421-8973-C2B084AD531F}" presName="hierRoot2" presStyleCnt="0">
        <dgm:presLayoutVars>
          <dgm:hierBranch val="init"/>
        </dgm:presLayoutVars>
      </dgm:prSet>
      <dgm:spPr/>
    </dgm:pt>
    <dgm:pt modelId="{AD0FEACB-D1EF-4E07-888F-60B9AFEB1FFA}" type="pres">
      <dgm:prSet presAssocID="{5E79FB97-22F9-4421-8973-C2B084AD531F}" presName="rootComposite" presStyleCnt="0"/>
      <dgm:spPr/>
    </dgm:pt>
    <dgm:pt modelId="{0D880D06-1B88-4C41-BD34-C6827FB6CF3D}" type="pres">
      <dgm:prSet presAssocID="{5E79FB97-22F9-4421-8973-C2B084AD531F}" presName="rootText" presStyleLbl="node2" presStyleIdx="1" presStyleCnt="4">
        <dgm:presLayoutVars>
          <dgm:chPref val="3"/>
        </dgm:presLayoutVars>
      </dgm:prSet>
      <dgm:spPr/>
    </dgm:pt>
    <dgm:pt modelId="{DE4E6C7E-B321-4D75-BFD1-16148B340AAA}" type="pres">
      <dgm:prSet presAssocID="{5E79FB97-22F9-4421-8973-C2B084AD531F}" presName="rootConnector" presStyleLbl="node2" presStyleIdx="1" presStyleCnt="4"/>
      <dgm:spPr/>
    </dgm:pt>
    <dgm:pt modelId="{505D1436-94DC-411C-A7E2-C799061DB06D}" type="pres">
      <dgm:prSet presAssocID="{5E79FB97-22F9-4421-8973-C2B084AD531F}" presName="hierChild4" presStyleCnt="0"/>
      <dgm:spPr/>
    </dgm:pt>
    <dgm:pt modelId="{E16ABD20-4DAB-4652-8B2C-664CFB728EB7}" type="pres">
      <dgm:prSet presAssocID="{5E79FB97-22F9-4421-8973-C2B084AD531F}" presName="hierChild5" presStyleCnt="0"/>
      <dgm:spPr/>
    </dgm:pt>
    <dgm:pt modelId="{68EB621E-9BD1-4799-98EB-9B794F3BDA13}" type="pres">
      <dgm:prSet presAssocID="{E3D34A38-BA12-4EC8-B82E-A31A8F2BC808}" presName="Name64" presStyleLbl="parChTrans1D2" presStyleIdx="2" presStyleCnt="4"/>
      <dgm:spPr/>
    </dgm:pt>
    <dgm:pt modelId="{CC4AAC00-FA28-4AFB-916A-D01402D079A9}" type="pres">
      <dgm:prSet presAssocID="{EF3AA8D8-6D04-403B-A9B6-FD365DA1D242}" presName="hierRoot2" presStyleCnt="0">
        <dgm:presLayoutVars>
          <dgm:hierBranch val="init"/>
        </dgm:presLayoutVars>
      </dgm:prSet>
      <dgm:spPr/>
    </dgm:pt>
    <dgm:pt modelId="{29B408F8-2DF9-4A26-82CA-F6490BA4074E}" type="pres">
      <dgm:prSet presAssocID="{EF3AA8D8-6D04-403B-A9B6-FD365DA1D242}" presName="rootComposite" presStyleCnt="0"/>
      <dgm:spPr/>
    </dgm:pt>
    <dgm:pt modelId="{4C83E37E-F9CD-4E2C-ACBD-C152706F4581}" type="pres">
      <dgm:prSet presAssocID="{EF3AA8D8-6D04-403B-A9B6-FD365DA1D242}" presName="rootText" presStyleLbl="node2" presStyleIdx="2" presStyleCnt="4">
        <dgm:presLayoutVars>
          <dgm:chPref val="3"/>
        </dgm:presLayoutVars>
      </dgm:prSet>
      <dgm:spPr/>
    </dgm:pt>
    <dgm:pt modelId="{B69F51DB-459F-4D4F-A175-6EA98CC6A7B7}" type="pres">
      <dgm:prSet presAssocID="{EF3AA8D8-6D04-403B-A9B6-FD365DA1D242}" presName="rootConnector" presStyleLbl="node2" presStyleIdx="2" presStyleCnt="4"/>
      <dgm:spPr/>
    </dgm:pt>
    <dgm:pt modelId="{599CE59A-A391-4FBD-9158-FE3D5FE93F42}" type="pres">
      <dgm:prSet presAssocID="{EF3AA8D8-6D04-403B-A9B6-FD365DA1D242}" presName="hierChild4" presStyleCnt="0"/>
      <dgm:spPr/>
    </dgm:pt>
    <dgm:pt modelId="{CAE4542A-E332-4846-8931-A6D009A35D61}" type="pres">
      <dgm:prSet presAssocID="{EF3AA8D8-6D04-403B-A9B6-FD365DA1D242}" presName="hierChild5" presStyleCnt="0"/>
      <dgm:spPr/>
    </dgm:pt>
    <dgm:pt modelId="{0CD9E4ED-1948-4A97-81F9-471A7AB26D6D}" type="pres">
      <dgm:prSet presAssocID="{FF57CEB0-701F-4E86-B05C-067ACF5F0E56}" presName="Name64" presStyleLbl="parChTrans1D2" presStyleIdx="3" presStyleCnt="4"/>
      <dgm:spPr/>
    </dgm:pt>
    <dgm:pt modelId="{D1505EC3-64DD-43F1-985C-FF329745C107}" type="pres">
      <dgm:prSet presAssocID="{9106E06C-DA2F-49BB-9890-3720AAC6C80C}" presName="hierRoot2" presStyleCnt="0">
        <dgm:presLayoutVars>
          <dgm:hierBranch val="init"/>
        </dgm:presLayoutVars>
      </dgm:prSet>
      <dgm:spPr/>
    </dgm:pt>
    <dgm:pt modelId="{6C78A2D3-C2AC-4331-8AF9-B2AAEDB8F672}" type="pres">
      <dgm:prSet presAssocID="{9106E06C-DA2F-49BB-9890-3720AAC6C80C}" presName="rootComposite" presStyleCnt="0"/>
      <dgm:spPr/>
    </dgm:pt>
    <dgm:pt modelId="{04DE32AC-3106-4A64-AC3B-EA14E4E2C8C1}" type="pres">
      <dgm:prSet presAssocID="{9106E06C-DA2F-49BB-9890-3720AAC6C80C}" presName="rootText" presStyleLbl="node2" presStyleIdx="3" presStyleCnt="4">
        <dgm:presLayoutVars>
          <dgm:chPref val="3"/>
        </dgm:presLayoutVars>
      </dgm:prSet>
      <dgm:spPr/>
    </dgm:pt>
    <dgm:pt modelId="{90760C94-8A43-47D5-92C6-818D305F7BC3}" type="pres">
      <dgm:prSet presAssocID="{9106E06C-DA2F-49BB-9890-3720AAC6C80C}" presName="rootConnector" presStyleLbl="node2" presStyleIdx="3" presStyleCnt="4"/>
      <dgm:spPr/>
    </dgm:pt>
    <dgm:pt modelId="{8818E69F-A4B6-4353-86DC-42430C08EEF3}" type="pres">
      <dgm:prSet presAssocID="{9106E06C-DA2F-49BB-9890-3720AAC6C80C}" presName="hierChild4" presStyleCnt="0"/>
      <dgm:spPr/>
    </dgm:pt>
    <dgm:pt modelId="{66A27E65-B9BF-4DEA-92F8-06E7EF2F80D1}" type="pres">
      <dgm:prSet presAssocID="{9106E06C-DA2F-49BB-9890-3720AAC6C80C}" presName="hierChild5" presStyleCnt="0"/>
      <dgm:spPr/>
    </dgm:pt>
    <dgm:pt modelId="{9E935713-A24D-454E-BA07-D9C86481E77A}" type="pres">
      <dgm:prSet presAssocID="{47790FB9-12AB-4C68-BD43-442557929BEF}" presName="hierChild3" presStyleCnt="0"/>
      <dgm:spPr/>
    </dgm:pt>
  </dgm:ptLst>
  <dgm:cxnLst>
    <dgm:cxn modelId="{07215D12-0C36-4DFD-B4F8-82A122F0F890}" srcId="{47790FB9-12AB-4C68-BD43-442557929BEF}" destId="{9106E06C-DA2F-49BB-9890-3720AAC6C80C}" srcOrd="3" destOrd="0" parTransId="{FF57CEB0-701F-4E86-B05C-067ACF5F0E56}" sibTransId="{12C4CB3D-D111-4890-B960-2D1A07905D90}"/>
    <dgm:cxn modelId="{1A6B1A13-90AF-4E3F-B2DE-1E8851CBF916}" type="presOf" srcId="{9106E06C-DA2F-49BB-9890-3720AAC6C80C}" destId="{90760C94-8A43-47D5-92C6-818D305F7BC3}" srcOrd="1" destOrd="0" presId="urn:microsoft.com/office/officeart/2009/3/layout/HorizontalOrganizationChart"/>
    <dgm:cxn modelId="{101CC222-6EA6-4FA7-A9C7-8F1FF466B1E3}" type="presOf" srcId="{EF3AA8D8-6D04-403B-A9B6-FD365DA1D242}" destId="{B69F51DB-459F-4D4F-A175-6EA98CC6A7B7}" srcOrd="1" destOrd="0" presId="urn:microsoft.com/office/officeart/2009/3/layout/HorizontalOrganizationChart"/>
    <dgm:cxn modelId="{17719629-FCB8-4615-9FA0-F6475EE735B6}" srcId="{47790FB9-12AB-4C68-BD43-442557929BEF}" destId="{5E79FB97-22F9-4421-8973-C2B084AD531F}" srcOrd="1" destOrd="0" parTransId="{AF8D5E79-FA26-4AB9-BF6E-B0ACD9D9E2FE}" sibTransId="{7A3E00A6-31B3-4614-A5DF-9B7EB4D0B228}"/>
    <dgm:cxn modelId="{89CDBD37-F321-4CEF-BFFC-EC1EE890AEB0}" srcId="{C3981CAB-5900-42FA-A244-24B869A3FAE1}" destId="{47790FB9-12AB-4C68-BD43-442557929BEF}" srcOrd="1" destOrd="0" parTransId="{FEC75E27-561B-40E2-9F3F-DA342F22058E}" sibTransId="{21FF47DF-067C-4331-9308-114EE0FEEEBD}"/>
    <dgm:cxn modelId="{12B5BD38-D868-461A-92E6-FF39C9FD7D2E}" type="presOf" srcId="{83D52F20-CE9A-41DD-B078-4475FA41ACA9}" destId="{DF3668C5-EDD3-4C52-92C1-1F74EEDA4766}" srcOrd="1" destOrd="0" presId="urn:microsoft.com/office/officeart/2009/3/layout/HorizontalOrganizationChart"/>
    <dgm:cxn modelId="{8C76825E-90E8-45BE-883F-47F97352CBBB}" type="presOf" srcId="{F667EF98-79F7-42CE-9ADD-7EF013063122}" destId="{2A697FC5-A3A8-47A1-AA18-297BF6844FDF}" srcOrd="0" destOrd="0" presId="urn:microsoft.com/office/officeart/2009/3/layout/HorizontalOrganizationChart"/>
    <dgm:cxn modelId="{BFCCD743-4D33-428F-A79C-ED0DB96DAAAE}" type="presOf" srcId="{C3981CAB-5900-42FA-A244-24B869A3FAE1}" destId="{16E9E1BA-9897-4BA2-AF41-71F6326877AB}" srcOrd="0" destOrd="0" presId="urn:microsoft.com/office/officeart/2009/3/layout/HorizontalOrganizationChart"/>
    <dgm:cxn modelId="{30D7DB47-2FD4-4214-B464-CD293BCD9C59}" type="presOf" srcId="{FF57CEB0-701F-4E86-B05C-067ACF5F0E56}" destId="{0CD9E4ED-1948-4A97-81F9-471A7AB26D6D}" srcOrd="0" destOrd="0" presId="urn:microsoft.com/office/officeart/2009/3/layout/HorizontalOrganizationChart"/>
    <dgm:cxn modelId="{F1A56448-FEFF-421F-BA12-35ADEBF20880}" srcId="{C3981CAB-5900-42FA-A244-24B869A3FAE1}" destId="{290C1174-E52F-4F07-B129-0873B2E6753D}" srcOrd="0" destOrd="0" parTransId="{F4CD133D-C7B3-41D7-AE2A-06D8FE801904}" sibTransId="{1B0D2D5D-88C6-4674-856A-941DCEA22937}"/>
    <dgm:cxn modelId="{07000A6B-D665-4144-A330-14B64FF9874F}" type="presOf" srcId="{83D52F20-CE9A-41DD-B078-4475FA41ACA9}" destId="{C6521E70-6682-449C-8ADC-F326801CA068}" srcOrd="0" destOrd="0" presId="urn:microsoft.com/office/officeart/2009/3/layout/HorizontalOrganizationChart"/>
    <dgm:cxn modelId="{A588126E-868F-4FB6-8DC7-723094273531}" type="presOf" srcId="{47790FB9-12AB-4C68-BD43-442557929BEF}" destId="{4DD4C1C4-DE28-4D11-8E21-9E835877194C}" srcOrd="0" destOrd="0" presId="urn:microsoft.com/office/officeart/2009/3/layout/HorizontalOrganizationChart"/>
    <dgm:cxn modelId="{83CA7E71-536A-46CC-BD19-F1A38F98168F}" type="presOf" srcId="{290C1174-E52F-4F07-B129-0873B2E6753D}" destId="{4FF99EF2-7A76-4EAF-896B-B43CFAF5E962}" srcOrd="1" destOrd="0" presId="urn:microsoft.com/office/officeart/2009/3/layout/HorizontalOrganizationChart"/>
    <dgm:cxn modelId="{6A6ECA56-D0C7-4749-88E2-495646F5F1F1}" type="presOf" srcId="{E3D34A38-BA12-4EC8-B82E-A31A8F2BC808}" destId="{68EB621E-9BD1-4799-98EB-9B794F3BDA13}" srcOrd="0" destOrd="0" presId="urn:microsoft.com/office/officeart/2009/3/layout/HorizontalOrganizationChart"/>
    <dgm:cxn modelId="{9053217C-1CAA-4CA8-95FB-7EB9457B1C01}" srcId="{47790FB9-12AB-4C68-BD43-442557929BEF}" destId="{83D52F20-CE9A-41DD-B078-4475FA41ACA9}" srcOrd="0" destOrd="0" parTransId="{F667EF98-79F7-42CE-9ADD-7EF013063122}" sibTransId="{B1A6EA4B-B179-4A2B-8D3A-220CC50AD616}"/>
    <dgm:cxn modelId="{233267AA-3640-4CB6-ACA7-F138104E59AF}" type="presOf" srcId="{290C1174-E52F-4F07-B129-0873B2E6753D}" destId="{E69E8FF4-2DAC-47C7-9B0F-C73C132432CD}" srcOrd="0" destOrd="0" presId="urn:microsoft.com/office/officeart/2009/3/layout/HorizontalOrganizationChart"/>
    <dgm:cxn modelId="{AC15B0B0-F932-47A4-9AA5-C13289C968D2}" type="presOf" srcId="{5E79FB97-22F9-4421-8973-C2B084AD531F}" destId="{0D880D06-1B88-4C41-BD34-C6827FB6CF3D}" srcOrd="0" destOrd="0" presId="urn:microsoft.com/office/officeart/2009/3/layout/HorizontalOrganizationChart"/>
    <dgm:cxn modelId="{7B95C6B0-3161-4116-9660-4353B5EB3029}" type="presOf" srcId="{EF3AA8D8-6D04-403B-A9B6-FD365DA1D242}" destId="{4C83E37E-F9CD-4E2C-ACBD-C152706F4581}" srcOrd="0" destOrd="0" presId="urn:microsoft.com/office/officeart/2009/3/layout/HorizontalOrganizationChart"/>
    <dgm:cxn modelId="{D9E772C0-CDCB-4CCD-BD29-7B05F8CCFAA3}" type="presOf" srcId="{9106E06C-DA2F-49BB-9890-3720AAC6C80C}" destId="{04DE32AC-3106-4A64-AC3B-EA14E4E2C8C1}" srcOrd="0" destOrd="0" presId="urn:microsoft.com/office/officeart/2009/3/layout/HorizontalOrganizationChart"/>
    <dgm:cxn modelId="{1DD822D0-9A64-40DC-88C5-2D2112903448}" srcId="{47790FB9-12AB-4C68-BD43-442557929BEF}" destId="{EF3AA8D8-6D04-403B-A9B6-FD365DA1D242}" srcOrd="2" destOrd="0" parTransId="{E3D34A38-BA12-4EC8-B82E-A31A8F2BC808}" sibTransId="{16AE0414-D9D1-480B-9685-97837B806CEA}"/>
    <dgm:cxn modelId="{3D15E8E3-B53D-4600-90B1-62FD6A7B0B99}" type="presOf" srcId="{47790FB9-12AB-4C68-BD43-442557929BEF}" destId="{3E60BB6E-A245-4DF6-97AA-71D869CADC7A}" srcOrd="1" destOrd="0" presId="urn:microsoft.com/office/officeart/2009/3/layout/HorizontalOrganizationChart"/>
    <dgm:cxn modelId="{9E4D19E7-B796-46C2-A932-C4A3FE23F3D7}" type="presOf" srcId="{5E79FB97-22F9-4421-8973-C2B084AD531F}" destId="{DE4E6C7E-B321-4D75-BFD1-16148B340AAA}" srcOrd="1" destOrd="0" presId="urn:microsoft.com/office/officeart/2009/3/layout/HorizontalOrganizationChart"/>
    <dgm:cxn modelId="{A6E94CFF-404B-4895-8C56-510191A8DCD3}" type="presOf" srcId="{AF8D5E79-FA26-4AB9-BF6E-B0ACD9D9E2FE}" destId="{41E541B0-035D-4748-AC78-6014C6D431E3}" srcOrd="0" destOrd="0" presId="urn:microsoft.com/office/officeart/2009/3/layout/HorizontalOrganizationChart"/>
    <dgm:cxn modelId="{1678D276-DFCD-4C45-86E1-8D244012C600}" type="presParOf" srcId="{16E9E1BA-9897-4BA2-AF41-71F6326877AB}" destId="{68F4956A-C7FC-4155-92C8-1EA98AD2BCCD}" srcOrd="0" destOrd="0" presId="urn:microsoft.com/office/officeart/2009/3/layout/HorizontalOrganizationChart"/>
    <dgm:cxn modelId="{CED27683-F26E-42AA-B757-BFEBB8952625}" type="presParOf" srcId="{68F4956A-C7FC-4155-92C8-1EA98AD2BCCD}" destId="{33E505DF-15B7-4326-9979-B1F95AFEC06C}" srcOrd="0" destOrd="0" presId="urn:microsoft.com/office/officeart/2009/3/layout/HorizontalOrganizationChart"/>
    <dgm:cxn modelId="{5363C0EF-2FCC-4F65-B193-D89F6479EA7A}" type="presParOf" srcId="{33E505DF-15B7-4326-9979-B1F95AFEC06C}" destId="{E69E8FF4-2DAC-47C7-9B0F-C73C132432CD}" srcOrd="0" destOrd="0" presId="urn:microsoft.com/office/officeart/2009/3/layout/HorizontalOrganizationChart"/>
    <dgm:cxn modelId="{B8C138B5-C79F-4557-857C-742E79D85FEA}" type="presParOf" srcId="{33E505DF-15B7-4326-9979-B1F95AFEC06C}" destId="{4FF99EF2-7A76-4EAF-896B-B43CFAF5E962}" srcOrd="1" destOrd="0" presId="urn:microsoft.com/office/officeart/2009/3/layout/HorizontalOrganizationChart"/>
    <dgm:cxn modelId="{360F3282-8D2E-4BD3-B446-BAEA31605387}" type="presParOf" srcId="{68F4956A-C7FC-4155-92C8-1EA98AD2BCCD}" destId="{7C7ED96B-0552-4A86-8B28-C438EA1043DF}" srcOrd="1" destOrd="0" presId="urn:microsoft.com/office/officeart/2009/3/layout/HorizontalOrganizationChart"/>
    <dgm:cxn modelId="{EAC8A0D3-F23C-463C-B519-24F8AC22915C}" type="presParOf" srcId="{68F4956A-C7FC-4155-92C8-1EA98AD2BCCD}" destId="{4F92380B-A74B-4942-8A5F-8194C1779211}" srcOrd="2" destOrd="0" presId="urn:microsoft.com/office/officeart/2009/3/layout/HorizontalOrganizationChart"/>
    <dgm:cxn modelId="{5012A1C5-78C5-4794-9557-4EF221EF5D69}" type="presParOf" srcId="{16E9E1BA-9897-4BA2-AF41-71F6326877AB}" destId="{7C8650E8-9067-4D11-A93E-FADBA81095DE}" srcOrd="1" destOrd="0" presId="urn:microsoft.com/office/officeart/2009/3/layout/HorizontalOrganizationChart"/>
    <dgm:cxn modelId="{E8D07C93-227D-442D-ADCE-545BDC287926}" type="presParOf" srcId="{7C8650E8-9067-4D11-A93E-FADBA81095DE}" destId="{FE2C013C-82AC-4C14-BD76-48983515C38D}" srcOrd="0" destOrd="0" presId="urn:microsoft.com/office/officeart/2009/3/layout/HorizontalOrganizationChart"/>
    <dgm:cxn modelId="{159453E3-67B5-4505-8522-661FA4C8ED9B}" type="presParOf" srcId="{FE2C013C-82AC-4C14-BD76-48983515C38D}" destId="{4DD4C1C4-DE28-4D11-8E21-9E835877194C}" srcOrd="0" destOrd="0" presId="urn:microsoft.com/office/officeart/2009/3/layout/HorizontalOrganizationChart"/>
    <dgm:cxn modelId="{2523DDE2-648E-42BB-8326-691EC2E6C0B8}" type="presParOf" srcId="{FE2C013C-82AC-4C14-BD76-48983515C38D}" destId="{3E60BB6E-A245-4DF6-97AA-71D869CADC7A}" srcOrd="1" destOrd="0" presId="urn:microsoft.com/office/officeart/2009/3/layout/HorizontalOrganizationChart"/>
    <dgm:cxn modelId="{997AC06F-AEB6-474C-9C0F-3925B36E5129}" type="presParOf" srcId="{7C8650E8-9067-4D11-A93E-FADBA81095DE}" destId="{563F5DF4-B612-4812-B053-7BC9EFA5FDB4}" srcOrd="1" destOrd="0" presId="urn:microsoft.com/office/officeart/2009/3/layout/HorizontalOrganizationChart"/>
    <dgm:cxn modelId="{2A499EB0-5E2C-4DA3-BC2E-814CCBD60CF6}" type="presParOf" srcId="{563F5DF4-B612-4812-B053-7BC9EFA5FDB4}" destId="{2A697FC5-A3A8-47A1-AA18-297BF6844FDF}" srcOrd="0" destOrd="0" presId="urn:microsoft.com/office/officeart/2009/3/layout/HorizontalOrganizationChart"/>
    <dgm:cxn modelId="{CED2706E-158E-416A-9762-EE069E5B40F8}" type="presParOf" srcId="{563F5DF4-B612-4812-B053-7BC9EFA5FDB4}" destId="{493D22C6-9F9E-4F94-B5D9-14F6CCEF2F13}" srcOrd="1" destOrd="0" presId="urn:microsoft.com/office/officeart/2009/3/layout/HorizontalOrganizationChart"/>
    <dgm:cxn modelId="{2EED4F57-DE1E-411B-AEF0-961CA9EC6832}" type="presParOf" srcId="{493D22C6-9F9E-4F94-B5D9-14F6CCEF2F13}" destId="{59F0D79F-4150-4A1F-9637-86656309920F}" srcOrd="0" destOrd="0" presId="urn:microsoft.com/office/officeart/2009/3/layout/HorizontalOrganizationChart"/>
    <dgm:cxn modelId="{D08DEE9E-778E-4C2D-B0B6-22C8C023E8C8}" type="presParOf" srcId="{59F0D79F-4150-4A1F-9637-86656309920F}" destId="{C6521E70-6682-449C-8ADC-F326801CA068}" srcOrd="0" destOrd="0" presId="urn:microsoft.com/office/officeart/2009/3/layout/HorizontalOrganizationChart"/>
    <dgm:cxn modelId="{AD8344A3-D879-4D0F-93FE-AE165C7C6B03}" type="presParOf" srcId="{59F0D79F-4150-4A1F-9637-86656309920F}" destId="{DF3668C5-EDD3-4C52-92C1-1F74EEDA4766}" srcOrd="1" destOrd="0" presId="urn:microsoft.com/office/officeart/2009/3/layout/HorizontalOrganizationChart"/>
    <dgm:cxn modelId="{F17C7860-4FCC-4C13-8DB6-784735045ED9}" type="presParOf" srcId="{493D22C6-9F9E-4F94-B5D9-14F6CCEF2F13}" destId="{0FA5105C-2AE1-4749-ACCB-97708C7E2104}" srcOrd="1" destOrd="0" presId="urn:microsoft.com/office/officeart/2009/3/layout/HorizontalOrganizationChart"/>
    <dgm:cxn modelId="{FAC98AE9-CA9C-44C6-A57B-7BCEEC272178}" type="presParOf" srcId="{493D22C6-9F9E-4F94-B5D9-14F6CCEF2F13}" destId="{00379A53-11F4-4CF1-9521-CFBA761CA115}" srcOrd="2" destOrd="0" presId="urn:microsoft.com/office/officeart/2009/3/layout/HorizontalOrganizationChart"/>
    <dgm:cxn modelId="{DDC069D7-1589-4355-9632-874B21F66225}" type="presParOf" srcId="{563F5DF4-B612-4812-B053-7BC9EFA5FDB4}" destId="{41E541B0-035D-4748-AC78-6014C6D431E3}" srcOrd="2" destOrd="0" presId="urn:microsoft.com/office/officeart/2009/3/layout/HorizontalOrganizationChart"/>
    <dgm:cxn modelId="{0E2E6986-148C-4EBB-AC29-6F8B6A9D2E9C}" type="presParOf" srcId="{563F5DF4-B612-4812-B053-7BC9EFA5FDB4}" destId="{6CF9F390-2FD6-4DF6-8C18-1E3599798372}" srcOrd="3" destOrd="0" presId="urn:microsoft.com/office/officeart/2009/3/layout/HorizontalOrganizationChart"/>
    <dgm:cxn modelId="{32ACDF99-E455-4E3E-9FDE-5E7791CF48BE}" type="presParOf" srcId="{6CF9F390-2FD6-4DF6-8C18-1E3599798372}" destId="{AD0FEACB-D1EF-4E07-888F-60B9AFEB1FFA}" srcOrd="0" destOrd="0" presId="urn:microsoft.com/office/officeart/2009/3/layout/HorizontalOrganizationChart"/>
    <dgm:cxn modelId="{33CABC41-11B3-4279-94BA-50CF61A6EDA1}" type="presParOf" srcId="{AD0FEACB-D1EF-4E07-888F-60B9AFEB1FFA}" destId="{0D880D06-1B88-4C41-BD34-C6827FB6CF3D}" srcOrd="0" destOrd="0" presId="urn:microsoft.com/office/officeart/2009/3/layout/HorizontalOrganizationChart"/>
    <dgm:cxn modelId="{C9C5BFAF-BFEF-4759-BFAD-3E71755FC4E9}" type="presParOf" srcId="{AD0FEACB-D1EF-4E07-888F-60B9AFEB1FFA}" destId="{DE4E6C7E-B321-4D75-BFD1-16148B340AAA}" srcOrd="1" destOrd="0" presId="urn:microsoft.com/office/officeart/2009/3/layout/HorizontalOrganizationChart"/>
    <dgm:cxn modelId="{692EAF7C-A542-4958-B592-B841962E8EC7}" type="presParOf" srcId="{6CF9F390-2FD6-4DF6-8C18-1E3599798372}" destId="{505D1436-94DC-411C-A7E2-C799061DB06D}" srcOrd="1" destOrd="0" presId="urn:microsoft.com/office/officeart/2009/3/layout/HorizontalOrganizationChart"/>
    <dgm:cxn modelId="{59176A3F-4C20-4205-8D65-B2E87163B847}" type="presParOf" srcId="{6CF9F390-2FD6-4DF6-8C18-1E3599798372}" destId="{E16ABD20-4DAB-4652-8B2C-664CFB728EB7}" srcOrd="2" destOrd="0" presId="urn:microsoft.com/office/officeart/2009/3/layout/HorizontalOrganizationChart"/>
    <dgm:cxn modelId="{B6B9954F-2773-4D00-AA5E-218CC0869FAD}" type="presParOf" srcId="{563F5DF4-B612-4812-B053-7BC9EFA5FDB4}" destId="{68EB621E-9BD1-4799-98EB-9B794F3BDA13}" srcOrd="4" destOrd="0" presId="urn:microsoft.com/office/officeart/2009/3/layout/HorizontalOrganizationChart"/>
    <dgm:cxn modelId="{92C6A283-DD24-4B18-B8E9-3E2EC90BC513}" type="presParOf" srcId="{563F5DF4-B612-4812-B053-7BC9EFA5FDB4}" destId="{CC4AAC00-FA28-4AFB-916A-D01402D079A9}" srcOrd="5" destOrd="0" presId="urn:microsoft.com/office/officeart/2009/3/layout/HorizontalOrganizationChart"/>
    <dgm:cxn modelId="{5DA1AE57-FA85-4588-BEDF-0B6FD27C8DCB}" type="presParOf" srcId="{CC4AAC00-FA28-4AFB-916A-D01402D079A9}" destId="{29B408F8-2DF9-4A26-82CA-F6490BA4074E}" srcOrd="0" destOrd="0" presId="urn:microsoft.com/office/officeart/2009/3/layout/HorizontalOrganizationChart"/>
    <dgm:cxn modelId="{BF5E7DDC-BAC0-443B-8C9A-80A6A31CF787}" type="presParOf" srcId="{29B408F8-2DF9-4A26-82CA-F6490BA4074E}" destId="{4C83E37E-F9CD-4E2C-ACBD-C152706F4581}" srcOrd="0" destOrd="0" presId="urn:microsoft.com/office/officeart/2009/3/layout/HorizontalOrganizationChart"/>
    <dgm:cxn modelId="{7CA34CA0-F95A-49A1-B9BC-1D439E9D293F}" type="presParOf" srcId="{29B408F8-2DF9-4A26-82CA-F6490BA4074E}" destId="{B69F51DB-459F-4D4F-A175-6EA98CC6A7B7}" srcOrd="1" destOrd="0" presId="urn:microsoft.com/office/officeart/2009/3/layout/HorizontalOrganizationChart"/>
    <dgm:cxn modelId="{16E341D5-2584-4381-8C53-CF1BF64B95CE}" type="presParOf" srcId="{CC4AAC00-FA28-4AFB-916A-D01402D079A9}" destId="{599CE59A-A391-4FBD-9158-FE3D5FE93F42}" srcOrd="1" destOrd="0" presId="urn:microsoft.com/office/officeart/2009/3/layout/HorizontalOrganizationChart"/>
    <dgm:cxn modelId="{F6AACC88-4C38-4ACE-ACC6-9DB52AE7EC42}" type="presParOf" srcId="{CC4AAC00-FA28-4AFB-916A-D01402D079A9}" destId="{CAE4542A-E332-4846-8931-A6D009A35D61}" srcOrd="2" destOrd="0" presId="urn:microsoft.com/office/officeart/2009/3/layout/HorizontalOrganizationChart"/>
    <dgm:cxn modelId="{2D1FFB4C-615C-41DE-9B7C-322CD0AAA1C8}" type="presParOf" srcId="{563F5DF4-B612-4812-B053-7BC9EFA5FDB4}" destId="{0CD9E4ED-1948-4A97-81F9-471A7AB26D6D}" srcOrd="6" destOrd="0" presId="urn:microsoft.com/office/officeart/2009/3/layout/HorizontalOrganizationChart"/>
    <dgm:cxn modelId="{714223E4-CD12-4BD1-80CC-7F1215784C0D}" type="presParOf" srcId="{563F5DF4-B612-4812-B053-7BC9EFA5FDB4}" destId="{D1505EC3-64DD-43F1-985C-FF329745C107}" srcOrd="7" destOrd="0" presId="urn:microsoft.com/office/officeart/2009/3/layout/HorizontalOrganizationChart"/>
    <dgm:cxn modelId="{637A8C61-950B-41B0-A77D-28B84C794A36}" type="presParOf" srcId="{D1505EC3-64DD-43F1-985C-FF329745C107}" destId="{6C78A2D3-C2AC-4331-8AF9-B2AAEDB8F672}" srcOrd="0" destOrd="0" presId="urn:microsoft.com/office/officeart/2009/3/layout/HorizontalOrganizationChart"/>
    <dgm:cxn modelId="{C6E7F31D-F1B7-44E1-931D-9875DDF2AA8C}" type="presParOf" srcId="{6C78A2D3-C2AC-4331-8AF9-B2AAEDB8F672}" destId="{04DE32AC-3106-4A64-AC3B-EA14E4E2C8C1}" srcOrd="0" destOrd="0" presId="urn:microsoft.com/office/officeart/2009/3/layout/HorizontalOrganizationChart"/>
    <dgm:cxn modelId="{A59007DF-4B7E-4911-B682-537EA4AD6F0C}" type="presParOf" srcId="{6C78A2D3-C2AC-4331-8AF9-B2AAEDB8F672}" destId="{90760C94-8A43-47D5-92C6-818D305F7BC3}" srcOrd="1" destOrd="0" presId="urn:microsoft.com/office/officeart/2009/3/layout/HorizontalOrganizationChart"/>
    <dgm:cxn modelId="{F7032CF7-B3E5-42DE-A5D3-A2B627897EA5}" type="presParOf" srcId="{D1505EC3-64DD-43F1-985C-FF329745C107}" destId="{8818E69F-A4B6-4353-86DC-42430C08EEF3}" srcOrd="1" destOrd="0" presId="urn:microsoft.com/office/officeart/2009/3/layout/HorizontalOrganizationChart"/>
    <dgm:cxn modelId="{2968B1E5-0B88-4A79-AD54-656C953DCA3B}" type="presParOf" srcId="{D1505EC3-64DD-43F1-985C-FF329745C107}" destId="{66A27E65-B9BF-4DEA-92F8-06E7EF2F80D1}" srcOrd="2" destOrd="0" presId="urn:microsoft.com/office/officeart/2009/3/layout/HorizontalOrganizationChart"/>
    <dgm:cxn modelId="{3EAC760A-F33F-4688-BE0A-91BAF4CD18C2}" type="presParOf" srcId="{7C8650E8-9067-4D11-A93E-FADBA81095DE}" destId="{9E935713-A24D-454E-BA07-D9C86481E7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686538-FC56-4C3E-9411-DCCD794CDEF5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C662C8-AD5D-4138-9578-25D6B8EFFFED}">
      <dgm:prSet/>
      <dgm:spPr/>
      <dgm:t>
        <a:bodyPr/>
        <a:lstStyle/>
        <a:p>
          <a:r>
            <a:rPr lang="en-US" dirty="0"/>
            <a:t>Property 1. Congruence if reflexive, i.e., a ≡ a (mod m) for every integer a and natural number m. </a:t>
          </a:r>
        </a:p>
      </dgm:t>
    </dgm:pt>
    <dgm:pt modelId="{709269D5-80F0-45FE-9135-C62B1213AFE3}" type="parTrans" cxnId="{3A7A8243-38C0-4890-A555-2A3BC5A59E34}">
      <dgm:prSet/>
      <dgm:spPr/>
      <dgm:t>
        <a:bodyPr/>
        <a:lstStyle/>
        <a:p>
          <a:endParaRPr lang="en-US"/>
        </a:p>
      </dgm:t>
    </dgm:pt>
    <dgm:pt modelId="{4F2FFED1-DEC6-412A-9C11-2632DB1FD3B1}" type="sibTrans" cxnId="{3A7A8243-38C0-4890-A555-2A3BC5A59E34}">
      <dgm:prSet/>
      <dgm:spPr/>
      <dgm:t>
        <a:bodyPr/>
        <a:lstStyle/>
        <a:p>
          <a:endParaRPr lang="en-US"/>
        </a:p>
      </dgm:t>
    </dgm:pt>
    <dgm:pt modelId="{78F9B09F-9CF0-41DF-8330-5BA1A86ECC78}">
      <dgm:prSet/>
      <dgm:spPr/>
      <dgm:t>
        <a:bodyPr/>
        <a:lstStyle/>
        <a:p>
          <a:r>
            <a:rPr lang="en-US"/>
            <a:t>Property 2. Congruence is symmetric, i.e., if a ≡ b (mod m), then b ≡ a (mod m). </a:t>
          </a:r>
        </a:p>
      </dgm:t>
    </dgm:pt>
    <dgm:pt modelId="{373EBFEE-B2C0-4BD4-9B9C-DE792429ABB3}" type="parTrans" cxnId="{59907508-CE2E-4E5E-AE9A-446766EAB265}">
      <dgm:prSet/>
      <dgm:spPr/>
      <dgm:t>
        <a:bodyPr/>
        <a:lstStyle/>
        <a:p>
          <a:endParaRPr lang="en-US"/>
        </a:p>
      </dgm:t>
    </dgm:pt>
    <dgm:pt modelId="{177984AA-47D2-4928-800A-167D0EB966FF}" type="sibTrans" cxnId="{59907508-CE2E-4E5E-AE9A-446766EAB265}">
      <dgm:prSet/>
      <dgm:spPr/>
      <dgm:t>
        <a:bodyPr/>
        <a:lstStyle/>
        <a:p>
          <a:endParaRPr lang="en-US"/>
        </a:p>
      </dgm:t>
    </dgm:pt>
    <dgm:pt modelId="{6D69BDA5-4AB1-4888-AD0A-81BF4A008BAC}">
      <dgm:prSet/>
      <dgm:spPr/>
      <dgm:t>
        <a:bodyPr/>
        <a:lstStyle/>
        <a:p>
          <a:r>
            <a:rPr lang="en-US"/>
            <a:t>Property 3. Congruence is transitive, i.e., if a ≡ b (mod m) and b ≡ c (mod m), then a ≡ c (mod m).</a:t>
          </a:r>
        </a:p>
      </dgm:t>
    </dgm:pt>
    <dgm:pt modelId="{570B53F1-80CA-4F85-BF5D-9C624B60D6E4}" type="parTrans" cxnId="{1F698CFB-579F-4C9F-BD78-0CA995C094BC}">
      <dgm:prSet/>
      <dgm:spPr/>
      <dgm:t>
        <a:bodyPr/>
        <a:lstStyle/>
        <a:p>
          <a:endParaRPr lang="en-US"/>
        </a:p>
      </dgm:t>
    </dgm:pt>
    <dgm:pt modelId="{84EC1FE7-F0E6-4AFA-865D-B02AD0D0A056}" type="sibTrans" cxnId="{1F698CFB-579F-4C9F-BD78-0CA995C094BC}">
      <dgm:prSet/>
      <dgm:spPr/>
      <dgm:t>
        <a:bodyPr/>
        <a:lstStyle/>
        <a:p>
          <a:endParaRPr lang="en-US"/>
        </a:p>
      </dgm:t>
    </dgm:pt>
    <dgm:pt modelId="{CC6A5E2D-EA08-4515-9171-BDD727861A51}" type="pres">
      <dgm:prSet presAssocID="{52686538-FC56-4C3E-9411-DCCD794CDEF5}" presName="vert0" presStyleCnt="0">
        <dgm:presLayoutVars>
          <dgm:dir/>
          <dgm:animOne val="branch"/>
          <dgm:animLvl val="lvl"/>
        </dgm:presLayoutVars>
      </dgm:prSet>
      <dgm:spPr/>
    </dgm:pt>
    <dgm:pt modelId="{BB347C53-8171-4BFA-978D-68C51E4F9266}" type="pres">
      <dgm:prSet presAssocID="{19C662C8-AD5D-4138-9578-25D6B8EFFFED}" presName="thickLine" presStyleLbl="alignNode1" presStyleIdx="0" presStyleCnt="3"/>
      <dgm:spPr/>
    </dgm:pt>
    <dgm:pt modelId="{E35BCB0C-483D-45C0-BF55-F742B90EA4BE}" type="pres">
      <dgm:prSet presAssocID="{19C662C8-AD5D-4138-9578-25D6B8EFFFED}" presName="horz1" presStyleCnt="0"/>
      <dgm:spPr/>
    </dgm:pt>
    <dgm:pt modelId="{D0AD004D-582A-4504-A28E-43DCC2D26138}" type="pres">
      <dgm:prSet presAssocID="{19C662C8-AD5D-4138-9578-25D6B8EFFFED}" presName="tx1" presStyleLbl="revTx" presStyleIdx="0" presStyleCnt="3"/>
      <dgm:spPr/>
    </dgm:pt>
    <dgm:pt modelId="{695CF03B-18AF-45E6-BF3A-930CDEA442DA}" type="pres">
      <dgm:prSet presAssocID="{19C662C8-AD5D-4138-9578-25D6B8EFFFED}" presName="vert1" presStyleCnt="0"/>
      <dgm:spPr/>
    </dgm:pt>
    <dgm:pt modelId="{03A8C368-93D1-46D6-9318-F919794EC595}" type="pres">
      <dgm:prSet presAssocID="{78F9B09F-9CF0-41DF-8330-5BA1A86ECC78}" presName="thickLine" presStyleLbl="alignNode1" presStyleIdx="1" presStyleCnt="3"/>
      <dgm:spPr/>
    </dgm:pt>
    <dgm:pt modelId="{DCC257B4-BF9D-4455-830C-C4D68362CA26}" type="pres">
      <dgm:prSet presAssocID="{78F9B09F-9CF0-41DF-8330-5BA1A86ECC78}" presName="horz1" presStyleCnt="0"/>
      <dgm:spPr/>
    </dgm:pt>
    <dgm:pt modelId="{7DBAC9CF-F855-46D0-B737-EFAAB8E4C7AE}" type="pres">
      <dgm:prSet presAssocID="{78F9B09F-9CF0-41DF-8330-5BA1A86ECC78}" presName="tx1" presStyleLbl="revTx" presStyleIdx="1" presStyleCnt="3"/>
      <dgm:spPr/>
    </dgm:pt>
    <dgm:pt modelId="{3464D7BA-7B25-4497-B61C-CB0627ACDD3C}" type="pres">
      <dgm:prSet presAssocID="{78F9B09F-9CF0-41DF-8330-5BA1A86ECC78}" presName="vert1" presStyleCnt="0"/>
      <dgm:spPr/>
    </dgm:pt>
    <dgm:pt modelId="{EF90E178-86E7-4E2B-9B6C-8C517E7D8C34}" type="pres">
      <dgm:prSet presAssocID="{6D69BDA5-4AB1-4888-AD0A-81BF4A008BAC}" presName="thickLine" presStyleLbl="alignNode1" presStyleIdx="2" presStyleCnt="3"/>
      <dgm:spPr/>
    </dgm:pt>
    <dgm:pt modelId="{D2BDA574-1C21-4D2B-AD5F-9CB45A8449E3}" type="pres">
      <dgm:prSet presAssocID="{6D69BDA5-4AB1-4888-AD0A-81BF4A008BAC}" presName="horz1" presStyleCnt="0"/>
      <dgm:spPr/>
    </dgm:pt>
    <dgm:pt modelId="{F88A0559-BCE8-48B9-A462-5474CAC7A980}" type="pres">
      <dgm:prSet presAssocID="{6D69BDA5-4AB1-4888-AD0A-81BF4A008BAC}" presName="tx1" presStyleLbl="revTx" presStyleIdx="2" presStyleCnt="3"/>
      <dgm:spPr/>
    </dgm:pt>
    <dgm:pt modelId="{8E37F404-3A40-4C08-8833-87066859684D}" type="pres">
      <dgm:prSet presAssocID="{6D69BDA5-4AB1-4888-AD0A-81BF4A008BAC}" presName="vert1" presStyleCnt="0"/>
      <dgm:spPr/>
    </dgm:pt>
  </dgm:ptLst>
  <dgm:cxnLst>
    <dgm:cxn modelId="{59907508-CE2E-4E5E-AE9A-446766EAB265}" srcId="{52686538-FC56-4C3E-9411-DCCD794CDEF5}" destId="{78F9B09F-9CF0-41DF-8330-5BA1A86ECC78}" srcOrd="1" destOrd="0" parTransId="{373EBFEE-B2C0-4BD4-9B9C-DE792429ABB3}" sibTransId="{177984AA-47D2-4928-800A-167D0EB966FF}"/>
    <dgm:cxn modelId="{3E691A3B-6E78-4AF1-A9CA-BD57AE18344D}" type="presOf" srcId="{19C662C8-AD5D-4138-9578-25D6B8EFFFED}" destId="{D0AD004D-582A-4504-A28E-43DCC2D26138}" srcOrd="0" destOrd="0" presId="urn:microsoft.com/office/officeart/2008/layout/LinedList"/>
    <dgm:cxn modelId="{22B32C63-E8DD-4F71-97AB-E555FE69DC47}" type="presOf" srcId="{78F9B09F-9CF0-41DF-8330-5BA1A86ECC78}" destId="{7DBAC9CF-F855-46D0-B737-EFAAB8E4C7AE}" srcOrd="0" destOrd="0" presId="urn:microsoft.com/office/officeart/2008/layout/LinedList"/>
    <dgm:cxn modelId="{3A7A8243-38C0-4890-A555-2A3BC5A59E34}" srcId="{52686538-FC56-4C3E-9411-DCCD794CDEF5}" destId="{19C662C8-AD5D-4138-9578-25D6B8EFFFED}" srcOrd="0" destOrd="0" parTransId="{709269D5-80F0-45FE-9135-C62B1213AFE3}" sibTransId="{4F2FFED1-DEC6-412A-9C11-2632DB1FD3B1}"/>
    <dgm:cxn modelId="{075B3A84-885E-4344-990C-2097B33DB187}" type="presOf" srcId="{6D69BDA5-4AB1-4888-AD0A-81BF4A008BAC}" destId="{F88A0559-BCE8-48B9-A462-5474CAC7A980}" srcOrd="0" destOrd="0" presId="urn:microsoft.com/office/officeart/2008/layout/LinedList"/>
    <dgm:cxn modelId="{A24CC0DB-66A0-4048-AD75-E68926CCC554}" type="presOf" srcId="{52686538-FC56-4C3E-9411-DCCD794CDEF5}" destId="{CC6A5E2D-EA08-4515-9171-BDD727861A51}" srcOrd="0" destOrd="0" presId="urn:microsoft.com/office/officeart/2008/layout/LinedList"/>
    <dgm:cxn modelId="{1F698CFB-579F-4C9F-BD78-0CA995C094BC}" srcId="{52686538-FC56-4C3E-9411-DCCD794CDEF5}" destId="{6D69BDA5-4AB1-4888-AD0A-81BF4A008BAC}" srcOrd="2" destOrd="0" parTransId="{570B53F1-80CA-4F85-BF5D-9C624B60D6E4}" sibTransId="{84EC1FE7-F0E6-4AFA-865D-B02AD0D0A056}"/>
    <dgm:cxn modelId="{40F71F5D-E5FB-48E4-8F2A-1831ACC987B8}" type="presParOf" srcId="{CC6A5E2D-EA08-4515-9171-BDD727861A51}" destId="{BB347C53-8171-4BFA-978D-68C51E4F9266}" srcOrd="0" destOrd="0" presId="urn:microsoft.com/office/officeart/2008/layout/LinedList"/>
    <dgm:cxn modelId="{86DF2F4F-A0AE-43FB-ADD3-B7D96895747E}" type="presParOf" srcId="{CC6A5E2D-EA08-4515-9171-BDD727861A51}" destId="{E35BCB0C-483D-45C0-BF55-F742B90EA4BE}" srcOrd="1" destOrd="0" presId="urn:microsoft.com/office/officeart/2008/layout/LinedList"/>
    <dgm:cxn modelId="{2636AAE6-18F9-498A-ACC6-DDDBA035D005}" type="presParOf" srcId="{E35BCB0C-483D-45C0-BF55-F742B90EA4BE}" destId="{D0AD004D-582A-4504-A28E-43DCC2D26138}" srcOrd="0" destOrd="0" presId="urn:microsoft.com/office/officeart/2008/layout/LinedList"/>
    <dgm:cxn modelId="{F3EF9BB3-4F5E-4EBF-8BEB-93D028595FFD}" type="presParOf" srcId="{E35BCB0C-483D-45C0-BF55-F742B90EA4BE}" destId="{695CF03B-18AF-45E6-BF3A-930CDEA442DA}" srcOrd="1" destOrd="0" presId="urn:microsoft.com/office/officeart/2008/layout/LinedList"/>
    <dgm:cxn modelId="{6647AC0B-1D2C-4CBC-A132-C5290A320EAB}" type="presParOf" srcId="{CC6A5E2D-EA08-4515-9171-BDD727861A51}" destId="{03A8C368-93D1-46D6-9318-F919794EC595}" srcOrd="2" destOrd="0" presId="urn:microsoft.com/office/officeart/2008/layout/LinedList"/>
    <dgm:cxn modelId="{67BC5E7A-A6D6-43A5-9179-E5F602891974}" type="presParOf" srcId="{CC6A5E2D-EA08-4515-9171-BDD727861A51}" destId="{DCC257B4-BF9D-4455-830C-C4D68362CA26}" srcOrd="3" destOrd="0" presId="urn:microsoft.com/office/officeart/2008/layout/LinedList"/>
    <dgm:cxn modelId="{497B64A6-1F7A-43BE-8B3C-994E84E5E7E7}" type="presParOf" srcId="{DCC257B4-BF9D-4455-830C-C4D68362CA26}" destId="{7DBAC9CF-F855-46D0-B737-EFAAB8E4C7AE}" srcOrd="0" destOrd="0" presId="urn:microsoft.com/office/officeart/2008/layout/LinedList"/>
    <dgm:cxn modelId="{7D9CDA4F-8133-4271-92B5-FC46E76B1C08}" type="presParOf" srcId="{DCC257B4-BF9D-4455-830C-C4D68362CA26}" destId="{3464D7BA-7B25-4497-B61C-CB0627ACDD3C}" srcOrd="1" destOrd="0" presId="urn:microsoft.com/office/officeart/2008/layout/LinedList"/>
    <dgm:cxn modelId="{3F966B76-6DD7-450D-B591-8B2E3D742748}" type="presParOf" srcId="{CC6A5E2D-EA08-4515-9171-BDD727861A51}" destId="{EF90E178-86E7-4E2B-9B6C-8C517E7D8C34}" srcOrd="4" destOrd="0" presId="urn:microsoft.com/office/officeart/2008/layout/LinedList"/>
    <dgm:cxn modelId="{FD40958B-4ABE-4A9F-849A-04A3B94A7AC2}" type="presParOf" srcId="{CC6A5E2D-EA08-4515-9171-BDD727861A51}" destId="{D2BDA574-1C21-4D2B-AD5F-9CB45A8449E3}" srcOrd="5" destOrd="0" presId="urn:microsoft.com/office/officeart/2008/layout/LinedList"/>
    <dgm:cxn modelId="{91FBCE08-4B07-48F9-87A5-6FCD54BB0CCD}" type="presParOf" srcId="{D2BDA574-1C21-4D2B-AD5F-9CB45A8449E3}" destId="{F88A0559-BCE8-48B9-A462-5474CAC7A980}" srcOrd="0" destOrd="0" presId="urn:microsoft.com/office/officeart/2008/layout/LinedList"/>
    <dgm:cxn modelId="{7C7B1467-D648-422C-8690-AD8B2C575A96}" type="presParOf" srcId="{D2BDA574-1C21-4D2B-AD5F-9CB45A8449E3}" destId="{8E37F404-3A40-4C08-8833-8706685968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414793-8C03-4798-B299-BF9D91C5912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B6949B-B2E4-418F-B7B7-167EE86E50AD}">
      <dgm:prSet/>
      <dgm:spPr/>
      <dgm:t>
        <a:bodyPr/>
        <a:lstStyle/>
        <a:p>
          <a:r>
            <a:rPr lang="en-US" dirty="0"/>
            <a:t>Property 4. Congruences may be added: if a ≡ b (mod m) and c ≡ d (mod m), then a + b ≡ c + d (mod m). </a:t>
          </a:r>
        </a:p>
      </dgm:t>
    </dgm:pt>
    <dgm:pt modelId="{A281EB06-8095-4C87-87D0-84D039F1FAB1}" type="parTrans" cxnId="{807C13F0-56B7-43BD-A18E-1A9040E123EE}">
      <dgm:prSet/>
      <dgm:spPr/>
      <dgm:t>
        <a:bodyPr/>
        <a:lstStyle/>
        <a:p>
          <a:endParaRPr lang="en-US"/>
        </a:p>
      </dgm:t>
    </dgm:pt>
    <dgm:pt modelId="{890B190C-2AD2-4B53-818A-8C68EBFCBFFE}" type="sibTrans" cxnId="{807C13F0-56B7-43BD-A18E-1A9040E123EE}">
      <dgm:prSet/>
      <dgm:spPr/>
      <dgm:t>
        <a:bodyPr/>
        <a:lstStyle/>
        <a:p>
          <a:endParaRPr lang="en-US"/>
        </a:p>
      </dgm:t>
    </dgm:pt>
    <dgm:pt modelId="{2B66323A-61F6-442C-9807-423B997AB020}">
      <dgm:prSet/>
      <dgm:spPr/>
      <dgm:t>
        <a:bodyPr/>
        <a:lstStyle/>
        <a:p>
          <a:r>
            <a:rPr lang="en-US"/>
            <a:t>Property 5. Congruences may be multiplied: if a ≡ b (mod m) and c ≡ d (mod m), then ab ≡ cd (mod m). </a:t>
          </a:r>
        </a:p>
      </dgm:t>
    </dgm:pt>
    <dgm:pt modelId="{53E964A0-3EAE-4958-9DAD-58FBAD4F31CB}" type="parTrans" cxnId="{CD35A90D-4457-4736-A7E1-B4337276C099}">
      <dgm:prSet/>
      <dgm:spPr/>
      <dgm:t>
        <a:bodyPr/>
        <a:lstStyle/>
        <a:p>
          <a:endParaRPr lang="en-US"/>
        </a:p>
      </dgm:t>
    </dgm:pt>
    <dgm:pt modelId="{6A358F89-2AE5-4603-8C96-6D8ABDFB8AB4}" type="sibTrans" cxnId="{CD35A90D-4457-4736-A7E1-B4337276C099}">
      <dgm:prSet/>
      <dgm:spPr/>
      <dgm:t>
        <a:bodyPr/>
        <a:lstStyle/>
        <a:p>
          <a:endParaRPr lang="en-US"/>
        </a:p>
      </dgm:t>
    </dgm:pt>
    <dgm:pt modelId="{D9B262B2-8433-45D3-BA17-CC4F4B78F66A}">
      <dgm:prSet/>
      <dgm:spPr/>
      <dgm:t>
        <a:bodyPr/>
        <a:lstStyle/>
        <a:p>
          <a:r>
            <a:rPr lang="en-US"/>
            <a:t>Property 6. Both sides of a congruence may be divided by a number relatively prime to m: if ab ≡ ac (mod m) and (a, m) = 1, then b ≡ c (mod m).</a:t>
          </a:r>
        </a:p>
      </dgm:t>
    </dgm:pt>
    <dgm:pt modelId="{378DE6F0-62DC-4D4D-965C-04F97FE8A770}" type="parTrans" cxnId="{2E8F6DE2-4F9D-4598-91F6-744684E239C6}">
      <dgm:prSet/>
      <dgm:spPr/>
      <dgm:t>
        <a:bodyPr/>
        <a:lstStyle/>
        <a:p>
          <a:endParaRPr lang="en-US"/>
        </a:p>
      </dgm:t>
    </dgm:pt>
    <dgm:pt modelId="{5660EA90-349A-4266-8123-5E0E3E9B90FD}" type="sibTrans" cxnId="{2E8F6DE2-4F9D-4598-91F6-744684E239C6}">
      <dgm:prSet/>
      <dgm:spPr/>
      <dgm:t>
        <a:bodyPr/>
        <a:lstStyle/>
        <a:p>
          <a:endParaRPr lang="en-US"/>
        </a:p>
      </dgm:t>
    </dgm:pt>
    <dgm:pt modelId="{215C37CA-C541-4F10-93C2-9D5792F13AC4}" type="pres">
      <dgm:prSet presAssocID="{76414793-8C03-4798-B299-BF9D91C59122}" presName="vert0" presStyleCnt="0">
        <dgm:presLayoutVars>
          <dgm:dir/>
          <dgm:animOne val="branch"/>
          <dgm:animLvl val="lvl"/>
        </dgm:presLayoutVars>
      </dgm:prSet>
      <dgm:spPr/>
    </dgm:pt>
    <dgm:pt modelId="{E8E5091E-D9CC-4004-BB2C-E19EF7862673}" type="pres">
      <dgm:prSet presAssocID="{59B6949B-B2E4-418F-B7B7-167EE86E50AD}" presName="thickLine" presStyleLbl="alignNode1" presStyleIdx="0" presStyleCnt="3"/>
      <dgm:spPr/>
    </dgm:pt>
    <dgm:pt modelId="{0F1A54C9-6E3A-4981-9FEC-522A198E7028}" type="pres">
      <dgm:prSet presAssocID="{59B6949B-B2E4-418F-B7B7-167EE86E50AD}" presName="horz1" presStyleCnt="0"/>
      <dgm:spPr/>
    </dgm:pt>
    <dgm:pt modelId="{765FD8F3-52D9-4A67-BE98-CC797267DBE4}" type="pres">
      <dgm:prSet presAssocID="{59B6949B-B2E4-418F-B7B7-167EE86E50AD}" presName="tx1" presStyleLbl="revTx" presStyleIdx="0" presStyleCnt="3"/>
      <dgm:spPr/>
    </dgm:pt>
    <dgm:pt modelId="{E466F5D3-4776-498B-A3F4-D09EE952D6CF}" type="pres">
      <dgm:prSet presAssocID="{59B6949B-B2E4-418F-B7B7-167EE86E50AD}" presName="vert1" presStyleCnt="0"/>
      <dgm:spPr/>
    </dgm:pt>
    <dgm:pt modelId="{4F63ED3A-685E-4E8E-AD9C-E9EE8FB97264}" type="pres">
      <dgm:prSet presAssocID="{2B66323A-61F6-442C-9807-423B997AB020}" presName="thickLine" presStyleLbl="alignNode1" presStyleIdx="1" presStyleCnt="3"/>
      <dgm:spPr/>
    </dgm:pt>
    <dgm:pt modelId="{C505C453-FD30-41AA-9B95-97CBA1D27585}" type="pres">
      <dgm:prSet presAssocID="{2B66323A-61F6-442C-9807-423B997AB020}" presName="horz1" presStyleCnt="0"/>
      <dgm:spPr/>
    </dgm:pt>
    <dgm:pt modelId="{486F335C-3A04-479A-9384-ABAE486A69D1}" type="pres">
      <dgm:prSet presAssocID="{2B66323A-61F6-442C-9807-423B997AB020}" presName="tx1" presStyleLbl="revTx" presStyleIdx="1" presStyleCnt="3"/>
      <dgm:spPr/>
    </dgm:pt>
    <dgm:pt modelId="{81EC22B5-2294-422F-8A63-F5A1CC5F3CBF}" type="pres">
      <dgm:prSet presAssocID="{2B66323A-61F6-442C-9807-423B997AB020}" presName="vert1" presStyleCnt="0"/>
      <dgm:spPr/>
    </dgm:pt>
    <dgm:pt modelId="{A4AC5CAB-AB70-4B9E-B475-2117C0FFF0C7}" type="pres">
      <dgm:prSet presAssocID="{D9B262B2-8433-45D3-BA17-CC4F4B78F66A}" presName="thickLine" presStyleLbl="alignNode1" presStyleIdx="2" presStyleCnt="3"/>
      <dgm:spPr/>
    </dgm:pt>
    <dgm:pt modelId="{BBF081BA-DBC0-4E49-9998-7534F21A8B37}" type="pres">
      <dgm:prSet presAssocID="{D9B262B2-8433-45D3-BA17-CC4F4B78F66A}" presName="horz1" presStyleCnt="0"/>
      <dgm:spPr/>
    </dgm:pt>
    <dgm:pt modelId="{0727E379-147F-4F67-853D-61CF65225BC3}" type="pres">
      <dgm:prSet presAssocID="{D9B262B2-8433-45D3-BA17-CC4F4B78F66A}" presName="tx1" presStyleLbl="revTx" presStyleIdx="2" presStyleCnt="3"/>
      <dgm:spPr/>
    </dgm:pt>
    <dgm:pt modelId="{2BBEF7F5-142C-4D25-80ED-F93CE10CAED3}" type="pres">
      <dgm:prSet presAssocID="{D9B262B2-8433-45D3-BA17-CC4F4B78F66A}" presName="vert1" presStyleCnt="0"/>
      <dgm:spPr/>
    </dgm:pt>
  </dgm:ptLst>
  <dgm:cxnLst>
    <dgm:cxn modelId="{CD35A90D-4457-4736-A7E1-B4337276C099}" srcId="{76414793-8C03-4798-B299-BF9D91C59122}" destId="{2B66323A-61F6-442C-9807-423B997AB020}" srcOrd="1" destOrd="0" parTransId="{53E964A0-3EAE-4958-9DAD-58FBAD4F31CB}" sibTransId="{6A358F89-2AE5-4603-8C96-6D8ABDFB8AB4}"/>
    <dgm:cxn modelId="{910BE66E-12A5-4662-B344-8827F3759A21}" type="presOf" srcId="{76414793-8C03-4798-B299-BF9D91C59122}" destId="{215C37CA-C541-4F10-93C2-9D5792F13AC4}" srcOrd="0" destOrd="0" presId="urn:microsoft.com/office/officeart/2008/layout/LinedList"/>
    <dgm:cxn modelId="{EE926D99-D11B-4F82-AD8D-A8520E56A5D2}" type="presOf" srcId="{D9B262B2-8433-45D3-BA17-CC4F4B78F66A}" destId="{0727E379-147F-4F67-853D-61CF65225BC3}" srcOrd="0" destOrd="0" presId="urn:microsoft.com/office/officeart/2008/layout/LinedList"/>
    <dgm:cxn modelId="{35E68EBB-9564-41C2-B3F2-14FC51EECC4C}" type="presOf" srcId="{59B6949B-B2E4-418F-B7B7-167EE86E50AD}" destId="{765FD8F3-52D9-4A67-BE98-CC797267DBE4}" srcOrd="0" destOrd="0" presId="urn:microsoft.com/office/officeart/2008/layout/LinedList"/>
    <dgm:cxn modelId="{CC794FD3-C423-42CA-A482-DABD954A3C3F}" type="presOf" srcId="{2B66323A-61F6-442C-9807-423B997AB020}" destId="{486F335C-3A04-479A-9384-ABAE486A69D1}" srcOrd="0" destOrd="0" presId="urn:microsoft.com/office/officeart/2008/layout/LinedList"/>
    <dgm:cxn modelId="{2E8F6DE2-4F9D-4598-91F6-744684E239C6}" srcId="{76414793-8C03-4798-B299-BF9D91C59122}" destId="{D9B262B2-8433-45D3-BA17-CC4F4B78F66A}" srcOrd="2" destOrd="0" parTransId="{378DE6F0-62DC-4D4D-965C-04F97FE8A770}" sibTransId="{5660EA90-349A-4266-8123-5E0E3E9B90FD}"/>
    <dgm:cxn modelId="{807C13F0-56B7-43BD-A18E-1A9040E123EE}" srcId="{76414793-8C03-4798-B299-BF9D91C59122}" destId="{59B6949B-B2E4-418F-B7B7-167EE86E50AD}" srcOrd="0" destOrd="0" parTransId="{A281EB06-8095-4C87-87D0-84D039F1FAB1}" sibTransId="{890B190C-2AD2-4B53-818A-8C68EBFCBFFE}"/>
    <dgm:cxn modelId="{690FE0AE-5655-48F5-96BB-611AE8D1D388}" type="presParOf" srcId="{215C37CA-C541-4F10-93C2-9D5792F13AC4}" destId="{E8E5091E-D9CC-4004-BB2C-E19EF7862673}" srcOrd="0" destOrd="0" presId="urn:microsoft.com/office/officeart/2008/layout/LinedList"/>
    <dgm:cxn modelId="{C2819A09-F923-46FC-A465-CDA3989DDB99}" type="presParOf" srcId="{215C37CA-C541-4F10-93C2-9D5792F13AC4}" destId="{0F1A54C9-6E3A-4981-9FEC-522A198E7028}" srcOrd="1" destOrd="0" presId="urn:microsoft.com/office/officeart/2008/layout/LinedList"/>
    <dgm:cxn modelId="{5C24D764-5C20-4CBE-8C55-04CE2D533022}" type="presParOf" srcId="{0F1A54C9-6E3A-4981-9FEC-522A198E7028}" destId="{765FD8F3-52D9-4A67-BE98-CC797267DBE4}" srcOrd="0" destOrd="0" presId="urn:microsoft.com/office/officeart/2008/layout/LinedList"/>
    <dgm:cxn modelId="{8F1A9013-B8B4-4729-8ADD-E2BB12B51DDF}" type="presParOf" srcId="{0F1A54C9-6E3A-4981-9FEC-522A198E7028}" destId="{E466F5D3-4776-498B-A3F4-D09EE952D6CF}" srcOrd="1" destOrd="0" presId="urn:microsoft.com/office/officeart/2008/layout/LinedList"/>
    <dgm:cxn modelId="{4848BB93-E48D-45D8-9C58-A74B1D34838B}" type="presParOf" srcId="{215C37CA-C541-4F10-93C2-9D5792F13AC4}" destId="{4F63ED3A-685E-4E8E-AD9C-E9EE8FB97264}" srcOrd="2" destOrd="0" presId="urn:microsoft.com/office/officeart/2008/layout/LinedList"/>
    <dgm:cxn modelId="{9005C02C-8755-4E96-95CA-AD5472DE607B}" type="presParOf" srcId="{215C37CA-C541-4F10-93C2-9D5792F13AC4}" destId="{C505C453-FD30-41AA-9B95-97CBA1D27585}" srcOrd="3" destOrd="0" presId="urn:microsoft.com/office/officeart/2008/layout/LinedList"/>
    <dgm:cxn modelId="{4262C261-90B7-402A-A7FE-D8658D0157BC}" type="presParOf" srcId="{C505C453-FD30-41AA-9B95-97CBA1D27585}" destId="{486F335C-3A04-479A-9384-ABAE486A69D1}" srcOrd="0" destOrd="0" presId="urn:microsoft.com/office/officeart/2008/layout/LinedList"/>
    <dgm:cxn modelId="{96BDD5B3-6BD4-4F2A-9B72-27B922DEC1E3}" type="presParOf" srcId="{C505C453-FD30-41AA-9B95-97CBA1D27585}" destId="{81EC22B5-2294-422F-8A63-F5A1CC5F3CBF}" srcOrd="1" destOrd="0" presId="urn:microsoft.com/office/officeart/2008/layout/LinedList"/>
    <dgm:cxn modelId="{1CA48B51-CAA6-488D-AAAC-AA23D37FAD17}" type="presParOf" srcId="{215C37CA-C541-4F10-93C2-9D5792F13AC4}" destId="{A4AC5CAB-AB70-4B9E-B475-2117C0FFF0C7}" srcOrd="4" destOrd="0" presId="urn:microsoft.com/office/officeart/2008/layout/LinedList"/>
    <dgm:cxn modelId="{7665E28B-13A6-4169-98D7-0715BE8E6442}" type="presParOf" srcId="{215C37CA-C541-4F10-93C2-9D5792F13AC4}" destId="{BBF081BA-DBC0-4E49-9998-7534F21A8B37}" srcOrd="5" destOrd="0" presId="urn:microsoft.com/office/officeart/2008/layout/LinedList"/>
    <dgm:cxn modelId="{F4830447-2427-4BA6-B278-B3639D6A4095}" type="presParOf" srcId="{BBF081BA-DBC0-4E49-9998-7534F21A8B37}" destId="{0727E379-147F-4F67-853D-61CF65225BC3}" srcOrd="0" destOrd="0" presId="urn:microsoft.com/office/officeart/2008/layout/LinedList"/>
    <dgm:cxn modelId="{7870D5F6-CFA3-4C75-8E7C-8A12EE043837}" type="presParOf" srcId="{BBF081BA-DBC0-4E49-9998-7534F21A8B37}" destId="{2BBEF7F5-142C-4D25-80ED-F93CE10CAE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ED9406-C3D0-4E2F-8CF3-5622524824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77F182-545C-431E-9C03-549AD3E3E8AF}">
      <dgm:prSet/>
      <dgm:spPr/>
      <dgm:t>
        <a:bodyPr/>
        <a:lstStyle/>
        <a:p>
          <a:pPr>
            <a:defRPr cap="all"/>
          </a:pPr>
          <a:r>
            <a:rPr lang="en-US"/>
            <a:t>Sometimes its really hard to prove something in one direction</a:t>
          </a:r>
        </a:p>
      </dgm:t>
    </dgm:pt>
    <dgm:pt modelId="{048EFFF5-0FEC-4B96-A75F-3D18B2ED6F33}" type="parTrans" cxnId="{D738F7B7-43C7-42C0-A0AA-E7DC08365C62}">
      <dgm:prSet/>
      <dgm:spPr/>
      <dgm:t>
        <a:bodyPr/>
        <a:lstStyle/>
        <a:p>
          <a:endParaRPr lang="en-US"/>
        </a:p>
      </dgm:t>
    </dgm:pt>
    <dgm:pt modelId="{EB08F7C2-BF33-4FD1-B925-B860B83C4740}" type="sibTrans" cxnId="{D738F7B7-43C7-42C0-A0AA-E7DC08365C62}">
      <dgm:prSet/>
      <dgm:spPr/>
      <dgm:t>
        <a:bodyPr/>
        <a:lstStyle/>
        <a:p>
          <a:endParaRPr lang="en-US"/>
        </a:p>
      </dgm:t>
    </dgm:pt>
    <dgm:pt modelId="{1B7D0F99-790D-4AFC-A2EC-409D8AB56FA5}">
      <dgm:prSet/>
      <dgm:spPr/>
      <dgm:t>
        <a:bodyPr/>
        <a:lstStyle/>
        <a:p>
          <a:pPr>
            <a:defRPr cap="all"/>
          </a:pPr>
          <a:r>
            <a:rPr lang="en-US" dirty="0"/>
            <a:t>So instead try to prove the negation in the opposite way</a:t>
          </a:r>
        </a:p>
        <a:p>
          <a:pPr>
            <a:defRPr cap="all"/>
          </a:pPr>
          <a:r>
            <a:rPr lang="en-US" dirty="0"/>
            <a:t>(Also called the contrapositive)</a:t>
          </a:r>
        </a:p>
      </dgm:t>
    </dgm:pt>
    <dgm:pt modelId="{22ED32D7-76EA-464F-8867-9F95BF567753}" type="parTrans" cxnId="{83D46D1B-B762-4305-83D6-078D360B4C39}">
      <dgm:prSet/>
      <dgm:spPr/>
      <dgm:t>
        <a:bodyPr/>
        <a:lstStyle/>
        <a:p>
          <a:endParaRPr lang="en-US"/>
        </a:p>
      </dgm:t>
    </dgm:pt>
    <dgm:pt modelId="{18F7AE41-3943-4707-97AF-9FDF2600E439}" type="sibTrans" cxnId="{83D46D1B-B762-4305-83D6-078D360B4C39}">
      <dgm:prSet/>
      <dgm:spPr/>
      <dgm:t>
        <a:bodyPr/>
        <a:lstStyle/>
        <a:p>
          <a:endParaRPr lang="en-US"/>
        </a:p>
      </dgm:t>
    </dgm:pt>
    <dgm:pt modelId="{78149E62-67D4-4044-97E5-513E6C898B35}" type="pres">
      <dgm:prSet presAssocID="{59ED9406-C3D0-4E2F-8CF3-5622524824F2}" presName="root" presStyleCnt="0">
        <dgm:presLayoutVars>
          <dgm:dir/>
          <dgm:resizeHandles val="exact"/>
        </dgm:presLayoutVars>
      </dgm:prSet>
      <dgm:spPr/>
    </dgm:pt>
    <dgm:pt modelId="{0CD3A1FE-2715-4474-B43E-05B0016CF465}" type="pres">
      <dgm:prSet presAssocID="{4377F182-545C-431E-9C03-549AD3E3E8AF}" presName="compNode" presStyleCnt="0"/>
      <dgm:spPr/>
    </dgm:pt>
    <dgm:pt modelId="{FC16C9C5-BB66-4C15-B386-D41525A8522A}" type="pres">
      <dgm:prSet presAssocID="{4377F182-545C-431E-9C03-549AD3E3E8AF}" presName="iconBgRect" presStyleLbl="bgShp" presStyleIdx="0" presStyleCnt="2"/>
      <dgm:spPr/>
    </dgm:pt>
    <dgm:pt modelId="{6456A77D-FE89-40D7-80D6-B99EBDF8A527}" type="pres">
      <dgm:prSet presAssocID="{4377F182-545C-431E-9C03-549AD3E3E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776263-3BE3-47E6-AF5C-8591EF3BFE9D}" type="pres">
      <dgm:prSet presAssocID="{4377F182-545C-431E-9C03-549AD3E3E8AF}" presName="spaceRect" presStyleCnt="0"/>
      <dgm:spPr/>
    </dgm:pt>
    <dgm:pt modelId="{8C6459D6-338C-4A92-9B87-11CD6624B38D}" type="pres">
      <dgm:prSet presAssocID="{4377F182-545C-431E-9C03-549AD3E3E8AF}" presName="textRect" presStyleLbl="revTx" presStyleIdx="0" presStyleCnt="2">
        <dgm:presLayoutVars>
          <dgm:chMax val="1"/>
          <dgm:chPref val="1"/>
        </dgm:presLayoutVars>
      </dgm:prSet>
      <dgm:spPr/>
    </dgm:pt>
    <dgm:pt modelId="{A44F1CC5-2374-4B82-9940-1DCE3B827CE3}" type="pres">
      <dgm:prSet presAssocID="{EB08F7C2-BF33-4FD1-B925-B860B83C4740}" presName="sibTrans" presStyleCnt="0"/>
      <dgm:spPr/>
    </dgm:pt>
    <dgm:pt modelId="{158ABD5E-E1C8-4C5A-945A-68981A176DFD}" type="pres">
      <dgm:prSet presAssocID="{1B7D0F99-790D-4AFC-A2EC-409D8AB56FA5}" presName="compNode" presStyleCnt="0"/>
      <dgm:spPr/>
    </dgm:pt>
    <dgm:pt modelId="{1BCDEBB2-D437-4315-AEBB-6B34EE737E24}" type="pres">
      <dgm:prSet presAssocID="{1B7D0F99-790D-4AFC-A2EC-409D8AB56FA5}" presName="iconBgRect" presStyleLbl="bgShp" presStyleIdx="1" presStyleCnt="2"/>
      <dgm:spPr/>
    </dgm:pt>
    <dgm:pt modelId="{77D03104-0559-4869-ADFF-F4000D9C5F3E}" type="pres">
      <dgm:prSet presAssocID="{1B7D0F99-790D-4AFC-A2EC-409D8AB56F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982D18E-7C9B-46A1-8745-A97C122BEAA9}" type="pres">
      <dgm:prSet presAssocID="{1B7D0F99-790D-4AFC-A2EC-409D8AB56FA5}" presName="spaceRect" presStyleCnt="0"/>
      <dgm:spPr/>
    </dgm:pt>
    <dgm:pt modelId="{767D2990-C8CD-4703-9BF0-A00C63B78614}" type="pres">
      <dgm:prSet presAssocID="{1B7D0F99-790D-4AFC-A2EC-409D8AB56F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3D46D1B-B762-4305-83D6-078D360B4C39}" srcId="{59ED9406-C3D0-4E2F-8CF3-5622524824F2}" destId="{1B7D0F99-790D-4AFC-A2EC-409D8AB56FA5}" srcOrd="1" destOrd="0" parTransId="{22ED32D7-76EA-464F-8867-9F95BF567753}" sibTransId="{18F7AE41-3943-4707-97AF-9FDF2600E439}"/>
    <dgm:cxn modelId="{4799FF25-9200-41EF-88D6-2AE69B3242E0}" type="presOf" srcId="{4377F182-545C-431E-9C03-549AD3E3E8AF}" destId="{8C6459D6-338C-4A92-9B87-11CD6624B38D}" srcOrd="0" destOrd="0" presId="urn:microsoft.com/office/officeart/2018/5/layout/IconCircleLabelList"/>
    <dgm:cxn modelId="{3A7E3A85-C387-4519-AE67-8667F7EE3571}" type="presOf" srcId="{1B7D0F99-790D-4AFC-A2EC-409D8AB56FA5}" destId="{767D2990-C8CD-4703-9BF0-A00C63B78614}" srcOrd="0" destOrd="0" presId="urn:microsoft.com/office/officeart/2018/5/layout/IconCircleLabelList"/>
    <dgm:cxn modelId="{D738F7B7-43C7-42C0-A0AA-E7DC08365C62}" srcId="{59ED9406-C3D0-4E2F-8CF3-5622524824F2}" destId="{4377F182-545C-431E-9C03-549AD3E3E8AF}" srcOrd="0" destOrd="0" parTransId="{048EFFF5-0FEC-4B96-A75F-3D18B2ED6F33}" sibTransId="{EB08F7C2-BF33-4FD1-B925-B860B83C4740}"/>
    <dgm:cxn modelId="{FCD220C9-AF3A-4CC6-8B15-3C451A28E516}" type="presOf" srcId="{59ED9406-C3D0-4E2F-8CF3-5622524824F2}" destId="{78149E62-67D4-4044-97E5-513E6C898B35}" srcOrd="0" destOrd="0" presId="urn:microsoft.com/office/officeart/2018/5/layout/IconCircleLabelList"/>
    <dgm:cxn modelId="{2F65D5E9-86D2-4605-B6C9-E8AF84B6D0DF}" type="presParOf" srcId="{78149E62-67D4-4044-97E5-513E6C898B35}" destId="{0CD3A1FE-2715-4474-B43E-05B0016CF465}" srcOrd="0" destOrd="0" presId="urn:microsoft.com/office/officeart/2018/5/layout/IconCircleLabelList"/>
    <dgm:cxn modelId="{946D0633-EEED-494A-9FC2-63F44E8C58EB}" type="presParOf" srcId="{0CD3A1FE-2715-4474-B43E-05B0016CF465}" destId="{FC16C9C5-BB66-4C15-B386-D41525A8522A}" srcOrd="0" destOrd="0" presId="urn:microsoft.com/office/officeart/2018/5/layout/IconCircleLabelList"/>
    <dgm:cxn modelId="{4C1ADA4F-43CD-4126-B6DE-C2E95DD5E977}" type="presParOf" srcId="{0CD3A1FE-2715-4474-B43E-05B0016CF465}" destId="{6456A77D-FE89-40D7-80D6-B99EBDF8A527}" srcOrd="1" destOrd="0" presId="urn:microsoft.com/office/officeart/2018/5/layout/IconCircleLabelList"/>
    <dgm:cxn modelId="{8A465AEB-CB67-4FA7-9EA6-C2A28C3D074A}" type="presParOf" srcId="{0CD3A1FE-2715-4474-B43E-05B0016CF465}" destId="{B9776263-3BE3-47E6-AF5C-8591EF3BFE9D}" srcOrd="2" destOrd="0" presId="urn:microsoft.com/office/officeart/2018/5/layout/IconCircleLabelList"/>
    <dgm:cxn modelId="{19C2DA2B-5CCB-45D5-8AA9-3415B32F1092}" type="presParOf" srcId="{0CD3A1FE-2715-4474-B43E-05B0016CF465}" destId="{8C6459D6-338C-4A92-9B87-11CD6624B38D}" srcOrd="3" destOrd="0" presId="urn:microsoft.com/office/officeart/2018/5/layout/IconCircleLabelList"/>
    <dgm:cxn modelId="{2BD629C3-06C8-4B41-BC66-E6E56E72592E}" type="presParOf" srcId="{78149E62-67D4-4044-97E5-513E6C898B35}" destId="{A44F1CC5-2374-4B82-9940-1DCE3B827CE3}" srcOrd="1" destOrd="0" presId="urn:microsoft.com/office/officeart/2018/5/layout/IconCircleLabelList"/>
    <dgm:cxn modelId="{AB1C194C-DA2D-42C6-A1FF-56032ACF9CC8}" type="presParOf" srcId="{78149E62-67D4-4044-97E5-513E6C898B35}" destId="{158ABD5E-E1C8-4C5A-945A-68981A176DFD}" srcOrd="2" destOrd="0" presId="urn:microsoft.com/office/officeart/2018/5/layout/IconCircleLabelList"/>
    <dgm:cxn modelId="{F6A64AFB-C21B-4A3E-BDB5-7F0CC8C233AB}" type="presParOf" srcId="{158ABD5E-E1C8-4C5A-945A-68981A176DFD}" destId="{1BCDEBB2-D437-4315-AEBB-6B34EE737E24}" srcOrd="0" destOrd="0" presId="urn:microsoft.com/office/officeart/2018/5/layout/IconCircleLabelList"/>
    <dgm:cxn modelId="{21175980-C3BD-4710-9D57-2324AEA58C10}" type="presParOf" srcId="{158ABD5E-E1C8-4C5A-945A-68981A176DFD}" destId="{77D03104-0559-4869-ADFF-F4000D9C5F3E}" srcOrd="1" destOrd="0" presId="urn:microsoft.com/office/officeart/2018/5/layout/IconCircleLabelList"/>
    <dgm:cxn modelId="{7E6DAAF7-9A30-4664-AF5F-19EA7F645C85}" type="presParOf" srcId="{158ABD5E-E1C8-4C5A-945A-68981A176DFD}" destId="{4982D18E-7C9B-46A1-8745-A97C122BEAA9}" srcOrd="2" destOrd="0" presId="urn:microsoft.com/office/officeart/2018/5/layout/IconCircleLabelList"/>
    <dgm:cxn modelId="{D4A506CF-909D-4361-8E3F-788F38CD6280}" type="presParOf" srcId="{158ABD5E-E1C8-4C5A-945A-68981A176DFD}" destId="{767D2990-C8CD-4703-9BF0-A00C63B786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E4ED-1948-4A97-81F9-471A7AB26D6D}">
      <dsp:nvSpPr>
        <dsp:cNvPr id="0" name=""/>
        <dsp:cNvSpPr/>
      </dsp:nvSpPr>
      <dsp:spPr>
        <a:xfrm>
          <a:off x="2848464" y="2449773"/>
          <a:ext cx="569081" cy="1835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540" y="0"/>
              </a:lnTo>
              <a:lnTo>
                <a:pt x="284540" y="1835286"/>
              </a:lnTo>
              <a:lnTo>
                <a:pt x="569081" y="183528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B621E-9BD1-4799-98EB-9B794F3BDA13}">
      <dsp:nvSpPr>
        <dsp:cNvPr id="0" name=""/>
        <dsp:cNvSpPr/>
      </dsp:nvSpPr>
      <dsp:spPr>
        <a:xfrm>
          <a:off x="2848464" y="2449773"/>
          <a:ext cx="569081" cy="611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540" y="0"/>
              </a:lnTo>
              <a:lnTo>
                <a:pt x="284540" y="611762"/>
              </a:lnTo>
              <a:lnTo>
                <a:pt x="569081" y="61176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41B0-035D-4748-AC78-6014C6D431E3}">
      <dsp:nvSpPr>
        <dsp:cNvPr id="0" name=""/>
        <dsp:cNvSpPr/>
      </dsp:nvSpPr>
      <dsp:spPr>
        <a:xfrm>
          <a:off x="2848464" y="1838011"/>
          <a:ext cx="569081" cy="611762"/>
        </a:xfrm>
        <a:custGeom>
          <a:avLst/>
          <a:gdLst/>
          <a:ahLst/>
          <a:cxnLst/>
          <a:rect l="0" t="0" r="0" b="0"/>
          <a:pathLst>
            <a:path>
              <a:moveTo>
                <a:pt x="0" y="611762"/>
              </a:moveTo>
              <a:lnTo>
                <a:pt x="284540" y="611762"/>
              </a:lnTo>
              <a:lnTo>
                <a:pt x="284540" y="0"/>
              </a:lnTo>
              <a:lnTo>
                <a:pt x="569081" y="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97FC5-A3A8-47A1-AA18-297BF6844FDF}">
      <dsp:nvSpPr>
        <dsp:cNvPr id="0" name=""/>
        <dsp:cNvSpPr/>
      </dsp:nvSpPr>
      <dsp:spPr>
        <a:xfrm>
          <a:off x="2848464" y="614487"/>
          <a:ext cx="569081" cy="1835286"/>
        </a:xfrm>
        <a:custGeom>
          <a:avLst/>
          <a:gdLst/>
          <a:ahLst/>
          <a:cxnLst/>
          <a:rect l="0" t="0" r="0" b="0"/>
          <a:pathLst>
            <a:path>
              <a:moveTo>
                <a:pt x="0" y="1835286"/>
              </a:moveTo>
              <a:lnTo>
                <a:pt x="284540" y="1835286"/>
              </a:lnTo>
              <a:lnTo>
                <a:pt x="284540" y="0"/>
              </a:lnTo>
              <a:lnTo>
                <a:pt x="569081" y="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E8FF4-2DAC-47C7-9B0F-C73C132432CD}">
      <dsp:nvSpPr>
        <dsp:cNvPr id="0" name=""/>
        <dsp:cNvSpPr/>
      </dsp:nvSpPr>
      <dsp:spPr>
        <a:xfrm>
          <a:off x="3059" y="792324"/>
          <a:ext cx="2845405" cy="867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mod operation (%) gives you the remainder or </a:t>
          </a:r>
          <a:r>
            <a:rPr lang="en-US" sz="2000" b="1" i="1" kern="1200" dirty="0"/>
            <a:t>residue</a:t>
          </a:r>
          <a:r>
            <a:rPr lang="en-US" sz="2000" kern="1200" dirty="0"/>
            <a:t> of two numbers</a:t>
          </a:r>
        </a:p>
      </dsp:txBody>
      <dsp:txXfrm>
        <a:off x="3059" y="792324"/>
        <a:ext cx="2845405" cy="867848"/>
      </dsp:txXfrm>
    </dsp:sp>
    <dsp:sp modelId="{4DD4C1C4-DE28-4D11-8E21-9E835877194C}">
      <dsp:nvSpPr>
        <dsp:cNvPr id="0" name=""/>
        <dsp:cNvSpPr/>
      </dsp:nvSpPr>
      <dsp:spPr>
        <a:xfrm>
          <a:off x="3059" y="2015849"/>
          <a:ext cx="2845405" cy="867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Examples:</a:t>
          </a:r>
        </a:p>
      </dsp:txBody>
      <dsp:txXfrm>
        <a:off x="3059" y="2015849"/>
        <a:ext cx="2845405" cy="867848"/>
      </dsp:txXfrm>
    </dsp:sp>
    <dsp:sp modelId="{C6521E70-6682-449C-8ADC-F326801CA068}">
      <dsp:nvSpPr>
        <dsp:cNvPr id="0" name=""/>
        <dsp:cNvSpPr/>
      </dsp:nvSpPr>
      <dsp:spPr>
        <a:xfrm>
          <a:off x="3417546" y="180562"/>
          <a:ext cx="2845405" cy="8678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 mod 3 = 2</a:t>
          </a:r>
        </a:p>
      </dsp:txBody>
      <dsp:txXfrm>
        <a:off x="3417546" y="180562"/>
        <a:ext cx="2845405" cy="867848"/>
      </dsp:txXfrm>
    </dsp:sp>
    <dsp:sp modelId="{0D880D06-1B88-4C41-BD34-C6827FB6CF3D}">
      <dsp:nvSpPr>
        <dsp:cNvPr id="0" name=""/>
        <dsp:cNvSpPr/>
      </dsp:nvSpPr>
      <dsp:spPr>
        <a:xfrm>
          <a:off x="3417546" y="1404087"/>
          <a:ext cx="2845405" cy="8678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10 % 5 = 0</a:t>
          </a:r>
        </a:p>
      </dsp:txBody>
      <dsp:txXfrm>
        <a:off x="3417546" y="1404087"/>
        <a:ext cx="2845405" cy="867848"/>
      </dsp:txXfrm>
    </dsp:sp>
    <dsp:sp modelId="{4C83E37E-F9CD-4E2C-ACBD-C152706F4581}">
      <dsp:nvSpPr>
        <dsp:cNvPr id="0" name=""/>
        <dsp:cNvSpPr/>
      </dsp:nvSpPr>
      <dsp:spPr>
        <a:xfrm>
          <a:off x="3417546" y="2627611"/>
          <a:ext cx="2845405" cy="8678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 mod 7 = 3</a:t>
          </a:r>
        </a:p>
      </dsp:txBody>
      <dsp:txXfrm>
        <a:off x="3417546" y="2627611"/>
        <a:ext cx="2845405" cy="867848"/>
      </dsp:txXfrm>
    </dsp:sp>
    <dsp:sp modelId="{04DE32AC-3106-4A64-AC3B-EA14E4E2C8C1}">
      <dsp:nvSpPr>
        <dsp:cNvPr id="0" name=""/>
        <dsp:cNvSpPr/>
      </dsp:nvSpPr>
      <dsp:spPr>
        <a:xfrm>
          <a:off x="3417546" y="3851135"/>
          <a:ext cx="2845405" cy="8678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 mod 0 = undefined</a:t>
          </a:r>
        </a:p>
      </dsp:txBody>
      <dsp:txXfrm>
        <a:off x="3417546" y="3851135"/>
        <a:ext cx="2845405" cy="867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47C53-8171-4BFA-978D-68C51E4F9266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AD004D-582A-4504-A28E-43DCC2D26138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Property 1. Congruence if reflexive, i.e., a ≡ a (mod m) for every integer a and natural number m. </a:t>
          </a:r>
        </a:p>
      </dsp:txBody>
      <dsp:txXfrm>
        <a:off x="0" y="2392"/>
        <a:ext cx="6266011" cy="1631587"/>
      </dsp:txXfrm>
    </dsp:sp>
    <dsp:sp modelId="{03A8C368-93D1-46D6-9318-F919794EC595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-748120"/>
                <a:satOff val="-5501"/>
                <a:lumOff val="883"/>
                <a:alphaOff val="0"/>
                <a:tint val="96000"/>
                <a:lumMod val="104000"/>
              </a:schemeClr>
            </a:gs>
            <a:gs pos="100000">
              <a:schemeClr val="accent5">
                <a:hueOff val="-748120"/>
                <a:satOff val="-5501"/>
                <a:lumOff val="88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748120"/>
              <a:satOff val="-5501"/>
              <a:lumOff val="88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BAC9CF-F855-46D0-B737-EFAAB8E4C7AE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Property 2. Congruence is symmetric, i.e., if a ≡ b (mod m), then b ≡ a (mod m). </a:t>
          </a:r>
        </a:p>
      </dsp:txBody>
      <dsp:txXfrm>
        <a:off x="0" y="1633979"/>
        <a:ext cx="6266011" cy="1631587"/>
      </dsp:txXfrm>
    </dsp:sp>
    <dsp:sp modelId="{EF90E178-86E7-4E2B-9B6C-8C517E7D8C34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-1496240"/>
                <a:satOff val="-11002"/>
                <a:lumOff val="1766"/>
                <a:alphaOff val="0"/>
                <a:tint val="96000"/>
                <a:lumMod val="104000"/>
              </a:schemeClr>
            </a:gs>
            <a:gs pos="100000">
              <a:schemeClr val="accent5">
                <a:hueOff val="-1496240"/>
                <a:satOff val="-11002"/>
                <a:lumOff val="176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496240"/>
              <a:satOff val="-11002"/>
              <a:lumOff val="176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8A0559-BCE8-48B9-A462-5474CAC7A980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Property 3. Congruence is transitive, i.e., if a ≡ b (mod m) and b ≡ c (mod m), then a ≡ c (mod m).</a:t>
          </a:r>
        </a:p>
      </dsp:txBody>
      <dsp:txXfrm>
        <a:off x="0" y="3265567"/>
        <a:ext cx="6266011" cy="1631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091E-D9CC-4004-BB2C-E19EF7862673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5FD8F3-52D9-4A67-BE98-CC797267DBE4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Property 4. Congruences may be added: if a ≡ b (mod m) and c ≡ d (mod m), then a + b ≡ c + d (mod m). </a:t>
          </a:r>
        </a:p>
      </dsp:txBody>
      <dsp:txXfrm>
        <a:off x="0" y="2392"/>
        <a:ext cx="6266011" cy="1631587"/>
      </dsp:txXfrm>
    </dsp:sp>
    <dsp:sp modelId="{4F63ED3A-685E-4E8E-AD9C-E9EE8FB97264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41388"/>
                <a:satOff val="-8806"/>
                <a:lumOff val="-2058"/>
                <a:alphaOff val="0"/>
                <a:tint val="96000"/>
                <a:lumMod val="104000"/>
              </a:schemeClr>
            </a:gs>
            <a:gs pos="100000">
              <a:schemeClr val="accent2">
                <a:hueOff val="-741388"/>
                <a:satOff val="-8806"/>
                <a:lumOff val="-205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41388"/>
              <a:satOff val="-8806"/>
              <a:lumOff val="-205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6F335C-3A04-479A-9384-ABAE486A69D1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Property 5. Congruences may be multiplied: if a ≡ b (mod m) and c ≡ d (mod m), then ab ≡ cd (mod m). </a:t>
          </a:r>
        </a:p>
      </dsp:txBody>
      <dsp:txXfrm>
        <a:off x="0" y="1633979"/>
        <a:ext cx="6266011" cy="1631587"/>
      </dsp:txXfrm>
    </dsp:sp>
    <dsp:sp modelId="{A4AC5CAB-AB70-4B9E-B475-2117C0FFF0C7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482776"/>
                <a:satOff val="-17612"/>
                <a:lumOff val="-4117"/>
                <a:alphaOff val="0"/>
                <a:tint val="96000"/>
                <a:lumMod val="104000"/>
              </a:schemeClr>
            </a:gs>
            <a:gs pos="100000">
              <a:schemeClr val="accent2">
                <a:hueOff val="-1482776"/>
                <a:satOff val="-17612"/>
                <a:lumOff val="-411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82776"/>
              <a:satOff val="-17612"/>
              <a:lumOff val="-411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7E379-147F-4F67-853D-61CF65225BC3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Property 6. Both sides of a congruence may be divided by a number relatively prime to m: if ab ≡ ac (mod m) and (a, m) = 1, then b ≡ c (mod m).</a:t>
          </a:r>
        </a:p>
      </dsp:txBody>
      <dsp:txXfrm>
        <a:off x="0" y="3265567"/>
        <a:ext cx="6266011" cy="1631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6C9C5-BB66-4C15-B386-D41525A8522A}">
      <dsp:nvSpPr>
        <dsp:cNvPr id="0" name=""/>
        <dsp:cNvSpPr/>
      </dsp:nvSpPr>
      <dsp:spPr>
        <a:xfrm>
          <a:off x="1963837" y="5737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6A77D-FE89-40D7-80D6-B99EBDF8A527}">
      <dsp:nvSpPr>
        <dsp:cNvPr id="0" name=""/>
        <dsp:cNvSpPr/>
      </dsp:nvSpPr>
      <dsp:spPr>
        <a:xfrm>
          <a:off x="2431837" y="5253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59D6-338C-4A92-9B87-11CD6624B38D}">
      <dsp:nvSpPr>
        <dsp:cNvPr id="0" name=""/>
        <dsp:cNvSpPr/>
      </dsp:nvSpPr>
      <dsp:spPr>
        <a:xfrm>
          <a:off x="1261837" y="29373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Sometimes its really hard to prove something in one direction</a:t>
          </a:r>
        </a:p>
      </dsp:txBody>
      <dsp:txXfrm>
        <a:off x="1261837" y="2937375"/>
        <a:ext cx="3600000" cy="720000"/>
      </dsp:txXfrm>
    </dsp:sp>
    <dsp:sp modelId="{1BCDEBB2-D437-4315-AEBB-6B34EE737E24}">
      <dsp:nvSpPr>
        <dsp:cNvPr id="0" name=""/>
        <dsp:cNvSpPr/>
      </dsp:nvSpPr>
      <dsp:spPr>
        <a:xfrm>
          <a:off x="6193837" y="57374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03104-0559-4869-ADFF-F4000D9C5F3E}">
      <dsp:nvSpPr>
        <dsp:cNvPr id="0" name=""/>
        <dsp:cNvSpPr/>
      </dsp:nvSpPr>
      <dsp:spPr>
        <a:xfrm>
          <a:off x="6661837" y="52537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D2990-C8CD-4703-9BF0-A00C63B78614}">
      <dsp:nvSpPr>
        <dsp:cNvPr id="0" name=""/>
        <dsp:cNvSpPr/>
      </dsp:nvSpPr>
      <dsp:spPr>
        <a:xfrm>
          <a:off x="5491837" y="29373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So instead try to prove the negation in the opposite way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(Also called the contrapositive)</a:t>
          </a:r>
        </a:p>
      </dsp:txBody>
      <dsp:txXfrm>
        <a:off x="5491837" y="2937375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4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10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4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1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9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7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5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3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.vcu.edu/~rhammack/Discrete/Alpha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cryptography/random-algorithms-probability/v/fermat-s-little-theorem-visualizatio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NUL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F585CC79-92C2-4861-B0EA-796EE1FD5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21F0D2-C3E4-45CA-9D1A-64403639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C06E5-1323-4AE1-8F4A-07A5434A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Proofs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E664-CE29-4255-B86C-ED37E29FB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4187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By Ariel Avshalom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Lecture 3: Contrapositives and Congruence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CISC 2210</a:t>
            </a:r>
          </a:p>
        </p:txBody>
      </p:sp>
    </p:spTree>
    <p:extLst>
      <p:ext uri="{BB962C8B-B14F-4D97-AF65-F5344CB8AC3E}">
        <p14:creationId xmlns:p14="http://schemas.microsoft.com/office/powerpoint/2010/main" val="123735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DA97-CE1E-4BA7-A3DB-C1DE2F32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Pick a slice and show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CA2A-986E-45C4-AC7E-E21A5B5B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303640"/>
            <a:ext cx="9440034" cy="652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6E9BEE"/>
                </a:solidFill>
              </a:rPr>
              <a:t>Each integer in a slice shares an equivalence relationship with its neighbors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587F23-CCBE-4817-A774-76E4ED3FC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" b="-3"/>
          <a:stretch/>
        </p:blipFill>
        <p:spPr bwMode="auto">
          <a:xfrm>
            <a:off x="2339003" y="-1555"/>
            <a:ext cx="7280125" cy="382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E1F1-F42E-4723-88CE-D900EFDA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34E6-B16D-4822-8226-24FE15B3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An equivalence relation is a nice way to make precise the manner in which we can regard two things as the same</a:t>
            </a:r>
          </a:p>
          <a:p>
            <a:r>
              <a:rPr lang="en-US" dirty="0">
                <a:effectLst/>
              </a:rPr>
              <a:t>Examples: pairs of shoes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	If you have a pair of bubblegum colored Nike shoes, the left and right shoes are equivalent to each other even if they aren’t equal. 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	You can also draw an equivalence between all left pairs and all right pairs even though the shoes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846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9AD9-DBB4-4651-93D1-38D58D84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AE508-A0BB-43D3-BAB1-5884D0C8B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Fractions are rational numbers of the form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show that fractions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are equivalent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3∗10=15 ∗2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we do this for polynomials (yes!), groups (yes!), symmetric objects (yes!) and on and on and on…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AE508-A0BB-43D3-BAB1-5884D0C8B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6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0FD25-6043-45A9-8AC1-28534143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Congruence in the general case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559759"/>
            <a:ext cx="6227064" cy="3419856"/>
          </a:xfrm>
          <a:prstGeom prst="rect">
            <a:avLst/>
          </a:prstGeom>
        </p:spPr>
      </p:pic>
      <p:pic>
        <p:nvPicPr>
          <p:cNvPr id="2052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177CABB-0386-4A99-AE73-7523DFF249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"/>
          <a:stretch/>
        </p:blipFill>
        <p:spPr bwMode="auto">
          <a:xfrm>
            <a:off x="3137916" y="715207"/>
            <a:ext cx="5916168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8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199F-9B2E-4E8C-BF52-3536B9B2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Properties of congruence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E7DA-DDAD-43CF-9E73-CD2F6A51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Definition. Let a and b be integers and m be a natural number. Then a is congruent to b modulo m: a ≡ b (mod m) if m|(a − b).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number m is called the modulus of the congruence. Congruence modulo m divides the set </a:t>
            </a:r>
            <a:r>
              <a:rPr lang="en-US" sz="2000" dirty="0">
                <a:effectLst/>
              </a:rPr>
              <a:t>ℤ</a:t>
            </a:r>
            <a:r>
              <a:rPr lang="en-US" sz="2000" dirty="0"/>
              <a:t> of all integers into m subsets called residue classes.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For example, if m = 2, then the two residue classes are the even integers and the odd integers.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Integers a and b are in the same class if and only if a ≡ b (mod m). The following basic properties follow from the definition of congruence.</a:t>
            </a:r>
          </a:p>
        </p:txBody>
      </p:sp>
    </p:spTree>
    <p:extLst>
      <p:ext uri="{BB962C8B-B14F-4D97-AF65-F5344CB8AC3E}">
        <p14:creationId xmlns:p14="http://schemas.microsoft.com/office/powerpoint/2010/main" val="3118460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437AF-44D5-4CD8-A524-06C4E673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Properties 1-3</a:t>
            </a:r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A5E5FD-9D82-492A-9E1A-03470B64A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4036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03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347C53-8171-4BFA-978D-68C51E4F926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0AD004D-582A-4504-A28E-43DCC2D2613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A8C368-93D1-46D6-9318-F919794EC59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DBAC9CF-F855-46D0-B737-EFAAB8E4C7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90E178-86E7-4E2B-9B6C-8C517E7D8C3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8A0559-BCE8-48B9-A462-5474CAC7A98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7A584-01CD-484A-930E-5F40674E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Properties 4-6</a:t>
            </a:r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AB78FB4-9D09-402C-AF30-F87898396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2923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20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8E5091E-D9CC-4004-BB2C-E19EF7862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dgm id="{E8E5091E-D9CC-4004-BB2C-E19EF7862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dgm id="{E8E5091E-D9CC-4004-BB2C-E19EF7862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dgm id="{E8E5091E-D9CC-4004-BB2C-E19EF78626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65FD8F3-52D9-4A67-BE98-CC797267D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>
                                            <p:graphicEl>
                                              <a:dgm id="{765FD8F3-52D9-4A67-BE98-CC797267D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dgm id="{765FD8F3-52D9-4A67-BE98-CC797267D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graphicEl>
                                              <a:dgm id="{765FD8F3-52D9-4A67-BE98-CC797267DB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4F63ED3A-685E-4E8E-AD9C-E9EE8FB972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dgm id="{4F63ED3A-685E-4E8E-AD9C-E9EE8FB972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dgm id="{4F63ED3A-685E-4E8E-AD9C-E9EE8FB972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dgm id="{4F63ED3A-685E-4E8E-AD9C-E9EE8FB972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486F335C-3A04-479A-9384-ABAE486A6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>
                                            <p:graphicEl>
                                              <a:dgm id="{486F335C-3A04-479A-9384-ABAE486A6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dgm id="{486F335C-3A04-479A-9384-ABAE486A6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graphicEl>
                                              <a:dgm id="{486F335C-3A04-479A-9384-ABAE486A6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4AC5CAB-AB70-4B9E-B475-2117C0FFF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dgm id="{A4AC5CAB-AB70-4B9E-B475-2117C0FFF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dgm id="{A4AC5CAB-AB70-4B9E-B475-2117C0FFF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dgm id="{A4AC5CAB-AB70-4B9E-B475-2117C0FFF0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727E379-147F-4F67-853D-61CF65225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graphicEl>
                                              <a:dgm id="{0727E379-147F-4F67-853D-61CF65225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dgm id="{0727E379-147F-4F67-853D-61CF65225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graphicEl>
                                              <a:dgm id="{0727E379-147F-4F67-853D-61CF65225B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6FC2A-E7DD-4D16-A1E2-03F5A914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Contrapositive Proofs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582C2-2F05-4CA2-A0B0-0D1817B09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rm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Contrapositive proofs are proved the same way as direct proofs, except…</a:t>
                </a:r>
              </a:p>
              <a:p>
                <a:pPr marL="369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We flip and negate the proposition</a:t>
                </a:r>
              </a:p>
              <a:p>
                <a:pPr marL="369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Before, we used to prove: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Now, we’ll prove: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¬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Which you’ll recall shares equivocal logic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582C2-2F05-4CA2-A0B0-0D1817B09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8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3C3-C4A5-4686-8954-A5D29EE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Why try a contrapositive method?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104B4B-73AB-4079-B769-1EE0B9409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31112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727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C6A8-DBE0-4ABB-A8A6-A3D2B649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97F0-CE25-4A70-BA0A-5D1862AD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 offers a lot of insight into the correct way to write a proof</a:t>
            </a:r>
          </a:p>
          <a:p>
            <a:r>
              <a:rPr lang="en-US" dirty="0"/>
              <a:t>Study section 9.3! Writing a proof takes practice and effort</a:t>
            </a:r>
          </a:p>
          <a:p>
            <a:r>
              <a:rPr lang="en-US" dirty="0"/>
              <a:t>In future courses, being able to do this is a huge boon</a:t>
            </a:r>
          </a:p>
        </p:txBody>
      </p:sp>
    </p:spTree>
    <p:extLst>
      <p:ext uri="{BB962C8B-B14F-4D97-AF65-F5344CB8AC3E}">
        <p14:creationId xmlns:p14="http://schemas.microsoft.com/office/powerpoint/2010/main" val="85970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51A66-D6AA-4D9A-B81C-4F5A45E6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What we’ll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54B2-9E36-4F38-8612-BD7DB641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/>
              <a:t>Chapter 9 of the book </a:t>
            </a:r>
            <a:r>
              <a:rPr lang="en-US" sz="1600">
                <a:hlinkClick r:id="rId3"/>
              </a:rPr>
              <a:t>https://www.people.vcu.edu/~rhammack/Discrete/Alpha.pdf</a:t>
            </a:r>
            <a:endParaRPr lang="en-US" sz="1600"/>
          </a:p>
          <a:p>
            <a:r>
              <a:rPr lang="en-US" sz="1600"/>
              <a:t>Specifically, congruence and the contrapositive method of proving</a:t>
            </a:r>
          </a:p>
        </p:txBody>
      </p:sp>
      <p:pic>
        <p:nvPicPr>
          <p:cNvPr id="16" name="Graphic 6" descr="Fingerprint">
            <a:extLst>
              <a:ext uri="{FF2B5EF4-FFF2-40B4-BE49-F238E27FC236}">
                <a16:creationId xmlns:a16="http://schemas.microsoft.com/office/drawing/2014/main" id="{0AF28FA3-DD27-4F01-8CF8-D95CECDB8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536" y="643467"/>
            <a:ext cx="5580812" cy="5580812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964CBD3-D4F3-4CE4-B92C-7186ADE628A9}"/>
              </a:ext>
            </a:extLst>
          </p:cNvPr>
          <p:cNvSpPr/>
          <p:nvPr/>
        </p:nvSpPr>
        <p:spPr>
          <a:xfrm>
            <a:off x="8221650" y="186856"/>
            <a:ext cx="3567328" cy="11767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Equivalent, but not equal</a:t>
            </a:r>
          </a:p>
        </p:txBody>
      </p:sp>
    </p:spTree>
    <p:extLst>
      <p:ext uri="{BB962C8B-B14F-4D97-AF65-F5344CB8AC3E}">
        <p14:creationId xmlns:p14="http://schemas.microsoft.com/office/powerpoint/2010/main" val="2986437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3E1E-192C-4775-9F54-1B4F1795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79B9-4EE9-4CB2-968D-F8BA293A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won’t cover this in this </a:t>
            </a:r>
            <a:r>
              <a:rPr lang="en-US" b="1" dirty="0"/>
              <a:t>section</a:t>
            </a:r>
            <a:r>
              <a:rPr lang="en-US" dirty="0"/>
              <a:t> of the course, but its worth reading and is a very useful algorithm to know</a:t>
            </a:r>
          </a:p>
        </p:txBody>
      </p:sp>
    </p:spTree>
    <p:extLst>
      <p:ext uri="{BB962C8B-B14F-4D97-AF65-F5344CB8AC3E}">
        <p14:creationId xmlns:p14="http://schemas.microsoft.com/office/powerpoint/2010/main" val="231019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9A2EE-501D-465B-A994-ABD8B216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Contrapositive 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9BB30-EE68-43ED-9EE8-1C2181CA4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4167" y="1078263"/>
                <a:ext cx="6117578" cy="4701474"/>
              </a:xfrm>
              <a:effectLst/>
            </p:spPr>
            <p:txBody>
              <a:bodyPr anchor="ctr">
                <a:normAutofit/>
              </a:bodyPr>
              <a:lstStyle/>
              <a:p>
                <a:pPr marL="36900" indent="0">
                  <a:buNone/>
                </a:pPr>
                <a:r>
                  <a:rPr lang="en-US" sz="2200" dirty="0"/>
                  <a:t>Suppose n ∈ </a:t>
                </a:r>
                <a:r>
                  <a:rPr lang="en-US" sz="2200" dirty="0">
                    <a:effectLst/>
                  </a:rPr>
                  <a:t>ℤ</a:t>
                </a:r>
                <a:r>
                  <a:rPr lang="en-US" sz="2200" dirty="0"/>
                  <a:t>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is odd, then n is odd.</a:t>
                </a:r>
              </a:p>
              <a:p>
                <a:pPr marL="36900" indent="0">
                  <a:buNone/>
                </a:pPr>
                <a:r>
                  <a:rPr lang="en-US" sz="2200" dirty="0"/>
                  <a:t>Let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𝑜𝑑𝑑</m:t>
                    </m:r>
                  </m:oMath>
                </a14:m>
                <a:r>
                  <a:rPr lang="en-US" sz="2200" dirty="0"/>
                  <a:t>, Q =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𝑜𝑑𝑑</m:t>
                    </m:r>
                  </m:oMath>
                </a14:m>
                <a:endParaRPr lang="en-US" sz="2200" dirty="0"/>
              </a:p>
              <a:p>
                <a:pPr marL="36900" indent="0">
                  <a:buNone/>
                </a:pPr>
                <a:r>
                  <a:rPr lang="en-US" sz="2200" dirty="0"/>
                  <a:t>We need to prove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←¬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i="1" dirty="0"/>
                  <a:t> (Note the arrow can be written in reverse)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¬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:r>
                  <a:rPr lang="en-US" sz="2200" dirty="0"/>
                  <a:t>If n is even then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200">
                        <a:effectLst/>
                      </a:rPr>
                      <m:t>ℤ</m:t>
                    </m:r>
                    <m:r>
                      <m:rPr>
                        <m:nor/>
                      </m:rPr>
                      <a:rPr lang="en-US" sz="2200" b="0" i="0" smtClean="0">
                        <a:effectLst/>
                      </a:rPr>
                      <m:t>, </m:t>
                    </m:r>
                    <m:r>
                      <m:rPr>
                        <m:nor/>
                      </m:rPr>
                      <a:rPr lang="en-US" sz="2200" b="0" i="0" smtClean="0">
                        <a:effectLst/>
                      </a:rPr>
                      <m:t>s</m:t>
                    </m:r>
                    <m:r>
                      <m:rPr>
                        <m:nor/>
                      </m:rPr>
                      <a:rPr lang="en-US" sz="2200" b="0" i="0" smtClean="0">
                        <a:effectLst/>
                      </a:rPr>
                      <m:t>.</m:t>
                    </m:r>
                    <m:r>
                      <m:rPr>
                        <m:nor/>
                      </m:rPr>
                      <a:rPr lang="en-US" sz="2200" b="0" i="0" smtClean="0">
                        <a:effectLst/>
                      </a:rPr>
                      <m:t>t</m:t>
                    </m:r>
                    <m:r>
                      <m:rPr>
                        <m:nor/>
                      </m:rPr>
                      <a:rPr lang="en-US" sz="2200" b="0" i="0" smtClean="0">
                        <a:effectLst/>
                      </a:rPr>
                      <m:t>.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/>
              </a:p>
              <a:p>
                <a:pPr marL="36900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=(2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4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𝑒𝑣𝑒𝑛</m:t>
                    </m:r>
                  </m:oMath>
                </a14:m>
                <a:endParaRPr lang="en-US" sz="2200" b="0" dirty="0"/>
              </a:p>
              <a:p>
                <a:pPr marL="36900" indent="0">
                  <a:buNone/>
                </a:pPr>
                <a:r>
                  <a:rPr lang="en-US" sz="2200" dirty="0"/>
                  <a:t>From the logical equivalence of contrapositive, we prove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is odd, then n is odd</a:t>
                </a:r>
              </a:p>
              <a:p>
                <a:pPr marL="36900" indent="0">
                  <a:buNone/>
                </a:pPr>
                <a:r>
                  <a:rPr lang="en-US" sz="2200" dirty="0"/>
                  <a:t>Q.E.D.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9BB30-EE68-43ED-9EE8-1C2181CA4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4167" y="1078263"/>
                <a:ext cx="6117578" cy="4701474"/>
              </a:xfr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358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7650A-C113-4D7D-BD38-5336E00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Refresher: the Mod operation</a:t>
            </a:r>
          </a:p>
        </p:txBody>
      </p:sp>
      <p:sp useBgFill="1">
        <p:nvSpPr>
          <p:cNvPr id="8" name="Freeform: Shape 11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B875442-9C70-4568-A98A-B6B8A086A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9834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74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69E8FF4-2DAC-47C7-9B0F-C73C13243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E69E8FF4-2DAC-47C7-9B0F-C73C13243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E69E8FF4-2DAC-47C7-9B0F-C73C13243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E69E8FF4-2DAC-47C7-9B0F-C73C13243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D4C1C4-DE28-4D11-8E21-9E8358771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4DD4C1C4-DE28-4D11-8E21-9E8358771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4DD4C1C4-DE28-4D11-8E21-9E8358771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4DD4C1C4-DE28-4D11-8E21-9E83587719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697FC5-A3A8-47A1-AA18-297BF6844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2A697FC5-A3A8-47A1-AA18-297BF6844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2A697FC5-A3A8-47A1-AA18-297BF6844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2A697FC5-A3A8-47A1-AA18-297BF6844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521E70-6682-449C-8ADC-F326801CA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C6521E70-6682-449C-8ADC-F326801CA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graphicEl>
                                              <a:dgm id="{C6521E70-6682-449C-8ADC-F326801CA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C6521E70-6682-449C-8ADC-F326801CA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E541B0-035D-4748-AC78-6014C6D43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graphicEl>
                                              <a:dgm id="{41E541B0-035D-4748-AC78-6014C6D43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graphicEl>
                                              <a:dgm id="{41E541B0-035D-4748-AC78-6014C6D43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dgm id="{41E541B0-035D-4748-AC78-6014C6D43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880D06-1B88-4C41-BD34-C6827FB6CF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graphicEl>
                                              <a:dgm id="{0D880D06-1B88-4C41-BD34-C6827FB6CF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graphicEl>
                                              <a:dgm id="{0D880D06-1B88-4C41-BD34-C6827FB6CF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0D880D06-1B88-4C41-BD34-C6827FB6CF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EB621E-9BD1-4799-98EB-9B794F3BD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graphicEl>
                                              <a:dgm id="{68EB621E-9BD1-4799-98EB-9B794F3BD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graphicEl>
                                              <a:dgm id="{68EB621E-9BD1-4799-98EB-9B794F3BD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68EB621E-9BD1-4799-98EB-9B794F3BDA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83E37E-F9CD-4E2C-ACBD-C152706F4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4C83E37E-F9CD-4E2C-ACBD-C152706F4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graphicEl>
                                              <a:dgm id="{4C83E37E-F9CD-4E2C-ACBD-C152706F4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4C83E37E-F9CD-4E2C-ACBD-C152706F4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D9E4ED-1948-4A97-81F9-471A7AB26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graphicEl>
                                              <a:dgm id="{0CD9E4ED-1948-4A97-81F9-471A7AB26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graphicEl>
                                              <a:dgm id="{0CD9E4ED-1948-4A97-81F9-471A7AB26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graphicEl>
                                              <a:dgm id="{0CD9E4ED-1948-4A97-81F9-471A7AB26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4DE32AC-3106-4A64-AC3B-EA14E4E2C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graphicEl>
                                              <a:dgm id="{04DE32AC-3106-4A64-AC3B-EA14E4E2C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graphicEl>
                                              <a:dgm id="{04DE32AC-3106-4A64-AC3B-EA14E4E2C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graphicEl>
                                              <a:dgm id="{04DE32AC-3106-4A64-AC3B-EA14E4E2C8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646C7-AA24-40AC-92FB-7079277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Example: the Mod 5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D529-0120-45B7-9663-280A4C99F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4167" y="1078263"/>
                <a:ext cx="6117578" cy="4701474"/>
              </a:xfrm>
              <a:effectLst/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you feed any integer into the function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5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You’ll get one of 5 outputs: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{0, 1, 2, 3, 4}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This is because the biggest residue you can get when you divide by 5 is 4 and the smallest is when a number divides by 5 exactly.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D529-0120-45B7-9663-280A4C99F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4167" y="1078263"/>
                <a:ext cx="6117578" cy="4701474"/>
              </a:xfr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34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FDA97-CE1E-4BA7-A3DB-C1DE2F32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 graphical overview of Mod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CA2A-986E-45C4-AC7E-E21A5B5B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303640"/>
            <a:ext cx="9440034" cy="652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6E9BEE"/>
                </a:solidFill>
              </a:rPr>
              <a:t>Each integer you feed into the Mod 5 fits into 1 of 5 slices: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559759"/>
            <a:ext cx="6227064" cy="34198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587F23-CCBE-4817-A774-76E4ED3FC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" b="-3"/>
          <a:stretch/>
        </p:blipFill>
        <p:spPr bwMode="auto">
          <a:xfrm>
            <a:off x="2339003" y="-1555"/>
            <a:ext cx="7280125" cy="382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6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818A9-C0E5-4AAA-8C45-496F0768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Congruence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970F5-C4F3-4FAB-A45F-E5CFCEC2E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question congruence attempts to ask is, if we select an integer, can we find integers equivalent to it under a function like Modulo.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Examples:</a:t>
                </a:r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= 5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= 7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=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17 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13 = 4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13 = −9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13 = 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15800" indent="-342900"/>
                <a:r>
                  <a:rPr lang="en-US" dirty="0">
                    <a:solidFill>
                      <a:schemeClr val="tx1"/>
                    </a:solidFill>
                  </a:rPr>
                  <a:t>We write these equivalence classes like so:</a:t>
                </a:r>
              </a:p>
              <a:p>
                <a:pPr marL="72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≡5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==    3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2=5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970F5-C4F3-4FAB-A45F-E5CFCEC2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9EE5-86D4-4841-9336-BFD15D4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		           is this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E7780-53A1-43ED-B925-57F876B53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Mathematicians want to generalize an idea and apply it to almost any other field imaginable</a:t>
                </a:r>
              </a:p>
              <a:p>
                <a:r>
                  <a:rPr lang="en-US" dirty="0"/>
                  <a:t>Congruence is something that can be generalized because it is an </a:t>
                </a:r>
                <a:r>
                  <a:rPr lang="en-US" b="1" i="1" dirty="0"/>
                  <a:t>equivalence relation</a:t>
                </a:r>
                <a:endParaRPr lang="en-US" dirty="0"/>
              </a:p>
              <a:p>
                <a:r>
                  <a:rPr lang="en-US" dirty="0"/>
                  <a:t>WE use it all the time like in </a:t>
                </a:r>
                <a:r>
                  <a:rPr lang="en-US" dirty="0">
                    <a:hlinkClick r:id="rId3"/>
                  </a:rPr>
                  <a:t>Fermat’s little theorem</a:t>
                </a:r>
                <a:r>
                  <a:rPr lang="en-US" dirty="0"/>
                  <a:t> which states that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E7780-53A1-43ED-B925-57F876B53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7CE7F64-7DB1-4F81-BC4B-52CEA4F353E6}"/>
              </a:ext>
            </a:extLst>
          </p:cNvPr>
          <p:cNvSpPr/>
          <p:nvPr/>
        </p:nvSpPr>
        <p:spPr>
          <a:xfrm>
            <a:off x="3491887" y="776585"/>
            <a:ext cx="2598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/>
              <a:lightRig rig="threePt" dir="t"/>
            </a:scene3d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 H*LL</a:t>
            </a:r>
          </a:p>
        </p:txBody>
      </p:sp>
    </p:spTree>
    <p:extLst>
      <p:ext uri="{BB962C8B-B14F-4D97-AF65-F5344CB8AC3E}">
        <p14:creationId xmlns:p14="http://schemas.microsoft.com/office/powerpoint/2010/main" val="37197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2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4" grpId="1" build="allAtOnce"/>
      <p:bldP spid="4" grpId="2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E364E-CB65-4430-97BE-54F0FDA9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What is an equivalence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810F-98B9-449D-B3EA-BE4C2F2B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6" y="1078263"/>
            <a:ext cx="6297905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An equivalence relation has 3 properties:</a:t>
            </a:r>
          </a:p>
          <a:p>
            <a:pPr lvl="1"/>
            <a:r>
              <a:rPr lang="en-US" b="1" dirty="0">
                <a:effectLst/>
              </a:rPr>
              <a:t>Reflexive : </a:t>
            </a:r>
            <a:r>
              <a:rPr lang="en-US" dirty="0">
                <a:effectLst/>
              </a:rPr>
              <a:t>A is related to A</a:t>
            </a:r>
            <a:endParaRPr lang="en-US" b="1" dirty="0">
              <a:effectLst/>
            </a:endParaRPr>
          </a:p>
          <a:p>
            <a:pPr lvl="1"/>
            <a:r>
              <a:rPr lang="en-US" b="1" dirty="0">
                <a:effectLst/>
              </a:rPr>
              <a:t>Symmetric : </a:t>
            </a:r>
            <a:r>
              <a:rPr lang="en-US" dirty="0">
                <a:effectLst/>
              </a:rPr>
              <a:t>if A is related to B, then B is related to A</a:t>
            </a:r>
            <a:endParaRPr lang="en-US" b="1" dirty="0">
              <a:effectLst/>
            </a:endParaRPr>
          </a:p>
          <a:p>
            <a:pPr lvl="1"/>
            <a:r>
              <a:rPr lang="en-US" b="1" dirty="0">
                <a:effectLst/>
              </a:rPr>
              <a:t>Transitive : </a:t>
            </a:r>
            <a:r>
              <a:rPr lang="en-US" dirty="0">
                <a:effectLst/>
              </a:rPr>
              <a:t>if A is related to B and B is related to C then A is related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2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4E844-558C-4EB9-A053-BDCF054E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Example: Mod 5 equivalence relation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CF34B-2BA8-4144-9EFC-E9E300AE0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effectLst/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 dirty="0">
                    <a:solidFill>
                      <a:schemeClr val="tx1"/>
                    </a:solidFill>
                  </a:rPr>
                  <a:t>Reflexive: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5=3</m:t>
                      </m:r>
                    </m:oMath>
                  </m:oMathPara>
                </a14:m>
                <a:endParaRPr lang="en-US" sz="15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500" dirty="0">
                    <a:solidFill>
                      <a:schemeClr val="tx1"/>
                    </a:solidFill>
                  </a:rPr>
                  <a:t>Symmetric: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:r>
                  <a:rPr lang="en-US" sz="15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If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≡8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sz="15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6900" indent="0">
                  <a:lnSpc>
                    <a:spcPct val="100000"/>
                  </a:lnSpc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		Then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500" dirty="0">
                    <a:solidFill>
                      <a:schemeClr val="tx1"/>
                    </a:solidFill>
                  </a:rPr>
                  <a:t>Transitive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		If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≡8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sz="15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6900" indent="0">
                  <a:lnSpc>
                    <a:spcPct val="100000"/>
                  </a:lnSpc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		And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≡18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sz="15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6900" indent="0">
                  <a:lnSpc>
                    <a:spcPct val="100000"/>
                  </a:lnSpc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		Then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≡18 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5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CF34B-2BA8-4144-9EFC-E9E300AE0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963507"/>
                <a:ext cx="5959791" cy="4827694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0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A41"/>
      </a:dk2>
      <a:lt2>
        <a:srgbClr val="E8E6E2"/>
      </a:lt2>
      <a:accent1>
        <a:srgbClr val="6E9BEE"/>
      </a:accent1>
      <a:accent2>
        <a:srgbClr val="25B1DB"/>
      </a:accent2>
      <a:accent3>
        <a:srgbClr val="36B59E"/>
      </a:accent3>
      <a:accent4>
        <a:srgbClr val="31B967"/>
      </a:accent4>
      <a:accent5>
        <a:srgbClr val="2FBB2D"/>
      </a:accent5>
      <a:accent6>
        <a:srgbClr val="70B53C"/>
      </a:accent6>
      <a:hlink>
        <a:srgbClr val="94805A"/>
      </a:hlink>
      <a:folHlink>
        <a:srgbClr val="828282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1190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Goudy Old Style</vt:lpstr>
      <vt:lpstr>Wingdings 2</vt:lpstr>
      <vt:lpstr>SlateVTI</vt:lpstr>
      <vt:lpstr>Proofs</vt:lpstr>
      <vt:lpstr>What we’ll cover:</vt:lpstr>
      <vt:lpstr>Refresher: the Mod operation</vt:lpstr>
      <vt:lpstr>Example: the Mod 5 Class</vt:lpstr>
      <vt:lpstr>A graphical overview of Mod 5</vt:lpstr>
      <vt:lpstr>Congruence</vt:lpstr>
      <vt:lpstr>Why              is this important?</vt:lpstr>
      <vt:lpstr>What is an equivalence relation?</vt:lpstr>
      <vt:lpstr>Example: Mod 5 equivalence relation</vt:lpstr>
      <vt:lpstr>Pick a slice and show equivalence</vt:lpstr>
      <vt:lpstr>In short:</vt:lpstr>
      <vt:lpstr>Math example:</vt:lpstr>
      <vt:lpstr>Congruence in the general case</vt:lpstr>
      <vt:lpstr>Properties of congruence</vt:lpstr>
      <vt:lpstr>Properties 1-3</vt:lpstr>
      <vt:lpstr>Properties 4-6</vt:lpstr>
      <vt:lpstr>Contrapositive Proofs</vt:lpstr>
      <vt:lpstr>Why try a contrapositive method?</vt:lpstr>
      <vt:lpstr>Mathematical writing</vt:lpstr>
      <vt:lpstr>The Euclidean algorithm</vt:lpstr>
      <vt:lpstr>Contrapositive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</dc:title>
  <dc:creator>Ariel Avshalom</dc:creator>
  <cp:lastModifiedBy>Ariel Avshalom</cp:lastModifiedBy>
  <cp:revision>1</cp:revision>
  <dcterms:created xsi:type="dcterms:W3CDTF">2020-03-08T19:42:07Z</dcterms:created>
  <dcterms:modified xsi:type="dcterms:W3CDTF">2020-03-09T01:15:00Z</dcterms:modified>
</cp:coreProperties>
</file>