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el Avshalom" initials="AA" lastIdx="1" clrIdx="0">
    <p:extLst>
      <p:ext uri="{19B8F6BF-5375-455C-9EA6-DF929625EA0E}">
        <p15:presenceInfo xmlns:p15="http://schemas.microsoft.com/office/powerpoint/2012/main" userId="ad20b999a1aae6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5ED545-A4F7-4864-9A36-0D7FFDA1AE48}" v="261" dt="2022-01-31T02:30:24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55" autoAdjust="0"/>
    <p:restoredTop sz="94727"/>
  </p:normalViewPr>
  <p:slideViewPr>
    <p:cSldViewPr snapToGrid="0">
      <p:cViewPr varScale="1">
        <p:scale>
          <a:sx n="129" d="100"/>
          <a:sy n="129" d="100"/>
        </p:scale>
        <p:origin x="96" y="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el Avshalom" userId="ad20b999a1aae67d" providerId="LiveId" clId="{D85ED545-A4F7-4864-9A36-0D7FFDA1AE48}"/>
    <pc:docChg chg="custSel modSld">
      <pc:chgData name="Ariel Avshalom" userId="ad20b999a1aae67d" providerId="LiveId" clId="{D85ED545-A4F7-4864-9A36-0D7FFDA1AE48}" dt="2022-01-31T02:31:25.450" v="321" actId="20577"/>
      <pc:docMkLst>
        <pc:docMk/>
      </pc:docMkLst>
      <pc:sldChg chg="modSp mod">
        <pc:chgData name="Ariel Avshalom" userId="ad20b999a1aae67d" providerId="LiveId" clId="{D85ED545-A4F7-4864-9A36-0D7FFDA1AE48}" dt="2022-01-31T02:27:03.178" v="10"/>
        <pc:sldMkLst>
          <pc:docMk/>
          <pc:sldMk cId="3983915788" sldId="262"/>
        </pc:sldMkLst>
        <pc:graphicFrameChg chg="mod">
          <ac:chgData name="Ariel Avshalom" userId="ad20b999a1aae67d" providerId="LiveId" clId="{D85ED545-A4F7-4864-9A36-0D7FFDA1AE48}" dt="2022-01-31T02:27:03.178" v="10"/>
          <ac:graphicFrameMkLst>
            <pc:docMk/>
            <pc:sldMk cId="3983915788" sldId="262"/>
            <ac:graphicFrameMk id="10" creationId="{3821F595-6E00-483C-A02E-E910806F4F97}"/>
          </ac:graphicFrameMkLst>
        </pc:graphicFrameChg>
      </pc:sldChg>
      <pc:sldChg chg="modSp mod modAnim">
        <pc:chgData name="Ariel Avshalom" userId="ad20b999a1aae67d" providerId="LiveId" clId="{D85ED545-A4F7-4864-9A36-0D7FFDA1AE48}" dt="2022-01-31T02:30:24.803" v="273" actId="20577"/>
        <pc:sldMkLst>
          <pc:docMk/>
          <pc:sldMk cId="3520548971" sldId="264"/>
        </pc:sldMkLst>
        <pc:spChg chg="mod">
          <ac:chgData name="Ariel Avshalom" userId="ad20b999a1aae67d" providerId="LiveId" clId="{D85ED545-A4F7-4864-9A36-0D7FFDA1AE48}" dt="2022-01-31T02:30:24.803" v="273" actId="20577"/>
          <ac:spMkLst>
            <pc:docMk/>
            <pc:sldMk cId="3520548971" sldId="264"/>
            <ac:spMk id="3" creationId="{B2D79F78-886A-41EB-B87A-2A3D8AB811C8}"/>
          </ac:spMkLst>
        </pc:spChg>
      </pc:sldChg>
      <pc:sldChg chg="modSp mod">
        <pc:chgData name="Ariel Avshalom" userId="ad20b999a1aae67d" providerId="LiveId" clId="{D85ED545-A4F7-4864-9A36-0D7FFDA1AE48}" dt="2022-01-31T02:31:25.450" v="321" actId="20577"/>
        <pc:sldMkLst>
          <pc:docMk/>
          <pc:sldMk cId="1836919615" sldId="266"/>
        </pc:sldMkLst>
        <pc:spChg chg="mod">
          <ac:chgData name="Ariel Avshalom" userId="ad20b999a1aae67d" providerId="LiveId" clId="{D85ED545-A4F7-4864-9A36-0D7FFDA1AE48}" dt="2022-01-31T02:31:25.450" v="321" actId="20577"/>
          <ac:spMkLst>
            <pc:docMk/>
            <pc:sldMk cId="1836919615" sldId="266"/>
            <ac:spMk id="2" creationId="{837BEFA3-F058-4298-986E-77BBDA7AEF67}"/>
          </ac:spMkLst>
        </pc:spChg>
      </pc:sldChg>
    </pc:docChg>
  </pc:docChgLst>
  <pc:docChgLst>
    <pc:chgData name="Ariel Avshalom" userId="ad20b999a1aae67d" providerId="LiveId" clId="{90183821-C62B-4031-9374-C1D1ADB6CA1E}"/>
    <pc:docChg chg="undo custSel mod addSld modSld">
      <pc:chgData name="Ariel Avshalom" userId="ad20b999a1aae67d" providerId="LiveId" clId="{90183821-C62B-4031-9374-C1D1ADB6CA1E}" dt="2020-01-24T04:37:12.507" v="3048" actId="20577"/>
      <pc:docMkLst>
        <pc:docMk/>
      </pc:docMkLst>
      <pc:sldChg chg="modSp">
        <pc:chgData name="Ariel Avshalom" userId="ad20b999a1aae67d" providerId="LiveId" clId="{90183821-C62B-4031-9374-C1D1ADB6CA1E}" dt="2020-01-21T04:33:30.314" v="611" actId="20577"/>
        <pc:sldMkLst>
          <pc:docMk/>
          <pc:sldMk cId="876596904" sldId="257"/>
        </pc:sldMkLst>
        <pc:spChg chg="mod">
          <ac:chgData name="Ariel Avshalom" userId="ad20b999a1aae67d" providerId="LiveId" clId="{90183821-C62B-4031-9374-C1D1ADB6CA1E}" dt="2020-01-21T04:33:30.314" v="611" actId="20577"/>
          <ac:spMkLst>
            <pc:docMk/>
            <pc:sldMk cId="876596904" sldId="257"/>
            <ac:spMk id="3" creationId="{7845D22C-9753-44CC-9598-57247FF42C30}"/>
          </ac:spMkLst>
        </pc:spChg>
      </pc:sldChg>
      <pc:sldChg chg="addSp delSp modSp mod setBg setClrOvrMap">
        <pc:chgData name="Ariel Avshalom" userId="ad20b999a1aae67d" providerId="LiveId" clId="{90183821-C62B-4031-9374-C1D1ADB6CA1E}" dt="2020-01-21T04:05:45.192" v="229" actId="26606"/>
        <pc:sldMkLst>
          <pc:docMk/>
          <pc:sldMk cId="2996804109" sldId="260"/>
        </pc:sldMkLst>
        <pc:spChg chg="mod">
          <ac:chgData name="Ariel Avshalom" userId="ad20b999a1aae67d" providerId="LiveId" clId="{90183821-C62B-4031-9374-C1D1ADB6CA1E}" dt="2020-01-21T04:05:45.192" v="229" actId="26606"/>
          <ac:spMkLst>
            <pc:docMk/>
            <pc:sldMk cId="2996804109" sldId="260"/>
            <ac:spMk id="2" creationId="{0B11E2D7-47DA-4C85-81CF-44776110A576}"/>
          </ac:spMkLst>
        </pc:spChg>
        <pc:spChg chg="mod">
          <ac:chgData name="Ariel Avshalom" userId="ad20b999a1aae67d" providerId="LiveId" clId="{90183821-C62B-4031-9374-C1D1ADB6CA1E}" dt="2020-01-21T04:05:45.192" v="229" actId="26606"/>
          <ac:spMkLst>
            <pc:docMk/>
            <pc:sldMk cId="2996804109" sldId="260"/>
            <ac:spMk id="3" creationId="{A5BA1980-E33F-491B-AC93-D20701C55E3C}"/>
          </ac:spMkLst>
        </pc:spChg>
        <pc:spChg chg="add del">
          <ac:chgData name="Ariel Avshalom" userId="ad20b999a1aae67d" providerId="LiveId" clId="{90183821-C62B-4031-9374-C1D1ADB6CA1E}" dt="2020-01-21T03:56:53.413" v="4" actId="26606"/>
          <ac:spMkLst>
            <pc:docMk/>
            <pc:sldMk cId="2996804109" sldId="260"/>
            <ac:spMk id="73" creationId="{9AA72BD9-2C5A-4EDC-931F-5AA08EACA0F3}"/>
          </ac:spMkLst>
        </pc:spChg>
        <pc:spChg chg="add del">
          <ac:chgData name="Ariel Avshalom" userId="ad20b999a1aae67d" providerId="LiveId" clId="{90183821-C62B-4031-9374-C1D1ADB6CA1E}" dt="2020-01-21T03:56:53.413" v="4" actId="26606"/>
          <ac:spMkLst>
            <pc:docMk/>
            <pc:sldMk cId="2996804109" sldId="260"/>
            <ac:spMk id="75" creationId="{8A6DB0E6-E65F-4229-A5A0-2500203B6CC3}"/>
          </ac:spMkLst>
        </pc:spChg>
        <pc:spChg chg="add del">
          <ac:chgData name="Ariel Avshalom" userId="ad20b999a1aae67d" providerId="LiveId" clId="{90183821-C62B-4031-9374-C1D1ADB6CA1E}" dt="2020-01-21T03:56:53.413" v="4" actId="26606"/>
          <ac:spMkLst>
            <pc:docMk/>
            <pc:sldMk cId="2996804109" sldId="260"/>
            <ac:spMk id="77" creationId="{55D4142C-5077-457F-A6AD-3FECFDB39685}"/>
          </ac:spMkLst>
        </pc:spChg>
        <pc:spChg chg="add del">
          <ac:chgData name="Ariel Avshalom" userId="ad20b999a1aae67d" providerId="LiveId" clId="{90183821-C62B-4031-9374-C1D1ADB6CA1E}" dt="2020-01-21T03:56:53.413" v="4" actId="26606"/>
          <ac:spMkLst>
            <pc:docMk/>
            <pc:sldMk cId="2996804109" sldId="260"/>
            <ac:spMk id="79" creationId="{7A5F0580-5EE9-419F-96EE-B6529EF6E7D0}"/>
          </ac:spMkLst>
        </pc:spChg>
        <pc:spChg chg="add">
          <ac:chgData name="Ariel Avshalom" userId="ad20b999a1aae67d" providerId="LiveId" clId="{90183821-C62B-4031-9374-C1D1ADB6CA1E}" dt="2020-01-21T04:05:45.192" v="229" actId="26606"/>
          <ac:spMkLst>
            <pc:docMk/>
            <pc:sldMk cId="2996804109" sldId="260"/>
            <ac:spMk id="82" creationId="{F94AA2BD-2E3F-4B1D-8127-5744B8115311}"/>
          </ac:spMkLst>
        </pc:spChg>
        <pc:spChg chg="add">
          <ac:chgData name="Ariel Avshalom" userId="ad20b999a1aae67d" providerId="LiveId" clId="{90183821-C62B-4031-9374-C1D1ADB6CA1E}" dt="2020-01-21T04:05:45.192" v="229" actId="26606"/>
          <ac:spMkLst>
            <pc:docMk/>
            <pc:sldMk cId="2996804109" sldId="260"/>
            <ac:spMk id="84" creationId="{4BD02261-2DC8-4AA8-9E16-7751AE892445}"/>
          </ac:spMkLst>
        </pc:spChg>
        <pc:spChg chg="add">
          <ac:chgData name="Ariel Avshalom" userId="ad20b999a1aae67d" providerId="LiveId" clId="{90183821-C62B-4031-9374-C1D1ADB6CA1E}" dt="2020-01-21T04:05:45.192" v="229" actId="26606"/>
          <ac:spMkLst>
            <pc:docMk/>
            <pc:sldMk cId="2996804109" sldId="260"/>
            <ac:spMk id="86" creationId="{3D752CF2-2291-40B5-B462-C17B174C10BC}"/>
          </ac:spMkLst>
        </pc:spChg>
        <pc:spChg chg="add del">
          <ac:chgData name="Ariel Avshalom" userId="ad20b999a1aae67d" providerId="LiveId" clId="{90183821-C62B-4031-9374-C1D1ADB6CA1E}" dt="2020-01-21T03:58:46.267" v="6" actId="26606"/>
          <ac:spMkLst>
            <pc:docMk/>
            <pc:sldMk cId="2996804109" sldId="260"/>
            <ac:spMk id="3078" creationId="{8FC9BE17-9A7B-462D-AE50-3D8777387304}"/>
          </ac:spMkLst>
        </pc:spChg>
        <pc:spChg chg="add del">
          <ac:chgData name="Ariel Avshalom" userId="ad20b999a1aae67d" providerId="LiveId" clId="{90183821-C62B-4031-9374-C1D1ADB6CA1E}" dt="2020-01-21T03:58:46.267" v="6" actId="26606"/>
          <ac:spMkLst>
            <pc:docMk/>
            <pc:sldMk cId="2996804109" sldId="260"/>
            <ac:spMk id="3079" creationId="{3EBE8569-6AEC-4B8C-8D53-2DE337CDBA65}"/>
          </ac:spMkLst>
        </pc:spChg>
        <pc:spChg chg="add del">
          <ac:chgData name="Ariel Avshalom" userId="ad20b999a1aae67d" providerId="LiveId" clId="{90183821-C62B-4031-9374-C1D1ADB6CA1E}" dt="2020-01-21T03:58:46.267" v="6" actId="26606"/>
          <ac:spMkLst>
            <pc:docMk/>
            <pc:sldMk cId="2996804109" sldId="260"/>
            <ac:spMk id="3080" creationId="{55D4142C-5077-457F-A6AD-3FECFDB39685}"/>
          </ac:spMkLst>
        </pc:spChg>
        <pc:spChg chg="add del">
          <ac:chgData name="Ariel Avshalom" userId="ad20b999a1aae67d" providerId="LiveId" clId="{90183821-C62B-4031-9374-C1D1ADB6CA1E}" dt="2020-01-21T03:58:46.267" v="6" actId="26606"/>
          <ac:spMkLst>
            <pc:docMk/>
            <pc:sldMk cId="2996804109" sldId="260"/>
            <ac:spMk id="3081" creationId="{7A5F0580-5EE9-419F-96EE-B6529EF6E7D0}"/>
          </ac:spMkLst>
        </pc:spChg>
        <pc:spChg chg="add del">
          <ac:chgData name="Ariel Avshalom" userId="ad20b999a1aae67d" providerId="LiveId" clId="{90183821-C62B-4031-9374-C1D1ADB6CA1E}" dt="2020-01-21T04:05:45.192" v="229" actId="26606"/>
          <ac:spMkLst>
            <pc:docMk/>
            <pc:sldMk cId="2996804109" sldId="260"/>
            <ac:spMk id="3083" creationId="{69A38EBA-6E97-44A4-B4B8-D9FB5D33FD89}"/>
          </ac:spMkLst>
        </pc:spChg>
        <pc:spChg chg="add del">
          <ac:chgData name="Ariel Avshalom" userId="ad20b999a1aae67d" providerId="LiveId" clId="{90183821-C62B-4031-9374-C1D1ADB6CA1E}" dt="2020-01-21T04:05:45.192" v="229" actId="26606"/>
          <ac:spMkLst>
            <pc:docMk/>
            <pc:sldMk cId="2996804109" sldId="260"/>
            <ac:spMk id="3084" creationId="{33AE4636-AEEC-45D6-84D4-7AC2DA48ECF8}"/>
          </ac:spMkLst>
        </pc:spChg>
        <pc:spChg chg="add del">
          <ac:chgData name="Ariel Avshalom" userId="ad20b999a1aae67d" providerId="LiveId" clId="{90183821-C62B-4031-9374-C1D1ADB6CA1E}" dt="2020-01-21T04:05:45.192" v="229" actId="26606"/>
          <ac:spMkLst>
            <pc:docMk/>
            <pc:sldMk cId="2996804109" sldId="260"/>
            <ac:spMk id="3085" creationId="{8D9CE0F4-2EB2-4F1F-8AAC-DB3571D9FE10}"/>
          </ac:spMkLst>
        </pc:spChg>
        <pc:picChg chg="add del">
          <ac:chgData name="Ariel Avshalom" userId="ad20b999a1aae67d" providerId="LiveId" clId="{90183821-C62B-4031-9374-C1D1ADB6CA1E}" dt="2020-01-21T03:54:41.830" v="1" actId="478"/>
          <ac:picMkLst>
            <pc:docMk/>
            <pc:sldMk cId="2996804109" sldId="260"/>
            <ac:picMk id="3074" creationId="{3D19CC05-A738-4319-86B1-87E970F703A1}"/>
          </ac:picMkLst>
        </pc:picChg>
        <pc:picChg chg="add mod ord">
          <ac:chgData name="Ariel Avshalom" userId="ad20b999a1aae67d" providerId="LiveId" clId="{90183821-C62B-4031-9374-C1D1ADB6CA1E}" dt="2020-01-21T04:05:45.192" v="229" actId="26606"/>
          <ac:picMkLst>
            <pc:docMk/>
            <pc:sldMk cId="2996804109" sldId="260"/>
            <ac:picMk id="3076" creationId="{653D0314-6DD5-4923-9610-CF956CA2D900}"/>
          </ac:picMkLst>
        </pc:picChg>
      </pc:sldChg>
      <pc:sldChg chg="addSp delSp modSp add mod setBg modNotesTx">
        <pc:chgData name="Ariel Avshalom" userId="ad20b999a1aae67d" providerId="LiveId" clId="{90183821-C62B-4031-9374-C1D1ADB6CA1E}" dt="2020-01-21T04:50:35.650" v="1051" actId="20577"/>
        <pc:sldMkLst>
          <pc:docMk/>
          <pc:sldMk cId="3983915788" sldId="262"/>
        </pc:sldMkLst>
        <pc:spChg chg="mod">
          <ac:chgData name="Ariel Avshalom" userId="ad20b999a1aae67d" providerId="LiveId" clId="{90183821-C62B-4031-9374-C1D1ADB6CA1E}" dt="2020-01-21T04:26:09.045" v="521" actId="26606"/>
          <ac:spMkLst>
            <pc:docMk/>
            <pc:sldMk cId="3983915788" sldId="262"/>
            <ac:spMk id="2" creationId="{1D630502-B017-4F36-B646-A89C57E862DC}"/>
          </ac:spMkLst>
        </pc:spChg>
        <pc:spChg chg="add del mod">
          <ac:chgData name="Ariel Avshalom" userId="ad20b999a1aae67d" providerId="LiveId" clId="{90183821-C62B-4031-9374-C1D1ADB6CA1E}" dt="2020-01-21T04:12:47.767" v="263" actId="1032"/>
          <ac:spMkLst>
            <pc:docMk/>
            <pc:sldMk cId="3983915788" sldId="262"/>
            <ac:spMk id="3" creationId="{5A541DEF-49C9-4DB1-8686-F95EA9D5799A}"/>
          </ac:spMkLst>
        </pc:spChg>
        <pc:spChg chg="add del mod">
          <ac:chgData name="Ariel Avshalom" userId="ad20b999a1aae67d" providerId="LiveId" clId="{90183821-C62B-4031-9374-C1D1ADB6CA1E}" dt="2020-01-21T04:19:38.639" v="350" actId="478"/>
          <ac:spMkLst>
            <pc:docMk/>
            <pc:sldMk cId="3983915788" sldId="262"/>
            <ac:spMk id="9" creationId="{6107470E-0484-42B3-990E-8A5E9C9AFBEF}"/>
          </ac:spMkLst>
        </pc:spChg>
        <pc:spChg chg="add">
          <ac:chgData name="Ariel Avshalom" userId="ad20b999a1aae67d" providerId="LiveId" clId="{90183821-C62B-4031-9374-C1D1ADB6CA1E}" dt="2020-01-21T04:26:09.045" v="521" actId="26606"/>
          <ac:spMkLst>
            <pc:docMk/>
            <pc:sldMk cId="3983915788" sldId="262"/>
            <ac:spMk id="15" creationId="{8D06CE56-3881-4ADA-8CEF-D18B02C242A3}"/>
          </ac:spMkLst>
        </pc:spChg>
        <pc:spChg chg="add">
          <ac:chgData name="Ariel Avshalom" userId="ad20b999a1aae67d" providerId="LiveId" clId="{90183821-C62B-4031-9374-C1D1ADB6CA1E}" dt="2020-01-21T04:26:09.045" v="521" actId="26606"/>
          <ac:spMkLst>
            <pc:docMk/>
            <pc:sldMk cId="3983915788" sldId="262"/>
            <ac:spMk id="17" creationId="{79F3C543-62EC-4433-9C93-A2CD8764E9B4}"/>
          </ac:spMkLst>
        </pc:spChg>
        <pc:spChg chg="add">
          <ac:chgData name="Ariel Avshalom" userId="ad20b999a1aae67d" providerId="LiveId" clId="{90183821-C62B-4031-9374-C1D1ADB6CA1E}" dt="2020-01-21T04:26:09.045" v="521" actId="26606"/>
          <ac:spMkLst>
            <pc:docMk/>
            <pc:sldMk cId="3983915788" sldId="262"/>
            <ac:spMk id="19" creationId="{50A3C1AB-1153-42D2-8378-34B849C1C4B6}"/>
          </ac:spMkLst>
        </pc:spChg>
        <pc:spChg chg="add">
          <ac:chgData name="Ariel Avshalom" userId="ad20b999a1aae67d" providerId="LiveId" clId="{90183821-C62B-4031-9374-C1D1ADB6CA1E}" dt="2020-01-21T04:26:09.045" v="521" actId="26606"/>
          <ac:spMkLst>
            <pc:docMk/>
            <pc:sldMk cId="3983915788" sldId="262"/>
            <ac:spMk id="21" creationId="{A3473CF9-37EB-43E7-89EF-D2D1C53D1DAC}"/>
          </ac:spMkLst>
        </pc:spChg>
        <pc:spChg chg="add">
          <ac:chgData name="Ariel Avshalom" userId="ad20b999a1aae67d" providerId="LiveId" clId="{90183821-C62B-4031-9374-C1D1ADB6CA1E}" dt="2020-01-21T04:26:09.045" v="521" actId="26606"/>
          <ac:spMkLst>
            <pc:docMk/>
            <pc:sldMk cId="3983915788" sldId="262"/>
            <ac:spMk id="23" creationId="{586B4EF9-43BA-4655-A6FF-1D8E21574C95}"/>
          </ac:spMkLst>
        </pc:spChg>
        <pc:graphicFrameChg chg="add del mod">
          <ac:chgData name="Ariel Avshalom" userId="ad20b999a1aae67d" providerId="LiveId" clId="{90183821-C62B-4031-9374-C1D1ADB6CA1E}" dt="2020-01-21T04:12:16.342" v="262" actId="1032"/>
          <ac:graphicFrameMkLst>
            <pc:docMk/>
            <pc:sldMk cId="3983915788" sldId="262"/>
            <ac:graphicFrameMk id="4" creationId="{5D13C4E7-087D-4D87-9F6E-0CBB4EE04D9A}"/>
          </ac:graphicFrameMkLst>
        </pc:graphicFrameChg>
        <pc:graphicFrameChg chg="add del mod">
          <ac:chgData name="Ariel Avshalom" userId="ad20b999a1aae67d" providerId="LiveId" clId="{90183821-C62B-4031-9374-C1D1ADB6CA1E}" dt="2020-01-21T04:19:35.711" v="349" actId="21"/>
          <ac:graphicFrameMkLst>
            <pc:docMk/>
            <pc:sldMk cId="3983915788" sldId="262"/>
            <ac:graphicFrameMk id="5" creationId="{33AA1FFE-B834-45FD-95E5-93C9F6530DDE}"/>
          </ac:graphicFrameMkLst>
        </pc:graphicFrameChg>
        <pc:graphicFrameChg chg="add del mod">
          <ac:chgData name="Ariel Avshalom" userId="ad20b999a1aae67d" providerId="LiveId" clId="{90183821-C62B-4031-9374-C1D1ADB6CA1E}" dt="2020-01-21T04:25:55.808" v="519" actId="21"/>
          <ac:graphicFrameMkLst>
            <pc:docMk/>
            <pc:sldMk cId="3983915788" sldId="262"/>
            <ac:graphicFrameMk id="8" creationId="{85D9B944-0C10-4F08-BBE4-6ECA924AE63F}"/>
          </ac:graphicFrameMkLst>
        </pc:graphicFrameChg>
        <pc:graphicFrameChg chg="add mod">
          <ac:chgData name="Ariel Avshalom" userId="ad20b999a1aae67d" providerId="LiveId" clId="{90183821-C62B-4031-9374-C1D1ADB6CA1E}" dt="2020-01-21T04:26:09.045" v="521" actId="26606"/>
          <ac:graphicFrameMkLst>
            <pc:docMk/>
            <pc:sldMk cId="3983915788" sldId="262"/>
            <ac:graphicFrameMk id="10" creationId="{3821F595-6E00-483C-A02E-E910806F4F97}"/>
          </ac:graphicFrameMkLst>
        </pc:graphicFrameChg>
      </pc:sldChg>
      <pc:sldChg chg="modSp add">
        <pc:chgData name="Ariel Avshalom" userId="ad20b999a1aae67d" providerId="LiveId" clId="{90183821-C62B-4031-9374-C1D1ADB6CA1E}" dt="2020-01-21T05:30:20.067" v="2513" actId="20577"/>
        <pc:sldMkLst>
          <pc:docMk/>
          <pc:sldMk cId="1762091187" sldId="263"/>
        </pc:sldMkLst>
        <pc:spChg chg="mod">
          <ac:chgData name="Ariel Avshalom" userId="ad20b999a1aae67d" providerId="LiveId" clId="{90183821-C62B-4031-9374-C1D1ADB6CA1E}" dt="2020-01-21T04:39:42.605" v="625" actId="20577"/>
          <ac:spMkLst>
            <pc:docMk/>
            <pc:sldMk cId="1762091187" sldId="263"/>
            <ac:spMk id="2" creationId="{F7F844B7-A5A2-4849-B3F1-A0106C8FF46A}"/>
          </ac:spMkLst>
        </pc:spChg>
        <pc:spChg chg="mod">
          <ac:chgData name="Ariel Avshalom" userId="ad20b999a1aae67d" providerId="LiveId" clId="{90183821-C62B-4031-9374-C1D1ADB6CA1E}" dt="2020-01-21T05:30:20.067" v="2513" actId="20577"/>
          <ac:spMkLst>
            <pc:docMk/>
            <pc:sldMk cId="1762091187" sldId="263"/>
            <ac:spMk id="3" creationId="{41A7873B-B601-4108-A08D-CDE664DD1F87}"/>
          </ac:spMkLst>
        </pc:spChg>
      </pc:sldChg>
      <pc:sldChg chg="addSp modSp add mod setBg">
        <pc:chgData name="Ariel Avshalom" userId="ad20b999a1aae67d" providerId="LiveId" clId="{90183821-C62B-4031-9374-C1D1ADB6CA1E}" dt="2020-01-24T04:37:12.507" v="3048" actId="20577"/>
        <pc:sldMkLst>
          <pc:docMk/>
          <pc:sldMk cId="3520548971" sldId="264"/>
        </pc:sldMkLst>
        <pc:spChg chg="mod">
          <ac:chgData name="Ariel Avshalom" userId="ad20b999a1aae67d" providerId="LiveId" clId="{90183821-C62B-4031-9374-C1D1ADB6CA1E}" dt="2020-01-21T05:34:20.005" v="3028" actId="26606"/>
          <ac:spMkLst>
            <pc:docMk/>
            <pc:sldMk cId="3520548971" sldId="264"/>
            <ac:spMk id="2" creationId="{DC8CA39C-9F5B-4D2B-9457-0E54D945BB9D}"/>
          </ac:spMkLst>
        </pc:spChg>
        <pc:spChg chg="mod">
          <ac:chgData name="Ariel Avshalom" userId="ad20b999a1aae67d" providerId="LiveId" clId="{90183821-C62B-4031-9374-C1D1ADB6CA1E}" dt="2020-01-24T04:37:12.507" v="3048" actId="20577"/>
          <ac:spMkLst>
            <pc:docMk/>
            <pc:sldMk cId="3520548971" sldId="264"/>
            <ac:spMk id="3" creationId="{B2D79F78-886A-41EB-B87A-2A3D8AB811C8}"/>
          </ac:spMkLst>
        </pc:spChg>
        <pc:spChg chg="add">
          <ac:chgData name="Ariel Avshalom" userId="ad20b999a1aae67d" providerId="LiveId" clId="{90183821-C62B-4031-9374-C1D1ADB6CA1E}" dt="2020-01-21T05:34:20.005" v="3028" actId="26606"/>
          <ac:spMkLst>
            <pc:docMk/>
            <pc:sldMk cId="3520548971" sldId="264"/>
            <ac:spMk id="9" creationId="{79477870-C64A-4E35-8F2F-05B7114F3C74}"/>
          </ac:spMkLst>
        </pc:spChg>
        <pc:spChg chg="add">
          <ac:chgData name="Ariel Avshalom" userId="ad20b999a1aae67d" providerId="LiveId" clId="{90183821-C62B-4031-9374-C1D1ADB6CA1E}" dt="2020-01-21T05:34:20.005" v="3028" actId="26606"/>
          <ac:spMkLst>
            <pc:docMk/>
            <pc:sldMk cId="3520548971" sldId="264"/>
            <ac:spMk id="11" creationId="{8AEA628B-C8FF-4D0B-B111-F101F580B15D}"/>
          </ac:spMkLst>
        </pc:spChg>
        <pc:spChg chg="add">
          <ac:chgData name="Ariel Avshalom" userId="ad20b999a1aae67d" providerId="LiveId" clId="{90183821-C62B-4031-9374-C1D1ADB6CA1E}" dt="2020-01-21T05:34:20.005" v="3028" actId="26606"/>
          <ac:spMkLst>
            <pc:docMk/>
            <pc:sldMk cId="3520548971" sldId="264"/>
            <ac:spMk id="13" creationId="{42663BD0-064C-40FC-A331-F49FCA9536AA}"/>
          </ac:spMkLst>
        </pc:spChg>
        <pc:picChg chg="add">
          <ac:chgData name="Ariel Avshalom" userId="ad20b999a1aae67d" providerId="LiveId" clId="{90183821-C62B-4031-9374-C1D1ADB6CA1E}" dt="2020-01-21T05:34:20.005" v="3028" actId="26606"/>
          <ac:picMkLst>
            <pc:docMk/>
            <pc:sldMk cId="3520548971" sldId="264"/>
            <ac:picMk id="5" creationId="{A4742D11-C18A-42DE-9B79-F1DBDA07A41E}"/>
          </ac:picMkLst>
        </pc:picChg>
      </pc:sldChg>
      <pc:sldChg chg="addSp delSp modSp add mod setBg">
        <pc:chgData name="Ariel Avshalom" userId="ad20b999a1aae67d" providerId="LiveId" clId="{90183821-C62B-4031-9374-C1D1ADB6CA1E}" dt="2020-01-21T05:35:13.520" v="3035" actId="403"/>
        <pc:sldMkLst>
          <pc:docMk/>
          <pc:sldMk cId="484329444" sldId="265"/>
        </pc:sldMkLst>
        <pc:spChg chg="mod">
          <ac:chgData name="Ariel Avshalom" userId="ad20b999a1aae67d" providerId="LiveId" clId="{90183821-C62B-4031-9374-C1D1ADB6CA1E}" dt="2020-01-21T05:34:30.336" v="3029" actId="26606"/>
          <ac:spMkLst>
            <pc:docMk/>
            <pc:sldMk cId="484329444" sldId="265"/>
            <ac:spMk id="2" creationId="{D11E7626-0505-42BD-9E82-C16AF445A212}"/>
          </ac:spMkLst>
        </pc:spChg>
        <pc:spChg chg="del mod">
          <ac:chgData name="Ariel Avshalom" userId="ad20b999a1aae67d" providerId="LiveId" clId="{90183821-C62B-4031-9374-C1D1ADB6CA1E}" dt="2020-01-21T05:34:30.336" v="3029" actId="26606"/>
          <ac:spMkLst>
            <pc:docMk/>
            <pc:sldMk cId="484329444" sldId="265"/>
            <ac:spMk id="3" creationId="{367A6EE4-48FB-44C2-990E-65C7CE6F1D76}"/>
          </ac:spMkLst>
        </pc:spChg>
        <pc:spChg chg="add">
          <ac:chgData name="Ariel Avshalom" userId="ad20b999a1aae67d" providerId="LiveId" clId="{90183821-C62B-4031-9374-C1D1ADB6CA1E}" dt="2020-01-21T05:34:30.336" v="3029" actId="26606"/>
          <ac:spMkLst>
            <pc:docMk/>
            <pc:sldMk cId="484329444" sldId="265"/>
            <ac:spMk id="10" creationId="{53B021B3-DE93-4AB7-8A18-CF5F1CED88B8}"/>
          </ac:spMkLst>
        </pc:spChg>
        <pc:spChg chg="add">
          <ac:chgData name="Ariel Avshalom" userId="ad20b999a1aae67d" providerId="LiveId" clId="{90183821-C62B-4031-9374-C1D1ADB6CA1E}" dt="2020-01-21T05:34:30.336" v="3029" actId="26606"/>
          <ac:spMkLst>
            <pc:docMk/>
            <pc:sldMk cId="484329444" sldId="265"/>
            <ac:spMk id="12" creationId="{52D502E5-F6B4-4D58-B4AE-FC466FF15EE8}"/>
          </ac:spMkLst>
        </pc:spChg>
        <pc:spChg chg="add">
          <ac:chgData name="Ariel Avshalom" userId="ad20b999a1aae67d" providerId="LiveId" clId="{90183821-C62B-4031-9374-C1D1ADB6CA1E}" dt="2020-01-21T05:34:30.336" v="3029" actId="26606"/>
          <ac:spMkLst>
            <pc:docMk/>
            <pc:sldMk cId="484329444" sldId="265"/>
            <ac:spMk id="14" creationId="{9DECDBF4-02B6-4BB4-B65B-B8107AD6A9E8}"/>
          </ac:spMkLst>
        </pc:spChg>
        <pc:graphicFrameChg chg="add mod">
          <ac:chgData name="Ariel Avshalom" userId="ad20b999a1aae67d" providerId="LiveId" clId="{90183821-C62B-4031-9374-C1D1ADB6CA1E}" dt="2020-01-21T05:35:13.520" v="3035" actId="403"/>
          <ac:graphicFrameMkLst>
            <pc:docMk/>
            <pc:sldMk cId="484329444" sldId="265"/>
            <ac:graphicFrameMk id="5" creationId="{BA7AAE52-24F1-4E89-A612-5B8C92C84FFE}"/>
          </ac:graphicFrameMkLst>
        </pc:graphicFrameChg>
      </pc:sldChg>
      <pc:sldChg chg="addSp modSp add mod setBg">
        <pc:chgData name="Ariel Avshalom" userId="ad20b999a1aae67d" providerId="LiveId" clId="{90183821-C62B-4031-9374-C1D1ADB6CA1E}" dt="2020-01-21T05:35:26.112" v="3036" actId="26606"/>
        <pc:sldMkLst>
          <pc:docMk/>
          <pc:sldMk cId="1836919615" sldId="266"/>
        </pc:sldMkLst>
        <pc:spChg chg="mod">
          <ac:chgData name="Ariel Avshalom" userId="ad20b999a1aae67d" providerId="LiveId" clId="{90183821-C62B-4031-9374-C1D1ADB6CA1E}" dt="2020-01-21T05:35:26.112" v="3036" actId="26606"/>
          <ac:spMkLst>
            <pc:docMk/>
            <pc:sldMk cId="1836919615" sldId="266"/>
            <ac:spMk id="2" creationId="{837BEFA3-F058-4298-986E-77BBDA7AEF67}"/>
          </ac:spMkLst>
        </pc:spChg>
        <pc:spChg chg="mod">
          <ac:chgData name="Ariel Avshalom" userId="ad20b999a1aae67d" providerId="LiveId" clId="{90183821-C62B-4031-9374-C1D1ADB6CA1E}" dt="2020-01-21T05:35:26.112" v="3036" actId="26606"/>
          <ac:spMkLst>
            <pc:docMk/>
            <pc:sldMk cId="1836919615" sldId="266"/>
            <ac:spMk id="3" creationId="{EAF8AEA0-8092-4EA0-B8D2-2D1E4197940B}"/>
          </ac:spMkLst>
        </pc:spChg>
        <pc:spChg chg="add">
          <ac:chgData name="Ariel Avshalom" userId="ad20b999a1aae67d" providerId="LiveId" clId="{90183821-C62B-4031-9374-C1D1ADB6CA1E}" dt="2020-01-21T05:35:26.112" v="3036" actId="26606"/>
          <ac:spMkLst>
            <pc:docMk/>
            <pc:sldMk cId="1836919615" sldId="266"/>
            <ac:spMk id="8" creationId="{CBB2B1F0-0DD6-4744-9A46-7A344FB48E40}"/>
          </ac:spMkLst>
        </pc:spChg>
        <pc:spChg chg="add">
          <ac:chgData name="Ariel Avshalom" userId="ad20b999a1aae67d" providerId="LiveId" clId="{90183821-C62B-4031-9374-C1D1ADB6CA1E}" dt="2020-01-21T05:35:26.112" v="3036" actId="26606"/>
          <ac:spMkLst>
            <pc:docMk/>
            <pc:sldMk cId="1836919615" sldId="266"/>
            <ac:spMk id="10" creationId="{7A0B5DEA-ADF6-4BA5-9307-147F0A4685A0}"/>
          </ac:spMkLst>
        </pc:spChg>
        <pc:spChg chg="add">
          <ac:chgData name="Ariel Avshalom" userId="ad20b999a1aae67d" providerId="LiveId" clId="{90183821-C62B-4031-9374-C1D1ADB6CA1E}" dt="2020-01-21T05:35:26.112" v="3036" actId="26606"/>
          <ac:spMkLst>
            <pc:docMk/>
            <pc:sldMk cId="1836919615" sldId="266"/>
            <ac:spMk id="12" creationId="{9DECDBF4-02B6-4BB4-B65B-B8107AD6A9E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Grading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AB0-47FB-9A91-E545890B4472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AB0-47FB-9A91-E545890B4472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AB0-47FB-9A91-E545890B4472}"/>
              </c:ext>
            </c:extLst>
          </c:dPt>
          <c:dPt>
            <c:idx val="3"/>
            <c:bubble3D val="0"/>
            <c:spPr>
              <a:solidFill>
                <a:schemeClr val="accent5">
                  <a:shade val="7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AB0-47FB-9A91-E545890B4472}"/>
              </c:ext>
            </c:extLst>
          </c:dPt>
          <c:dPt>
            <c:idx val="4"/>
            <c:bubble3D val="0"/>
            <c:spPr>
              <a:solidFill>
                <a:schemeClr val="accent5">
                  <a:shade val="53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Quizes</c:v>
                </c:pt>
                <c:pt idx="1">
                  <c:v>Final</c:v>
                </c:pt>
                <c:pt idx="2">
                  <c:v>Midterm</c:v>
                </c:pt>
                <c:pt idx="3">
                  <c:v>Homework</c:v>
                </c:pt>
                <c:pt idx="4">
                  <c:v>Participation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</c:v>
                </c:pt>
                <c:pt idx="1">
                  <c:v>0.3</c:v>
                </c:pt>
                <c:pt idx="2">
                  <c:v>0.25</c:v>
                </c:pt>
                <c:pt idx="3">
                  <c:v>0.15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AB0-47FB-9A91-E545890B4472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20T15:40:29.205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hyperlink" Target="https://www.people.vcu.edu/~rhammack/Discrete/Alpha.pdf" TargetMode="Externa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hyperlink" Target="https://www.people.vcu.edu/~rhammack/Discrete/Alpha.pdf" TargetMode="External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A8B010-93FF-4EEB-901E-F4CCD9BADE8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24E35C2-F346-45BF-A121-B05804F5A13B}">
      <dgm:prSet/>
      <dgm:spPr/>
      <dgm:t>
        <a:bodyPr/>
        <a:lstStyle/>
        <a:p>
          <a:pPr>
            <a:defRPr cap="all"/>
          </a:pPr>
          <a:r>
            <a:rPr lang="en-US"/>
            <a:t>Set Theory</a:t>
          </a:r>
        </a:p>
      </dgm:t>
    </dgm:pt>
    <dgm:pt modelId="{CF4C69EB-14A1-41F0-A67C-13BD7A58E0BF}" type="parTrans" cxnId="{150C1DF8-7E17-4E7B-8477-A4401220D165}">
      <dgm:prSet/>
      <dgm:spPr/>
      <dgm:t>
        <a:bodyPr/>
        <a:lstStyle/>
        <a:p>
          <a:endParaRPr lang="en-US"/>
        </a:p>
      </dgm:t>
    </dgm:pt>
    <dgm:pt modelId="{9851C70C-9534-4008-8944-8F9B6B242D56}" type="sibTrans" cxnId="{150C1DF8-7E17-4E7B-8477-A4401220D165}">
      <dgm:prSet/>
      <dgm:spPr/>
      <dgm:t>
        <a:bodyPr/>
        <a:lstStyle/>
        <a:p>
          <a:endParaRPr lang="en-US"/>
        </a:p>
      </dgm:t>
    </dgm:pt>
    <dgm:pt modelId="{BAE9DFDB-5A80-4A6B-8D0F-2202B00F3D3C}">
      <dgm:prSet/>
      <dgm:spPr/>
      <dgm:t>
        <a:bodyPr/>
        <a:lstStyle/>
        <a:p>
          <a:pPr>
            <a:defRPr cap="all"/>
          </a:pPr>
          <a:r>
            <a:rPr lang="en-US"/>
            <a:t>Logic</a:t>
          </a:r>
        </a:p>
      </dgm:t>
    </dgm:pt>
    <dgm:pt modelId="{CDBF7850-E7F7-4B57-B0E4-93436A838EE6}" type="parTrans" cxnId="{4EBF6E72-8ABA-4A0F-B9C2-16EEDF4D05F9}">
      <dgm:prSet/>
      <dgm:spPr/>
      <dgm:t>
        <a:bodyPr/>
        <a:lstStyle/>
        <a:p>
          <a:endParaRPr lang="en-US"/>
        </a:p>
      </dgm:t>
    </dgm:pt>
    <dgm:pt modelId="{548FEA0E-8D5F-42A7-8F36-7DBB93C19B4E}" type="sibTrans" cxnId="{4EBF6E72-8ABA-4A0F-B9C2-16EEDF4D05F9}">
      <dgm:prSet/>
      <dgm:spPr/>
      <dgm:t>
        <a:bodyPr/>
        <a:lstStyle/>
        <a:p>
          <a:endParaRPr lang="en-US"/>
        </a:p>
      </dgm:t>
    </dgm:pt>
    <dgm:pt modelId="{DDF9FFE9-29EB-465F-A88E-2069C8FA9B3B}">
      <dgm:prSet/>
      <dgm:spPr/>
      <dgm:t>
        <a:bodyPr/>
        <a:lstStyle/>
        <a:p>
          <a:pPr>
            <a:defRPr cap="all"/>
          </a:pPr>
          <a:r>
            <a:rPr lang="en-US"/>
            <a:t>Proofs</a:t>
          </a:r>
        </a:p>
      </dgm:t>
    </dgm:pt>
    <dgm:pt modelId="{2167E523-9FA0-46B8-BBBC-D3536C7F2EA6}" type="parTrans" cxnId="{88263A72-2A0F-4716-A87A-BA7B0F662EDD}">
      <dgm:prSet/>
      <dgm:spPr/>
      <dgm:t>
        <a:bodyPr/>
        <a:lstStyle/>
        <a:p>
          <a:endParaRPr lang="en-US"/>
        </a:p>
      </dgm:t>
    </dgm:pt>
    <dgm:pt modelId="{EA231E2F-3825-4072-B519-62C93EB1AC6D}" type="sibTrans" cxnId="{88263A72-2A0F-4716-A87A-BA7B0F662EDD}">
      <dgm:prSet/>
      <dgm:spPr/>
      <dgm:t>
        <a:bodyPr/>
        <a:lstStyle/>
        <a:p>
          <a:endParaRPr lang="en-US"/>
        </a:p>
      </dgm:t>
    </dgm:pt>
    <dgm:pt modelId="{0130D512-8297-4E47-B72A-DB580B5F2A99}">
      <dgm:prSet/>
      <dgm:spPr/>
      <dgm:t>
        <a:bodyPr/>
        <a:lstStyle/>
        <a:p>
          <a:pPr>
            <a:defRPr cap="all"/>
          </a:pPr>
          <a:r>
            <a:rPr lang="en-US"/>
            <a:t>Counting</a:t>
          </a:r>
        </a:p>
      </dgm:t>
    </dgm:pt>
    <dgm:pt modelId="{514032A5-4508-4870-9A2D-686E73674EB7}" type="parTrans" cxnId="{71C420D5-C561-4B62-8C98-E7C92B22E5BC}">
      <dgm:prSet/>
      <dgm:spPr/>
      <dgm:t>
        <a:bodyPr/>
        <a:lstStyle/>
        <a:p>
          <a:endParaRPr lang="en-US"/>
        </a:p>
      </dgm:t>
    </dgm:pt>
    <dgm:pt modelId="{8C74AA45-485D-4ECB-A1E0-921D35A9917E}" type="sibTrans" cxnId="{71C420D5-C561-4B62-8C98-E7C92B22E5BC}">
      <dgm:prSet/>
      <dgm:spPr/>
      <dgm:t>
        <a:bodyPr/>
        <a:lstStyle/>
        <a:p>
          <a:endParaRPr lang="en-US"/>
        </a:p>
      </dgm:t>
    </dgm:pt>
    <dgm:pt modelId="{FA43D039-F690-4C4C-AADE-85634927D14B}">
      <dgm:prSet/>
      <dgm:spPr/>
      <dgm:t>
        <a:bodyPr/>
        <a:lstStyle/>
        <a:p>
          <a:pPr>
            <a:defRPr cap="all"/>
          </a:pPr>
          <a:r>
            <a:rPr lang="en-US"/>
            <a:t>Probability Theory</a:t>
          </a:r>
        </a:p>
      </dgm:t>
    </dgm:pt>
    <dgm:pt modelId="{C1E7E17A-5217-424E-A85A-7B9CFC1E8843}" type="parTrans" cxnId="{881E3170-A0ED-4B32-AFAA-BD6B806D0F98}">
      <dgm:prSet/>
      <dgm:spPr/>
      <dgm:t>
        <a:bodyPr/>
        <a:lstStyle/>
        <a:p>
          <a:endParaRPr lang="en-US"/>
        </a:p>
      </dgm:t>
    </dgm:pt>
    <dgm:pt modelId="{51B891CA-ABD7-475F-B1B7-3DAA0345FD34}" type="sibTrans" cxnId="{881E3170-A0ED-4B32-AFAA-BD6B806D0F98}">
      <dgm:prSet/>
      <dgm:spPr/>
      <dgm:t>
        <a:bodyPr/>
        <a:lstStyle/>
        <a:p>
          <a:endParaRPr lang="en-US"/>
        </a:p>
      </dgm:t>
    </dgm:pt>
    <dgm:pt modelId="{BB35A81B-6D7C-4E39-B233-DEBEF99D1731}">
      <dgm:prSet/>
      <dgm:spPr/>
      <dgm:t>
        <a:bodyPr/>
        <a:lstStyle/>
        <a:p>
          <a:pPr>
            <a:defRPr cap="all"/>
          </a:pPr>
          <a:r>
            <a:rPr lang="en-US"/>
            <a:t>*Graph Theory</a:t>
          </a:r>
        </a:p>
      </dgm:t>
    </dgm:pt>
    <dgm:pt modelId="{385C83C8-1954-4996-8262-D893962971E4}" type="parTrans" cxnId="{435FB171-EC47-4A1D-989D-F2CA82B7CB78}">
      <dgm:prSet/>
      <dgm:spPr/>
      <dgm:t>
        <a:bodyPr/>
        <a:lstStyle/>
        <a:p>
          <a:endParaRPr lang="en-US"/>
        </a:p>
      </dgm:t>
    </dgm:pt>
    <dgm:pt modelId="{1D237AB8-6910-4106-9698-37A90E03200D}" type="sibTrans" cxnId="{435FB171-EC47-4A1D-989D-F2CA82B7CB78}">
      <dgm:prSet/>
      <dgm:spPr/>
      <dgm:t>
        <a:bodyPr/>
        <a:lstStyle/>
        <a:p>
          <a:endParaRPr lang="en-US"/>
        </a:p>
      </dgm:t>
    </dgm:pt>
    <dgm:pt modelId="{B5A97A92-3A61-43D5-9DEB-C3D113A52357}">
      <dgm:prSet/>
      <dgm:spPr/>
      <dgm:t>
        <a:bodyPr/>
        <a:lstStyle/>
        <a:p>
          <a:pPr>
            <a:defRPr cap="all"/>
          </a:pPr>
          <a:r>
            <a:rPr lang="en-US"/>
            <a:t>*Algorithms and complexity</a:t>
          </a:r>
        </a:p>
      </dgm:t>
    </dgm:pt>
    <dgm:pt modelId="{EA06F329-5272-4BA9-9F86-88FE1699B547}" type="parTrans" cxnId="{264D8FCC-0E89-4AA1-B395-9460AF186C7F}">
      <dgm:prSet/>
      <dgm:spPr/>
      <dgm:t>
        <a:bodyPr/>
        <a:lstStyle/>
        <a:p>
          <a:endParaRPr lang="en-US"/>
        </a:p>
      </dgm:t>
    </dgm:pt>
    <dgm:pt modelId="{F4FBBA0D-4C84-4726-9DBC-D17D7C0AD9F3}" type="sibTrans" cxnId="{264D8FCC-0E89-4AA1-B395-9460AF186C7F}">
      <dgm:prSet/>
      <dgm:spPr/>
      <dgm:t>
        <a:bodyPr/>
        <a:lstStyle/>
        <a:p>
          <a:endParaRPr lang="en-US"/>
        </a:p>
      </dgm:t>
    </dgm:pt>
    <dgm:pt modelId="{F464BC9F-76AC-4C4E-944B-2977CC832BD8}" type="pres">
      <dgm:prSet presAssocID="{46A8B010-93FF-4EEB-901E-F4CCD9BADE8A}" presName="root" presStyleCnt="0">
        <dgm:presLayoutVars>
          <dgm:dir/>
          <dgm:resizeHandles val="exact"/>
        </dgm:presLayoutVars>
      </dgm:prSet>
      <dgm:spPr/>
    </dgm:pt>
    <dgm:pt modelId="{C13224D1-E036-45F5-9920-8F6D35DDEEE3}" type="pres">
      <dgm:prSet presAssocID="{E24E35C2-F346-45BF-A121-B05804F5A13B}" presName="compNode" presStyleCnt="0"/>
      <dgm:spPr/>
    </dgm:pt>
    <dgm:pt modelId="{7BFA6EB5-A531-4F4D-BDFC-255A0F7DBE20}" type="pres">
      <dgm:prSet presAssocID="{E24E35C2-F346-45BF-A121-B05804F5A13B}" presName="iconBgRect" presStyleLbl="bgShp" presStyleIdx="0" presStyleCnt="7"/>
      <dgm:spPr/>
    </dgm:pt>
    <dgm:pt modelId="{F8FB005E-A99A-4E8F-8DA2-1CD3F1BC89A4}" type="pres">
      <dgm:prSet presAssocID="{E24E35C2-F346-45BF-A121-B05804F5A13B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618EAC6-AA35-4ED1-B6BE-E238F197D362}" type="pres">
      <dgm:prSet presAssocID="{E24E35C2-F346-45BF-A121-B05804F5A13B}" presName="spaceRect" presStyleCnt="0"/>
      <dgm:spPr/>
    </dgm:pt>
    <dgm:pt modelId="{DBAE78C8-AE48-4CF8-95A8-317DEAABA0C1}" type="pres">
      <dgm:prSet presAssocID="{E24E35C2-F346-45BF-A121-B05804F5A13B}" presName="textRect" presStyleLbl="revTx" presStyleIdx="0" presStyleCnt="7">
        <dgm:presLayoutVars>
          <dgm:chMax val="1"/>
          <dgm:chPref val="1"/>
        </dgm:presLayoutVars>
      </dgm:prSet>
      <dgm:spPr/>
    </dgm:pt>
    <dgm:pt modelId="{F9A32F77-DF3E-44A5-AD42-9EFB156E1FB2}" type="pres">
      <dgm:prSet presAssocID="{9851C70C-9534-4008-8944-8F9B6B242D56}" presName="sibTrans" presStyleCnt="0"/>
      <dgm:spPr/>
    </dgm:pt>
    <dgm:pt modelId="{65E2A545-0F63-43BB-A719-9171184DEA6C}" type="pres">
      <dgm:prSet presAssocID="{BAE9DFDB-5A80-4A6B-8D0F-2202B00F3D3C}" presName="compNode" presStyleCnt="0"/>
      <dgm:spPr/>
    </dgm:pt>
    <dgm:pt modelId="{3F5234F3-0D11-433B-870F-EDD0EA30048F}" type="pres">
      <dgm:prSet presAssocID="{BAE9DFDB-5A80-4A6B-8D0F-2202B00F3D3C}" presName="iconBgRect" presStyleLbl="bgShp" presStyleIdx="1" presStyleCnt="7"/>
      <dgm:spPr/>
    </dgm:pt>
    <dgm:pt modelId="{E4F4DF6C-BB18-4E4D-8061-46DEB95C34C1}" type="pres">
      <dgm:prSet presAssocID="{BAE9DFDB-5A80-4A6B-8D0F-2202B00F3D3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9D933510-2325-4720-8049-9C9D4A6D843E}" type="pres">
      <dgm:prSet presAssocID="{BAE9DFDB-5A80-4A6B-8D0F-2202B00F3D3C}" presName="spaceRect" presStyleCnt="0"/>
      <dgm:spPr/>
    </dgm:pt>
    <dgm:pt modelId="{D01FB303-F8DA-445B-B913-227DA635C714}" type="pres">
      <dgm:prSet presAssocID="{BAE9DFDB-5A80-4A6B-8D0F-2202B00F3D3C}" presName="textRect" presStyleLbl="revTx" presStyleIdx="1" presStyleCnt="7">
        <dgm:presLayoutVars>
          <dgm:chMax val="1"/>
          <dgm:chPref val="1"/>
        </dgm:presLayoutVars>
      </dgm:prSet>
      <dgm:spPr/>
    </dgm:pt>
    <dgm:pt modelId="{1BD9E3B6-8C54-4330-9B4D-158E800CA759}" type="pres">
      <dgm:prSet presAssocID="{548FEA0E-8D5F-42A7-8F36-7DBB93C19B4E}" presName="sibTrans" presStyleCnt="0"/>
      <dgm:spPr/>
    </dgm:pt>
    <dgm:pt modelId="{8F2295FA-7081-4F77-A6B5-55795699DCBE}" type="pres">
      <dgm:prSet presAssocID="{DDF9FFE9-29EB-465F-A88E-2069C8FA9B3B}" presName="compNode" presStyleCnt="0"/>
      <dgm:spPr/>
    </dgm:pt>
    <dgm:pt modelId="{2F74E314-440C-4B17-8E78-3CF2F0012AE1}" type="pres">
      <dgm:prSet presAssocID="{DDF9FFE9-29EB-465F-A88E-2069C8FA9B3B}" presName="iconBgRect" presStyleLbl="bgShp" presStyleIdx="2" presStyleCnt="7"/>
      <dgm:spPr/>
    </dgm:pt>
    <dgm:pt modelId="{78D6721B-ADE7-4704-A94D-D058D6431AEF}" type="pres">
      <dgm:prSet presAssocID="{DDF9FFE9-29EB-465F-A88E-2069C8FA9B3B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81B69E4-723B-4211-9C98-302F9B898B20}" type="pres">
      <dgm:prSet presAssocID="{DDF9FFE9-29EB-465F-A88E-2069C8FA9B3B}" presName="spaceRect" presStyleCnt="0"/>
      <dgm:spPr/>
    </dgm:pt>
    <dgm:pt modelId="{1C21E559-079B-4C3D-93AC-76139D669A7B}" type="pres">
      <dgm:prSet presAssocID="{DDF9FFE9-29EB-465F-A88E-2069C8FA9B3B}" presName="textRect" presStyleLbl="revTx" presStyleIdx="2" presStyleCnt="7">
        <dgm:presLayoutVars>
          <dgm:chMax val="1"/>
          <dgm:chPref val="1"/>
        </dgm:presLayoutVars>
      </dgm:prSet>
      <dgm:spPr/>
    </dgm:pt>
    <dgm:pt modelId="{8EF32E61-1732-4D87-8F88-63F11A6B3B3A}" type="pres">
      <dgm:prSet presAssocID="{EA231E2F-3825-4072-B519-62C93EB1AC6D}" presName="sibTrans" presStyleCnt="0"/>
      <dgm:spPr/>
    </dgm:pt>
    <dgm:pt modelId="{EC29984B-BA68-4A30-85B5-C123AD008CE5}" type="pres">
      <dgm:prSet presAssocID="{0130D512-8297-4E47-B72A-DB580B5F2A99}" presName="compNode" presStyleCnt="0"/>
      <dgm:spPr/>
    </dgm:pt>
    <dgm:pt modelId="{99BD4910-9581-480C-837A-E286FE23A2E0}" type="pres">
      <dgm:prSet presAssocID="{0130D512-8297-4E47-B72A-DB580B5F2A99}" presName="iconBgRect" presStyleLbl="bgShp" presStyleIdx="3" presStyleCnt="7"/>
      <dgm:spPr/>
    </dgm:pt>
    <dgm:pt modelId="{84F196FC-760F-4AFC-AB62-CB92EDBEA8B1}" type="pres">
      <dgm:prSet presAssocID="{0130D512-8297-4E47-B72A-DB580B5F2A99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E7AE0D5D-CBED-45EB-8643-5E105B186687}" type="pres">
      <dgm:prSet presAssocID="{0130D512-8297-4E47-B72A-DB580B5F2A99}" presName="spaceRect" presStyleCnt="0"/>
      <dgm:spPr/>
    </dgm:pt>
    <dgm:pt modelId="{A4824245-395D-42C8-8755-2BDF8B4563B3}" type="pres">
      <dgm:prSet presAssocID="{0130D512-8297-4E47-B72A-DB580B5F2A99}" presName="textRect" presStyleLbl="revTx" presStyleIdx="3" presStyleCnt="7">
        <dgm:presLayoutVars>
          <dgm:chMax val="1"/>
          <dgm:chPref val="1"/>
        </dgm:presLayoutVars>
      </dgm:prSet>
      <dgm:spPr/>
    </dgm:pt>
    <dgm:pt modelId="{846947A2-7C8A-44A0-9C03-A13B326B4488}" type="pres">
      <dgm:prSet presAssocID="{8C74AA45-485D-4ECB-A1E0-921D35A9917E}" presName="sibTrans" presStyleCnt="0"/>
      <dgm:spPr/>
    </dgm:pt>
    <dgm:pt modelId="{C05530B1-E53D-4FB0-A708-3FF18DA06F5E}" type="pres">
      <dgm:prSet presAssocID="{FA43D039-F690-4C4C-AADE-85634927D14B}" presName="compNode" presStyleCnt="0"/>
      <dgm:spPr/>
    </dgm:pt>
    <dgm:pt modelId="{4C75334D-CE28-41FC-9373-91BDABD48E5C}" type="pres">
      <dgm:prSet presAssocID="{FA43D039-F690-4C4C-AADE-85634927D14B}" presName="iconBgRect" presStyleLbl="bgShp" presStyleIdx="4" presStyleCnt="7"/>
      <dgm:spPr/>
    </dgm:pt>
    <dgm:pt modelId="{5AE360EE-3E7A-4EF4-80CC-3E96FF8616E8}" type="pres">
      <dgm:prSet presAssocID="{FA43D039-F690-4C4C-AADE-85634927D14B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866D76F-7E2B-4D6E-B90B-12875757F1BB}" type="pres">
      <dgm:prSet presAssocID="{FA43D039-F690-4C4C-AADE-85634927D14B}" presName="spaceRect" presStyleCnt="0"/>
      <dgm:spPr/>
    </dgm:pt>
    <dgm:pt modelId="{CA182BE7-215D-420D-9E08-D51375AD2F72}" type="pres">
      <dgm:prSet presAssocID="{FA43D039-F690-4C4C-AADE-85634927D14B}" presName="textRect" presStyleLbl="revTx" presStyleIdx="4" presStyleCnt="7">
        <dgm:presLayoutVars>
          <dgm:chMax val="1"/>
          <dgm:chPref val="1"/>
        </dgm:presLayoutVars>
      </dgm:prSet>
      <dgm:spPr/>
    </dgm:pt>
    <dgm:pt modelId="{B48DF196-D887-4892-BD4C-858F8F6D277E}" type="pres">
      <dgm:prSet presAssocID="{51B891CA-ABD7-475F-B1B7-3DAA0345FD34}" presName="sibTrans" presStyleCnt="0"/>
      <dgm:spPr/>
    </dgm:pt>
    <dgm:pt modelId="{EB0657E1-85A7-486C-977B-431D4F84B5A1}" type="pres">
      <dgm:prSet presAssocID="{BB35A81B-6D7C-4E39-B233-DEBEF99D1731}" presName="compNode" presStyleCnt="0"/>
      <dgm:spPr/>
    </dgm:pt>
    <dgm:pt modelId="{D24FC998-5AB3-43B7-843D-8790E7D81384}" type="pres">
      <dgm:prSet presAssocID="{BB35A81B-6D7C-4E39-B233-DEBEF99D1731}" presName="iconBgRect" presStyleLbl="bgShp" presStyleIdx="5" presStyleCnt="7"/>
      <dgm:spPr/>
    </dgm:pt>
    <dgm:pt modelId="{61C9CA6C-4EFC-4C62-898D-17ED53519E41}" type="pres">
      <dgm:prSet presAssocID="{BB35A81B-6D7C-4E39-B233-DEBEF99D1731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A0DA009-C150-4CAF-B11B-50DE83C92CB8}" type="pres">
      <dgm:prSet presAssocID="{BB35A81B-6D7C-4E39-B233-DEBEF99D1731}" presName="spaceRect" presStyleCnt="0"/>
      <dgm:spPr/>
    </dgm:pt>
    <dgm:pt modelId="{A6C16AA0-4E6A-4D41-BC4F-129F8F40902C}" type="pres">
      <dgm:prSet presAssocID="{BB35A81B-6D7C-4E39-B233-DEBEF99D1731}" presName="textRect" presStyleLbl="revTx" presStyleIdx="5" presStyleCnt="7">
        <dgm:presLayoutVars>
          <dgm:chMax val="1"/>
          <dgm:chPref val="1"/>
        </dgm:presLayoutVars>
      </dgm:prSet>
      <dgm:spPr/>
    </dgm:pt>
    <dgm:pt modelId="{89F500C1-4C3A-4356-93E2-9EDA60EB6E83}" type="pres">
      <dgm:prSet presAssocID="{1D237AB8-6910-4106-9698-37A90E03200D}" presName="sibTrans" presStyleCnt="0"/>
      <dgm:spPr/>
    </dgm:pt>
    <dgm:pt modelId="{BF38BD25-1B21-4A2B-B864-37D485D0267F}" type="pres">
      <dgm:prSet presAssocID="{B5A97A92-3A61-43D5-9DEB-C3D113A52357}" presName="compNode" presStyleCnt="0"/>
      <dgm:spPr/>
    </dgm:pt>
    <dgm:pt modelId="{A864E3A1-1473-4421-BD98-E1E403C99F7F}" type="pres">
      <dgm:prSet presAssocID="{B5A97A92-3A61-43D5-9DEB-C3D113A52357}" presName="iconBgRect" presStyleLbl="bgShp" presStyleIdx="6" presStyleCnt="7"/>
      <dgm:spPr/>
    </dgm:pt>
    <dgm:pt modelId="{B86B3FD1-71CE-46D6-A8D6-F1836FC6168A}" type="pres">
      <dgm:prSet presAssocID="{B5A97A92-3A61-43D5-9DEB-C3D113A52357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DCD17918-9135-486A-8030-BE74A9C9E014}" type="pres">
      <dgm:prSet presAssocID="{B5A97A92-3A61-43D5-9DEB-C3D113A52357}" presName="spaceRect" presStyleCnt="0"/>
      <dgm:spPr/>
    </dgm:pt>
    <dgm:pt modelId="{B5310788-971B-425F-B9CB-88854EC6AFED}" type="pres">
      <dgm:prSet presAssocID="{B5A97A92-3A61-43D5-9DEB-C3D113A52357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3022F71D-F561-45F5-A855-40E7EA95C701}" type="presOf" srcId="{B5A97A92-3A61-43D5-9DEB-C3D113A52357}" destId="{B5310788-971B-425F-B9CB-88854EC6AFED}" srcOrd="0" destOrd="0" presId="urn:microsoft.com/office/officeart/2018/5/layout/IconCircleLabelList"/>
    <dgm:cxn modelId="{25C5B060-57A7-474A-B83D-742057DE26E7}" type="presOf" srcId="{0130D512-8297-4E47-B72A-DB580B5F2A99}" destId="{A4824245-395D-42C8-8755-2BDF8B4563B3}" srcOrd="0" destOrd="0" presId="urn:microsoft.com/office/officeart/2018/5/layout/IconCircleLabelList"/>
    <dgm:cxn modelId="{881E3170-A0ED-4B32-AFAA-BD6B806D0F98}" srcId="{46A8B010-93FF-4EEB-901E-F4CCD9BADE8A}" destId="{FA43D039-F690-4C4C-AADE-85634927D14B}" srcOrd="4" destOrd="0" parTransId="{C1E7E17A-5217-424E-A85A-7B9CFC1E8843}" sibTransId="{51B891CA-ABD7-475F-B1B7-3DAA0345FD34}"/>
    <dgm:cxn modelId="{435FB171-EC47-4A1D-989D-F2CA82B7CB78}" srcId="{46A8B010-93FF-4EEB-901E-F4CCD9BADE8A}" destId="{BB35A81B-6D7C-4E39-B233-DEBEF99D1731}" srcOrd="5" destOrd="0" parTransId="{385C83C8-1954-4996-8262-D893962971E4}" sibTransId="{1D237AB8-6910-4106-9698-37A90E03200D}"/>
    <dgm:cxn modelId="{88263A72-2A0F-4716-A87A-BA7B0F662EDD}" srcId="{46A8B010-93FF-4EEB-901E-F4CCD9BADE8A}" destId="{DDF9FFE9-29EB-465F-A88E-2069C8FA9B3B}" srcOrd="2" destOrd="0" parTransId="{2167E523-9FA0-46B8-BBBC-D3536C7F2EA6}" sibTransId="{EA231E2F-3825-4072-B519-62C93EB1AC6D}"/>
    <dgm:cxn modelId="{4EBF6E72-8ABA-4A0F-B9C2-16EEDF4D05F9}" srcId="{46A8B010-93FF-4EEB-901E-F4CCD9BADE8A}" destId="{BAE9DFDB-5A80-4A6B-8D0F-2202B00F3D3C}" srcOrd="1" destOrd="0" parTransId="{CDBF7850-E7F7-4B57-B0E4-93436A838EE6}" sibTransId="{548FEA0E-8D5F-42A7-8F36-7DBB93C19B4E}"/>
    <dgm:cxn modelId="{B0F9258B-1D3D-4A13-86AE-66E7D5DA53F6}" type="presOf" srcId="{DDF9FFE9-29EB-465F-A88E-2069C8FA9B3B}" destId="{1C21E559-079B-4C3D-93AC-76139D669A7B}" srcOrd="0" destOrd="0" presId="urn:microsoft.com/office/officeart/2018/5/layout/IconCircleLabelList"/>
    <dgm:cxn modelId="{48A86D99-EB59-4096-8EB2-4050B5C59292}" type="presOf" srcId="{BAE9DFDB-5A80-4A6B-8D0F-2202B00F3D3C}" destId="{D01FB303-F8DA-445B-B913-227DA635C714}" srcOrd="0" destOrd="0" presId="urn:microsoft.com/office/officeart/2018/5/layout/IconCircleLabelList"/>
    <dgm:cxn modelId="{A755CDB7-5FC5-4436-BD03-AF25771A3AF4}" type="presOf" srcId="{FA43D039-F690-4C4C-AADE-85634927D14B}" destId="{CA182BE7-215D-420D-9E08-D51375AD2F72}" srcOrd="0" destOrd="0" presId="urn:microsoft.com/office/officeart/2018/5/layout/IconCircleLabelList"/>
    <dgm:cxn modelId="{264D8FCC-0E89-4AA1-B395-9460AF186C7F}" srcId="{46A8B010-93FF-4EEB-901E-F4CCD9BADE8A}" destId="{B5A97A92-3A61-43D5-9DEB-C3D113A52357}" srcOrd="6" destOrd="0" parTransId="{EA06F329-5272-4BA9-9F86-88FE1699B547}" sibTransId="{F4FBBA0D-4C84-4726-9DBC-D17D7C0AD9F3}"/>
    <dgm:cxn modelId="{71C420D5-C561-4B62-8C98-E7C92B22E5BC}" srcId="{46A8B010-93FF-4EEB-901E-F4CCD9BADE8A}" destId="{0130D512-8297-4E47-B72A-DB580B5F2A99}" srcOrd="3" destOrd="0" parTransId="{514032A5-4508-4870-9A2D-686E73674EB7}" sibTransId="{8C74AA45-485D-4ECB-A1E0-921D35A9917E}"/>
    <dgm:cxn modelId="{C12359D7-99E3-40C0-BDE5-AC0DEBE35DA4}" type="presOf" srcId="{46A8B010-93FF-4EEB-901E-F4CCD9BADE8A}" destId="{F464BC9F-76AC-4C4E-944B-2977CC832BD8}" srcOrd="0" destOrd="0" presId="urn:microsoft.com/office/officeart/2018/5/layout/IconCircleLabelList"/>
    <dgm:cxn modelId="{2A4471E4-E34F-4C51-AF3E-E13E61A65925}" type="presOf" srcId="{BB35A81B-6D7C-4E39-B233-DEBEF99D1731}" destId="{A6C16AA0-4E6A-4D41-BC4F-129F8F40902C}" srcOrd="0" destOrd="0" presId="urn:microsoft.com/office/officeart/2018/5/layout/IconCircleLabelList"/>
    <dgm:cxn modelId="{357A68F5-BAE5-4AE1-B0F3-787AA8EF7D8E}" type="presOf" srcId="{E24E35C2-F346-45BF-A121-B05804F5A13B}" destId="{DBAE78C8-AE48-4CF8-95A8-317DEAABA0C1}" srcOrd="0" destOrd="0" presId="urn:microsoft.com/office/officeart/2018/5/layout/IconCircleLabelList"/>
    <dgm:cxn modelId="{150C1DF8-7E17-4E7B-8477-A4401220D165}" srcId="{46A8B010-93FF-4EEB-901E-F4CCD9BADE8A}" destId="{E24E35C2-F346-45BF-A121-B05804F5A13B}" srcOrd="0" destOrd="0" parTransId="{CF4C69EB-14A1-41F0-A67C-13BD7A58E0BF}" sibTransId="{9851C70C-9534-4008-8944-8F9B6B242D56}"/>
    <dgm:cxn modelId="{D4F6D9BF-101E-417F-8127-D9C7DB266403}" type="presParOf" srcId="{F464BC9F-76AC-4C4E-944B-2977CC832BD8}" destId="{C13224D1-E036-45F5-9920-8F6D35DDEEE3}" srcOrd="0" destOrd="0" presId="urn:microsoft.com/office/officeart/2018/5/layout/IconCircleLabelList"/>
    <dgm:cxn modelId="{B767FAA4-5325-44DF-8B85-EF8EBAE4FCB5}" type="presParOf" srcId="{C13224D1-E036-45F5-9920-8F6D35DDEEE3}" destId="{7BFA6EB5-A531-4F4D-BDFC-255A0F7DBE20}" srcOrd="0" destOrd="0" presId="urn:microsoft.com/office/officeart/2018/5/layout/IconCircleLabelList"/>
    <dgm:cxn modelId="{D9C0D7EF-8E9A-460E-9303-940037411182}" type="presParOf" srcId="{C13224D1-E036-45F5-9920-8F6D35DDEEE3}" destId="{F8FB005E-A99A-4E8F-8DA2-1CD3F1BC89A4}" srcOrd="1" destOrd="0" presId="urn:microsoft.com/office/officeart/2018/5/layout/IconCircleLabelList"/>
    <dgm:cxn modelId="{1168D10F-101F-4C26-AF41-1F68F67EFAEC}" type="presParOf" srcId="{C13224D1-E036-45F5-9920-8F6D35DDEEE3}" destId="{B618EAC6-AA35-4ED1-B6BE-E238F197D362}" srcOrd="2" destOrd="0" presId="urn:microsoft.com/office/officeart/2018/5/layout/IconCircleLabelList"/>
    <dgm:cxn modelId="{B0B60AD3-F9AA-4B4F-8880-3B2F1C6115F1}" type="presParOf" srcId="{C13224D1-E036-45F5-9920-8F6D35DDEEE3}" destId="{DBAE78C8-AE48-4CF8-95A8-317DEAABA0C1}" srcOrd="3" destOrd="0" presId="urn:microsoft.com/office/officeart/2018/5/layout/IconCircleLabelList"/>
    <dgm:cxn modelId="{AAD7C7D9-ED8F-4969-BE05-BC13E79EBA0B}" type="presParOf" srcId="{F464BC9F-76AC-4C4E-944B-2977CC832BD8}" destId="{F9A32F77-DF3E-44A5-AD42-9EFB156E1FB2}" srcOrd="1" destOrd="0" presId="urn:microsoft.com/office/officeart/2018/5/layout/IconCircleLabelList"/>
    <dgm:cxn modelId="{8C3BF29F-49E4-4F2B-9B26-F01A16ECFC13}" type="presParOf" srcId="{F464BC9F-76AC-4C4E-944B-2977CC832BD8}" destId="{65E2A545-0F63-43BB-A719-9171184DEA6C}" srcOrd="2" destOrd="0" presId="urn:microsoft.com/office/officeart/2018/5/layout/IconCircleLabelList"/>
    <dgm:cxn modelId="{02B6D4CF-D15C-4788-88B6-AA942721FBCD}" type="presParOf" srcId="{65E2A545-0F63-43BB-A719-9171184DEA6C}" destId="{3F5234F3-0D11-433B-870F-EDD0EA30048F}" srcOrd="0" destOrd="0" presId="urn:microsoft.com/office/officeart/2018/5/layout/IconCircleLabelList"/>
    <dgm:cxn modelId="{68438079-4862-4FBD-9C01-E01604928002}" type="presParOf" srcId="{65E2A545-0F63-43BB-A719-9171184DEA6C}" destId="{E4F4DF6C-BB18-4E4D-8061-46DEB95C34C1}" srcOrd="1" destOrd="0" presId="urn:microsoft.com/office/officeart/2018/5/layout/IconCircleLabelList"/>
    <dgm:cxn modelId="{FE721764-8E35-4120-9645-EA2AD0529F35}" type="presParOf" srcId="{65E2A545-0F63-43BB-A719-9171184DEA6C}" destId="{9D933510-2325-4720-8049-9C9D4A6D843E}" srcOrd="2" destOrd="0" presId="urn:microsoft.com/office/officeart/2018/5/layout/IconCircleLabelList"/>
    <dgm:cxn modelId="{99D3888D-7E72-41B5-8B6A-11C46D983D65}" type="presParOf" srcId="{65E2A545-0F63-43BB-A719-9171184DEA6C}" destId="{D01FB303-F8DA-445B-B913-227DA635C714}" srcOrd="3" destOrd="0" presId="urn:microsoft.com/office/officeart/2018/5/layout/IconCircleLabelList"/>
    <dgm:cxn modelId="{B7881C6D-BAC5-4D63-9164-FA26C94075EA}" type="presParOf" srcId="{F464BC9F-76AC-4C4E-944B-2977CC832BD8}" destId="{1BD9E3B6-8C54-4330-9B4D-158E800CA759}" srcOrd="3" destOrd="0" presId="urn:microsoft.com/office/officeart/2018/5/layout/IconCircleLabelList"/>
    <dgm:cxn modelId="{69F092B9-AB1E-4936-8D08-AC5074E1A484}" type="presParOf" srcId="{F464BC9F-76AC-4C4E-944B-2977CC832BD8}" destId="{8F2295FA-7081-4F77-A6B5-55795699DCBE}" srcOrd="4" destOrd="0" presId="urn:microsoft.com/office/officeart/2018/5/layout/IconCircleLabelList"/>
    <dgm:cxn modelId="{416641DF-C6D2-441B-B9E5-0346C815E519}" type="presParOf" srcId="{8F2295FA-7081-4F77-A6B5-55795699DCBE}" destId="{2F74E314-440C-4B17-8E78-3CF2F0012AE1}" srcOrd="0" destOrd="0" presId="urn:microsoft.com/office/officeart/2018/5/layout/IconCircleLabelList"/>
    <dgm:cxn modelId="{2137ED7E-E63A-4F7E-9893-1FD59F200B73}" type="presParOf" srcId="{8F2295FA-7081-4F77-A6B5-55795699DCBE}" destId="{78D6721B-ADE7-4704-A94D-D058D6431AEF}" srcOrd="1" destOrd="0" presId="urn:microsoft.com/office/officeart/2018/5/layout/IconCircleLabelList"/>
    <dgm:cxn modelId="{EA54D59A-079D-44FD-ABB1-AF2A374614A2}" type="presParOf" srcId="{8F2295FA-7081-4F77-A6B5-55795699DCBE}" destId="{E81B69E4-723B-4211-9C98-302F9B898B20}" srcOrd="2" destOrd="0" presId="urn:microsoft.com/office/officeart/2018/5/layout/IconCircleLabelList"/>
    <dgm:cxn modelId="{21B3436B-35D8-4C40-9293-ABD2851629CA}" type="presParOf" srcId="{8F2295FA-7081-4F77-A6B5-55795699DCBE}" destId="{1C21E559-079B-4C3D-93AC-76139D669A7B}" srcOrd="3" destOrd="0" presId="urn:microsoft.com/office/officeart/2018/5/layout/IconCircleLabelList"/>
    <dgm:cxn modelId="{B41D8F89-57C1-4AAD-BEAE-21558C77EA2E}" type="presParOf" srcId="{F464BC9F-76AC-4C4E-944B-2977CC832BD8}" destId="{8EF32E61-1732-4D87-8F88-63F11A6B3B3A}" srcOrd="5" destOrd="0" presId="urn:microsoft.com/office/officeart/2018/5/layout/IconCircleLabelList"/>
    <dgm:cxn modelId="{DFD85FFA-826C-4A04-BEB5-CA1B73A69E3A}" type="presParOf" srcId="{F464BC9F-76AC-4C4E-944B-2977CC832BD8}" destId="{EC29984B-BA68-4A30-85B5-C123AD008CE5}" srcOrd="6" destOrd="0" presId="urn:microsoft.com/office/officeart/2018/5/layout/IconCircleLabelList"/>
    <dgm:cxn modelId="{09D94810-9549-4AC9-92F3-4E985068A063}" type="presParOf" srcId="{EC29984B-BA68-4A30-85B5-C123AD008CE5}" destId="{99BD4910-9581-480C-837A-E286FE23A2E0}" srcOrd="0" destOrd="0" presId="urn:microsoft.com/office/officeart/2018/5/layout/IconCircleLabelList"/>
    <dgm:cxn modelId="{F10F8350-A6F0-45A6-9956-15583918ECD7}" type="presParOf" srcId="{EC29984B-BA68-4A30-85B5-C123AD008CE5}" destId="{84F196FC-760F-4AFC-AB62-CB92EDBEA8B1}" srcOrd="1" destOrd="0" presId="urn:microsoft.com/office/officeart/2018/5/layout/IconCircleLabelList"/>
    <dgm:cxn modelId="{D1CB284A-4084-487B-B0A5-B72BC6775650}" type="presParOf" srcId="{EC29984B-BA68-4A30-85B5-C123AD008CE5}" destId="{E7AE0D5D-CBED-45EB-8643-5E105B186687}" srcOrd="2" destOrd="0" presId="urn:microsoft.com/office/officeart/2018/5/layout/IconCircleLabelList"/>
    <dgm:cxn modelId="{C76DC08A-258B-4194-BA83-273D2CC76150}" type="presParOf" srcId="{EC29984B-BA68-4A30-85B5-C123AD008CE5}" destId="{A4824245-395D-42C8-8755-2BDF8B4563B3}" srcOrd="3" destOrd="0" presId="urn:microsoft.com/office/officeart/2018/5/layout/IconCircleLabelList"/>
    <dgm:cxn modelId="{3D804491-A346-4D43-B02C-B0D83A0FAA8E}" type="presParOf" srcId="{F464BC9F-76AC-4C4E-944B-2977CC832BD8}" destId="{846947A2-7C8A-44A0-9C03-A13B326B4488}" srcOrd="7" destOrd="0" presId="urn:microsoft.com/office/officeart/2018/5/layout/IconCircleLabelList"/>
    <dgm:cxn modelId="{68AD0F37-9EA7-4CF0-BBF5-AF2EE7077F71}" type="presParOf" srcId="{F464BC9F-76AC-4C4E-944B-2977CC832BD8}" destId="{C05530B1-E53D-4FB0-A708-3FF18DA06F5E}" srcOrd="8" destOrd="0" presId="urn:microsoft.com/office/officeart/2018/5/layout/IconCircleLabelList"/>
    <dgm:cxn modelId="{10023F21-7549-4732-A665-181936C1E3C0}" type="presParOf" srcId="{C05530B1-E53D-4FB0-A708-3FF18DA06F5E}" destId="{4C75334D-CE28-41FC-9373-91BDABD48E5C}" srcOrd="0" destOrd="0" presId="urn:microsoft.com/office/officeart/2018/5/layout/IconCircleLabelList"/>
    <dgm:cxn modelId="{D7D33076-52B7-4F22-A1EF-7A1A06F94776}" type="presParOf" srcId="{C05530B1-E53D-4FB0-A708-3FF18DA06F5E}" destId="{5AE360EE-3E7A-4EF4-80CC-3E96FF8616E8}" srcOrd="1" destOrd="0" presId="urn:microsoft.com/office/officeart/2018/5/layout/IconCircleLabelList"/>
    <dgm:cxn modelId="{A7467546-303C-4869-9A05-971933E4E0E5}" type="presParOf" srcId="{C05530B1-E53D-4FB0-A708-3FF18DA06F5E}" destId="{4866D76F-7E2B-4D6E-B90B-12875757F1BB}" srcOrd="2" destOrd="0" presId="urn:microsoft.com/office/officeart/2018/5/layout/IconCircleLabelList"/>
    <dgm:cxn modelId="{9B4E91CB-944B-40FA-A706-FCA811238A48}" type="presParOf" srcId="{C05530B1-E53D-4FB0-A708-3FF18DA06F5E}" destId="{CA182BE7-215D-420D-9E08-D51375AD2F72}" srcOrd="3" destOrd="0" presId="urn:microsoft.com/office/officeart/2018/5/layout/IconCircleLabelList"/>
    <dgm:cxn modelId="{39C10BA1-2EBC-4858-A675-F85015CACB18}" type="presParOf" srcId="{F464BC9F-76AC-4C4E-944B-2977CC832BD8}" destId="{B48DF196-D887-4892-BD4C-858F8F6D277E}" srcOrd="9" destOrd="0" presId="urn:microsoft.com/office/officeart/2018/5/layout/IconCircleLabelList"/>
    <dgm:cxn modelId="{49D462AC-2A91-4318-B98B-63C6BB50DB0B}" type="presParOf" srcId="{F464BC9F-76AC-4C4E-944B-2977CC832BD8}" destId="{EB0657E1-85A7-486C-977B-431D4F84B5A1}" srcOrd="10" destOrd="0" presId="urn:microsoft.com/office/officeart/2018/5/layout/IconCircleLabelList"/>
    <dgm:cxn modelId="{0E346FB8-350A-44B6-8BBD-4408EE21D235}" type="presParOf" srcId="{EB0657E1-85A7-486C-977B-431D4F84B5A1}" destId="{D24FC998-5AB3-43B7-843D-8790E7D81384}" srcOrd="0" destOrd="0" presId="urn:microsoft.com/office/officeart/2018/5/layout/IconCircleLabelList"/>
    <dgm:cxn modelId="{F7EDFD18-0182-409D-89FB-2D67D0DA5CAB}" type="presParOf" srcId="{EB0657E1-85A7-486C-977B-431D4F84B5A1}" destId="{61C9CA6C-4EFC-4C62-898D-17ED53519E41}" srcOrd="1" destOrd="0" presId="urn:microsoft.com/office/officeart/2018/5/layout/IconCircleLabelList"/>
    <dgm:cxn modelId="{56EA914F-E037-4A2D-B60D-6F6051FB3D0B}" type="presParOf" srcId="{EB0657E1-85A7-486C-977B-431D4F84B5A1}" destId="{CA0DA009-C150-4CAF-B11B-50DE83C92CB8}" srcOrd="2" destOrd="0" presId="urn:microsoft.com/office/officeart/2018/5/layout/IconCircleLabelList"/>
    <dgm:cxn modelId="{4D1569DC-6E3B-4E63-8F3D-FB116ED914A5}" type="presParOf" srcId="{EB0657E1-85A7-486C-977B-431D4F84B5A1}" destId="{A6C16AA0-4E6A-4D41-BC4F-129F8F40902C}" srcOrd="3" destOrd="0" presId="urn:microsoft.com/office/officeart/2018/5/layout/IconCircleLabelList"/>
    <dgm:cxn modelId="{3C6CB320-98C9-46D9-9C3E-7D93C40DAB08}" type="presParOf" srcId="{F464BC9F-76AC-4C4E-944B-2977CC832BD8}" destId="{89F500C1-4C3A-4356-93E2-9EDA60EB6E83}" srcOrd="11" destOrd="0" presId="urn:microsoft.com/office/officeart/2018/5/layout/IconCircleLabelList"/>
    <dgm:cxn modelId="{BC03B5A6-3351-46B1-9D1F-FDD34204337D}" type="presParOf" srcId="{F464BC9F-76AC-4C4E-944B-2977CC832BD8}" destId="{BF38BD25-1B21-4A2B-B864-37D485D0267F}" srcOrd="12" destOrd="0" presId="urn:microsoft.com/office/officeart/2018/5/layout/IconCircleLabelList"/>
    <dgm:cxn modelId="{595191A5-5088-4F59-ACAC-57ABB9CA32F1}" type="presParOf" srcId="{BF38BD25-1B21-4A2B-B864-37D485D0267F}" destId="{A864E3A1-1473-4421-BD98-E1E403C99F7F}" srcOrd="0" destOrd="0" presId="urn:microsoft.com/office/officeart/2018/5/layout/IconCircleLabelList"/>
    <dgm:cxn modelId="{28594F06-058D-4B80-AC90-34E3AD3B4EA2}" type="presParOf" srcId="{BF38BD25-1B21-4A2B-B864-37D485D0267F}" destId="{B86B3FD1-71CE-46D6-A8D6-F1836FC6168A}" srcOrd="1" destOrd="0" presId="urn:microsoft.com/office/officeart/2018/5/layout/IconCircleLabelList"/>
    <dgm:cxn modelId="{1952D4BB-19E4-44FE-9132-2F4678B0B06E}" type="presParOf" srcId="{BF38BD25-1B21-4A2B-B864-37D485D0267F}" destId="{DCD17918-9135-486A-8030-BE74A9C9E014}" srcOrd="2" destOrd="0" presId="urn:microsoft.com/office/officeart/2018/5/layout/IconCircleLabelList"/>
    <dgm:cxn modelId="{3C191E1A-8082-425F-B906-A2FE3FA0434C}" type="presParOf" srcId="{BF38BD25-1B21-4A2B-B864-37D485D0267F}" destId="{B5310788-971B-425F-B9CB-88854EC6AF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1FC7DE-BAAA-4D46-AD1D-7B6AF3B8EFA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AFE9829-537B-4B56-87CC-069CF70F8504}">
      <dgm:prSet custT="1"/>
      <dgm:spPr/>
      <dgm:t>
        <a:bodyPr/>
        <a:lstStyle/>
        <a:p>
          <a:pPr>
            <a:defRPr b="1"/>
          </a:pPr>
          <a:r>
            <a:rPr lang="en-US" sz="2000" dirty="0"/>
            <a:t>While I’ve assigned a textbook for this course, it is not required. It’s a very neat book and it is written well so if you’re interested in studying more discrete math you’re welcome to use it as well. </a:t>
          </a:r>
        </a:p>
      </dgm:t>
    </dgm:pt>
    <dgm:pt modelId="{31C2BEAC-F3C3-4DBF-816E-C187C25B0599}" type="parTrans" cxnId="{74C5A6C6-42CD-462D-BA8F-E42F27D1DCDC}">
      <dgm:prSet/>
      <dgm:spPr/>
      <dgm:t>
        <a:bodyPr/>
        <a:lstStyle/>
        <a:p>
          <a:endParaRPr lang="en-US"/>
        </a:p>
      </dgm:t>
    </dgm:pt>
    <dgm:pt modelId="{AAC797E7-9684-4E7E-9824-6FFF26D8B312}" type="sibTrans" cxnId="{74C5A6C6-42CD-462D-BA8F-E42F27D1DCDC}">
      <dgm:prSet/>
      <dgm:spPr/>
      <dgm:t>
        <a:bodyPr/>
        <a:lstStyle/>
        <a:p>
          <a:endParaRPr lang="en-US"/>
        </a:p>
      </dgm:t>
    </dgm:pt>
    <dgm:pt modelId="{6872663C-0FD4-417F-A646-A61EC5846A08}">
      <dgm:prSet custT="1"/>
      <dgm:spPr/>
      <dgm:t>
        <a:bodyPr/>
        <a:lstStyle/>
        <a:p>
          <a:pPr>
            <a:defRPr b="1"/>
          </a:pPr>
          <a:r>
            <a:rPr lang="en-US" sz="2000" dirty="0"/>
            <a:t>The other book I assigned (The Computational Beauty of Nature) is a great read and it’ll really give you the motivation for studying math.</a:t>
          </a:r>
        </a:p>
      </dgm:t>
    </dgm:pt>
    <dgm:pt modelId="{85938095-3446-4C23-AD5D-DA67528E2C77}" type="parTrans" cxnId="{90F52365-F83A-47FC-8BFF-AAC5A0FF81DD}">
      <dgm:prSet/>
      <dgm:spPr/>
      <dgm:t>
        <a:bodyPr/>
        <a:lstStyle/>
        <a:p>
          <a:endParaRPr lang="en-US"/>
        </a:p>
      </dgm:t>
    </dgm:pt>
    <dgm:pt modelId="{2D81DF30-4318-420D-B5EF-25AB59E1639F}" type="sibTrans" cxnId="{90F52365-F83A-47FC-8BFF-AAC5A0FF81DD}">
      <dgm:prSet/>
      <dgm:spPr/>
      <dgm:t>
        <a:bodyPr/>
        <a:lstStyle/>
        <a:p>
          <a:endParaRPr lang="en-US"/>
        </a:p>
      </dgm:t>
    </dgm:pt>
    <dgm:pt modelId="{F77DA6F5-40D2-4858-BF4A-5B966DE4D8D3}">
      <dgm:prSet custT="1"/>
      <dgm:spPr/>
      <dgm:t>
        <a:bodyPr/>
        <a:lstStyle/>
        <a:p>
          <a:pPr>
            <a:defRPr b="1"/>
          </a:pPr>
          <a:r>
            <a:rPr lang="en-US" sz="2000" dirty="0"/>
            <a:t>The book we will use in this course is free and online. Homework and reading will be assigned from there and it available here:</a:t>
          </a:r>
        </a:p>
      </dgm:t>
    </dgm:pt>
    <dgm:pt modelId="{F7DA1E0F-A530-4378-8C1D-4AACD460AF02}" type="parTrans" cxnId="{CCFEBE24-B639-407A-8B66-971FA9AD9D29}">
      <dgm:prSet/>
      <dgm:spPr/>
      <dgm:t>
        <a:bodyPr/>
        <a:lstStyle/>
        <a:p>
          <a:endParaRPr lang="en-US"/>
        </a:p>
      </dgm:t>
    </dgm:pt>
    <dgm:pt modelId="{38D96721-0D8F-435D-8F80-9562CF5BFF03}" type="sibTrans" cxnId="{CCFEBE24-B639-407A-8B66-971FA9AD9D29}">
      <dgm:prSet/>
      <dgm:spPr/>
      <dgm:t>
        <a:bodyPr/>
        <a:lstStyle/>
        <a:p>
          <a:endParaRPr lang="en-US"/>
        </a:p>
      </dgm:t>
    </dgm:pt>
    <dgm:pt modelId="{04DFC5B5-A617-4037-AABA-54D5ABF23C65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https://www.people.vcu.edu/~rhammack/Discrete/Alpha.pdf</a:t>
          </a:r>
          <a:endParaRPr lang="en-US"/>
        </a:p>
      </dgm:t>
    </dgm:pt>
    <dgm:pt modelId="{0014E12C-E8FD-4D42-92E9-C29703B3B06C}" type="parTrans" cxnId="{9ACD32C3-9892-446D-B41D-356A93A244AD}">
      <dgm:prSet/>
      <dgm:spPr/>
      <dgm:t>
        <a:bodyPr/>
        <a:lstStyle/>
        <a:p>
          <a:endParaRPr lang="en-US"/>
        </a:p>
      </dgm:t>
    </dgm:pt>
    <dgm:pt modelId="{A0608C96-5D11-4BF3-8F6B-3DC17AC237E6}" type="sibTrans" cxnId="{9ACD32C3-9892-446D-B41D-356A93A244AD}">
      <dgm:prSet/>
      <dgm:spPr/>
      <dgm:t>
        <a:bodyPr/>
        <a:lstStyle/>
        <a:p>
          <a:endParaRPr lang="en-US"/>
        </a:p>
      </dgm:t>
    </dgm:pt>
    <dgm:pt modelId="{F30AA457-DC60-46EC-9AD5-6945044DAFE9}" type="pres">
      <dgm:prSet presAssocID="{341FC7DE-BAAA-4D46-AD1D-7B6AF3B8EFAB}" presName="root" presStyleCnt="0">
        <dgm:presLayoutVars>
          <dgm:dir/>
          <dgm:resizeHandles val="exact"/>
        </dgm:presLayoutVars>
      </dgm:prSet>
      <dgm:spPr/>
    </dgm:pt>
    <dgm:pt modelId="{D69D734A-B0E7-443A-9079-B4FEBEF2235D}" type="pres">
      <dgm:prSet presAssocID="{BAFE9829-537B-4B56-87CC-069CF70F8504}" presName="compNode" presStyleCnt="0"/>
      <dgm:spPr/>
    </dgm:pt>
    <dgm:pt modelId="{1379543F-0BAA-4301-B7EA-C62B567F37B9}" type="pres">
      <dgm:prSet presAssocID="{BAFE9829-537B-4B56-87CC-069CF70F8504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237F3DA9-07BF-4FA9-ABCE-DDBAAC194AD0}" type="pres">
      <dgm:prSet presAssocID="{BAFE9829-537B-4B56-87CC-069CF70F8504}" presName="iconSpace" presStyleCnt="0"/>
      <dgm:spPr/>
    </dgm:pt>
    <dgm:pt modelId="{E2280E89-207E-4314-84FB-AE7D3C17639E}" type="pres">
      <dgm:prSet presAssocID="{BAFE9829-537B-4B56-87CC-069CF70F8504}" presName="parTx" presStyleLbl="revTx" presStyleIdx="0" presStyleCnt="6">
        <dgm:presLayoutVars>
          <dgm:chMax val="0"/>
          <dgm:chPref val="0"/>
        </dgm:presLayoutVars>
      </dgm:prSet>
      <dgm:spPr/>
    </dgm:pt>
    <dgm:pt modelId="{EA3D98F2-7807-4CDD-A942-153F74D462B5}" type="pres">
      <dgm:prSet presAssocID="{BAFE9829-537B-4B56-87CC-069CF70F8504}" presName="txSpace" presStyleCnt="0"/>
      <dgm:spPr/>
    </dgm:pt>
    <dgm:pt modelId="{5CA09363-42D3-4FDD-9CAB-E54E933A505C}" type="pres">
      <dgm:prSet presAssocID="{BAFE9829-537B-4B56-87CC-069CF70F8504}" presName="desTx" presStyleLbl="revTx" presStyleIdx="1" presStyleCnt="6">
        <dgm:presLayoutVars/>
      </dgm:prSet>
      <dgm:spPr/>
    </dgm:pt>
    <dgm:pt modelId="{AEE505B9-845D-430C-A4DF-D61685E2B03C}" type="pres">
      <dgm:prSet presAssocID="{AAC797E7-9684-4E7E-9824-6FFF26D8B312}" presName="sibTrans" presStyleCnt="0"/>
      <dgm:spPr/>
    </dgm:pt>
    <dgm:pt modelId="{DFA8DED4-D80C-497E-9BA8-7FB78AAB4E06}" type="pres">
      <dgm:prSet presAssocID="{6872663C-0FD4-417F-A646-A61EC5846A08}" presName="compNode" presStyleCnt="0"/>
      <dgm:spPr/>
    </dgm:pt>
    <dgm:pt modelId="{9CE52AA9-B201-449B-BBFA-7D76FB3EC3F8}" type="pres">
      <dgm:prSet presAssocID="{6872663C-0FD4-417F-A646-A61EC5846A0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story"/>
        </a:ext>
      </dgm:extLst>
    </dgm:pt>
    <dgm:pt modelId="{C894F432-5EAB-4E48-B265-4A5AA7E22BA2}" type="pres">
      <dgm:prSet presAssocID="{6872663C-0FD4-417F-A646-A61EC5846A08}" presName="iconSpace" presStyleCnt="0"/>
      <dgm:spPr/>
    </dgm:pt>
    <dgm:pt modelId="{B2E3C36B-E8A0-44B7-97F4-83B817B95CF1}" type="pres">
      <dgm:prSet presAssocID="{6872663C-0FD4-417F-A646-A61EC5846A08}" presName="parTx" presStyleLbl="revTx" presStyleIdx="2" presStyleCnt="6">
        <dgm:presLayoutVars>
          <dgm:chMax val="0"/>
          <dgm:chPref val="0"/>
        </dgm:presLayoutVars>
      </dgm:prSet>
      <dgm:spPr/>
    </dgm:pt>
    <dgm:pt modelId="{D9019425-D4E3-47BA-989C-0C141F8DE4AE}" type="pres">
      <dgm:prSet presAssocID="{6872663C-0FD4-417F-A646-A61EC5846A08}" presName="txSpace" presStyleCnt="0"/>
      <dgm:spPr/>
    </dgm:pt>
    <dgm:pt modelId="{8C5ECBFF-4F41-4A9F-B3B5-06F3112CEC08}" type="pres">
      <dgm:prSet presAssocID="{6872663C-0FD4-417F-A646-A61EC5846A08}" presName="desTx" presStyleLbl="revTx" presStyleIdx="3" presStyleCnt="6">
        <dgm:presLayoutVars/>
      </dgm:prSet>
      <dgm:spPr/>
    </dgm:pt>
    <dgm:pt modelId="{7D08DC3D-E483-431D-B370-2FD86527E924}" type="pres">
      <dgm:prSet presAssocID="{2D81DF30-4318-420D-B5EF-25AB59E1639F}" presName="sibTrans" presStyleCnt="0"/>
      <dgm:spPr/>
    </dgm:pt>
    <dgm:pt modelId="{AAF3C157-5A0B-4BD3-93FE-E378073048D6}" type="pres">
      <dgm:prSet presAssocID="{F77DA6F5-40D2-4858-BF4A-5B966DE4D8D3}" presName="compNode" presStyleCnt="0"/>
      <dgm:spPr/>
    </dgm:pt>
    <dgm:pt modelId="{457ACE6F-10CD-4E49-B35E-E79E105F63C0}" type="pres">
      <dgm:prSet presAssocID="{F77DA6F5-40D2-4858-BF4A-5B966DE4D8D3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74B1A0F0-2147-47AF-9BA6-AD56D8C9DA44}" type="pres">
      <dgm:prSet presAssocID="{F77DA6F5-40D2-4858-BF4A-5B966DE4D8D3}" presName="iconSpace" presStyleCnt="0"/>
      <dgm:spPr/>
    </dgm:pt>
    <dgm:pt modelId="{0D8CDF10-47B0-44D7-B244-383CAD521982}" type="pres">
      <dgm:prSet presAssocID="{F77DA6F5-40D2-4858-BF4A-5B966DE4D8D3}" presName="parTx" presStyleLbl="revTx" presStyleIdx="4" presStyleCnt="6">
        <dgm:presLayoutVars>
          <dgm:chMax val="0"/>
          <dgm:chPref val="0"/>
        </dgm:presLayoutVars>
      </dgm:prSet>
      <dgm:spPr/>
    </dgm:pt>
    <dgm:pt modelId="{3E1A3FDC-B4FD-4AF3-9B69-3FCE53FC8F37}" type="pres">
      <dgm:prSet presAssocID="{F77DA6F5-40D2-4858-BF4A-5B966DE4D8D3}" presName="txSpace" presStyleCnt="0"/>
      <dgm:spPr/>
    </dgm:pt>
    <dgm:pt modelId="{903A794B-9E5A-479A-BAFD-ED3B1C80F540}" type="pres">
      <dgm:prSet presAssocID="{F77DA6F5-40D2-4858-BF4A-5B966DE4D8D3}" presName="desTx" presStyleLbl="revTx" presStyleIdx="5" presStyleCnt="6">
        <dgm:presLayoutVars/>
      </dgm:prSet>
      <dgm:spPr/>
    </dgm:pt>
  </dgm:ptLst>
  <dgm:cxnLst>
    <dgm:cxn modelId="{CCFEBE24-B639-407A-8B66-971FA9AD9D29}" srcId="{341FC7DE-BAAA-4D46-AD1D-7B6AF3B8EFAB}" destId="{F77DA6F5-40D2-4858-BF4A-5B966DE4D8D3}" srcOrd="2" destOrd="0" parTransId="{F7DA1E0F-A530-4378-8C1D-4AACD460AF02}" sibTransId="{38D96721-0D8F-435D-8F80-9562CF5BFF03}"/>
    <dgm:cxn modelId="{BAA1D93E-82CD-47BF-9DED-5F0101757889}" type="presOf" srcId="{04DFC5B5-A617-4037-AABA-54D5ABF23C65}" destId="{903A794B-9E5A-479A-BAFD-ED3B1C80F540}" srcOrd="0" destOrd="0" presId="urn:microsoft.com/office/officeart/2018/2/layout/IconLabelDescriptionList"/>
    <dgm:cxn modelId="{2C74525D-F963-4779-B0F4-65A76367F009}" type="presOf" srcId="{6872663C-0FD4-417F-A646-A61EC5846A08}" destId="{B2E3C36B-E8A0-44B7-97F4-83B817B95CF1}" srcOrd="0" destOrd="0" presId="urn:microsoft.com/office/officeart/2018/2/layout/IconLabelDescriptionList"/>
    <dgm:cxn modelId="{90F52365-F83A-47FC-8BFF-AAC5A0FF81DD}" srcId="{341FC7DE-BAAA-4D46-AD1D-7B6AF3B8EFAB}" destId="{6872663C-0FD4-417F-A646-A61EC5846A08}" srcOrd="1" destOrd="0" parTransId="{85938095-3446-4C23-AD5D-DA67528E2C77}" sibTransId="{2D81DF30-4318-420D-B5EF-25AB59E1639F}"/>
    <dgm:cxn modelId="{DA9F5759-A63A-4748-BD7A-30F4C116C8FF}" type="presOf" srcId="{BAFE9829-537B-4B56-87CC-069CF70F8504}" destId="{E2280E89-207E-4314-84FB-AE7D3C17639E}" srcOrd="0" destOrd="0" presId="urn:microsoft.com/office/officeart/2018/2/layout/IconLabelDescriptionList"/>
    <dgm:cxn modelId="{D1E26E98-650E-4A24-B29D-21DAFEA0C94B}" type="presOf" srcId="{F77DA6F5-40D2-4858-BF4A-5B966DE4D8D3}" destId="{0D8CDF10-47B0-44D7-B244-383CAD521982}" srcOrd="0" destOrd="0" presId="urn:microsoft.com/office/officeart/2018/2/layout/IconLabelDescriptionList"/>
    <dgm:cxn modelId="{9ACD32C3-9892-446D-B41D-356A93A244AD}" srcId="{F77DA6F5-40D2-4858-BF4A-5B966DE4D8D3}" destId="{04DFC5B5-A617-4037-AABA-54D5ABF23C65}" srcOrd="0" destOrd="0" parTransId="{0014E12C-E8FD-4D42-92E9-C29703B3B06C}" sibTransId="{A0608C96-5D11-4BF3-8F6B-3DC17AC237E6}"/>
    <dgm:cxn modelId="{74C5A6C6-42CD-462D-BA8F-E42F27D1DCDC}" srcId="{341FC7DE-BAAA-4D46-AD1D-7B6AF3B8EFAB}" destId="{BAFE9829-537B-4B56-87CC-069CF70F8504}" srcOrd="0" destOrd="0" parTransId="{31C2BEAC-F3C3-4DBF-816E-C187C25B0599}" sibTransId="{AAC797E7-9684-4E7E-9824-6FFF26D8B312}"/>
    <dgm:cxn modelId="{3CC9F0EC-C001-4835-A977-A267883E4242}" type="presOf" srcId="{341FC7DE-BAAA-4D46-AD1D-7B6AF3B8EFAB}" destId="{F30AA457-DC60-46EC-9AD5-6945044DAFE9}" srcOrd="0" destOrd="0" presId="urn:microsoft.com/office/officeart/2018/2/layout/IconLabelDescriptionList"/>
    <dgm:cxn modelId="{D8DE3037-CC2C-4268-8ABD-94F22CFA1D11}" type="presParOf" srcId="{F30AA457-DC60-46EC-9AD5-6945044DAFE9}" destId="{D69D734A-B0E7-443A-9079-B4FEBEF2235D}" srcOrd="0" destOrd="0" presId="urn:microsoft.com/office/officeart/2018/2/layout/IconLabelDescriptionList"/>
    <dgm:cxn modelId="{B7981312-91B7-471A-B626-70F635618FC4}" type="presParOf" srcId="{D69D734A-B0E7-443A-9079-B4FEBEF2235D}" destId="{1379543F-0BAA-4301-B7EA-C62B567F37B9}" srcOrd="0" destOrd="0" presId="urn:microsoft.com/office/officeart/2018/2/layout/IconLabelDescriptionList"/>
    <dgm:cxn modelId="{8721CE57-F26E-47EF-8C60-10375834F5C2}" type="presParOf" srcId="{D69D734A-B0E7-443A-9079-B4FEBEF2235D}" destId="{237F3DA9-07BF-4FA9-ABCE-DDBAAC194AD0}" srcOrd="1" destOrd="0" presId="urn:microsoft.com/office/officeart/2018/2/layout/IconLabelDescriptionList"/>
    <dgm:cxn modelId="{A36B39D9-4247-4A76-A4C1-5E0AE9347449}" type="presParOf" srcId="{D69D734A-B0E7-443A-9079-B4FEBEF2235D}" destId="{E2280E89-207E-4314-84FB-AE7D3C17639E}" srcOrd="2" destOrd="0" presId="urn:microsoft.com/office/officeart/2018/2/layout/IconLabelDescriptionList"/>
    <dgm:cxn modelId="{9731C4F4-BF04-4E5F-A532-9448EAC38C7C}" type="presParOf" srcId="{D69D734A-B0E7-443A-9079-B4FEBEF2235D}" destId="{EA3D98F2-7807-4CDD-A942-153F74D462B5}" srcOrd="3" destOrd="0" presId="urn:microsoft.com/office/officeart/2018/2/layout/IconLabelDescriptionList"/>
    <dgm:cxn modelId="{5DD0C120-4DFE-423E-A062-B19737A5071A}" type="presParOf" srcId="{D69D734A-B0E7-443A-9079-B4FEBEF2235D}" destId="{5CA09363-42D3-4FDD-9CAB-E54E933A505C}" srcOrd="4" destOrd="0" presId="urn:microsoft.com/office/officeart/2018/2/layout/IconLabelDescriptionList"/>
    <dgm:cxn modelId="{BAA0EE77-7FBB-49F0-A26E-0DCB96D7E33E}" type="presParOf" srcId="{F30AA457-DC60-46EC-9AD5-6945044DAFE9}" destId="{AEE505B9-845D-430C-A4DF-D61685E2B03C}" srcOrd="1" destOrd="0" presId="urn:microsoft.com/office/officeart/2018/2/layout/IconLabelDescriptionList"/>
    <dgm:cxn modelId="{EA33396E-624C-462A-B86E-8CF07E358A38}" type="presParOf" srcId="{F30AA457-DC60-46EC-9AD5-6945044DAFE9}" destId="{DFA8DED4-D80C-497E-9BA8-7FB78AAB4E06}" srcOrd="2" destOrd="0" presId="urn:microsoft.com/office/officeart/2018/2/layout/IconLabelDescriptionList"/>
    <dgm:cxn modelId="{2948D59C-B910-4541-9E46-D46EC1B77F8E}" type="presParOf" srcId="{DFA8DED4-D80C-497E-9BA8-7FB78AAB4E06}" destId="{9CE52AA9-B201-449B-BBFA-7D76FB3EC3F8}" srcOrd="0" destOrd="0" presId="urn:microsoft.com/office/officeart/2018/2/layout/IconLabelDescriptionList"/>
    <dgm:cxn modelId="{A744C1B8-ABF2-4A4F-8BB6-44540E149AAF}" type="presParOf" srcId="{DFA8DED4-D80C-497E-9BA8-7FB78AAB4E06}" destId="{C894F432-5EAB-4E48-B265-4A5AA7E22BA2}" srcOrd="1" destOrd="0" presId="urn:microsoft.com/office/officeart/2018/2/layout/IconLabelDescriptionList"/>
    <dgm:cxn modelId="{443D1BAD-BF31-4AF4-B468-33ED1C77C5E9}" type="presParOf" srcId="{DFA8DED4-D80C-497E-9BA8-7FB78AAB4E06}" destId="{B2E3C36B-E8A0-44B7-97F4-83B817B95CF1}" srcOrd="2" destOrd="0" presId="urn:microsoft.com/office/officeart/2018/2/layout/IconLabelDescriptionList"/>
    <dgm:cxn modelId="{8A360ABC-C21B-4392-8942-E0AC2185F180}" type="presParOf" srcId="{DFA8DED4-D80C-497E-9BA8-7FB78AAB4E06}" destId="{D9019425-D4E3-47BA-989C-0C141F8DE4AE}" srcOrd="3" destOrd="0" presId="urn:microsoft.com/office/officeart/2018/2/layout/IconLabelDescriptionList"/>
    <dgm:cxn modelId="{7FD38B64-02F4-4AE9-90D1-98B53292A638}" type="presParOf" srcId="{DFA8DED4-D80C-497E-9BA8-7FB78AAB4E06}" destId="{8C5ECBFF-4F41-4A9F-B3B5-06F3112CEC08}" srcOrd="4" destOrd="0" presId="urn:microsoft.com/office/officeart/2018/2/layout/IconLabelDescriptionList"/>
    <dgm:cxn modelId="{EBA61B6A-0F42-4D50-98DF-8BC40BBEB6C4}" type="presParOf" srcId="{F30AA457-DC60-46EC-9AD5-6945044DAFE9}" destId="{7D08DC3D-E483-431D-B370-2FD86527E924}" srcOrd="3" destOrd="0" presId="urn:microsoft.com/office/officeart/2018/2/layout/IconLabelDescriptionList"/>
    <dgm:cxn modelId="{E8171151-190C-43B6-B17B-BE2E80F06C62}" type="presParOf" srcId="{F30AA457-DC60-46EC-9AD5-6945044DAFE9}" destId="{AAF3C157-5A0B-4BD3-93FE-E378073048D6}" srcOrd="4" destOrd="0" presId="urn:microsoft.com/office/officeart/2018/2/layout/IconLabelDescriptionList"/>
    <dgm:cxn modelId="{0E27367D-A097-44A5-83D9-38B844FAF2D2}" type="presParOf" srcId="{AAF3C157-5A0B-4BD3-93FE-E378073048D6}" destId="{457ACE6F-10CD-4E49-B35E-E79E105F63C0}" srcOrd="0" destOrd="0" presId="urn:microsoft.com/office/officeart/2018/2/layout/IconLabelDescriptionList"/>
    <dgm:cxn modelId="{B5A011C3-6AB2-457D-9647-13487DEA0525}" type="presParOf" srcId="{AAF3C157-5A0B-4BD3-93FE-E378073048D6}" destId="{74B1A0F0-2147-47AF-9BA6-AD56D8C9DA44}" srcOrd="1" destOrd="0" presId="urn:microsoft.com/office/officeart/2018/2/layout/IconLabelDescriptionList"/>
    <dgm:cxn modelId="{EA637473-D4C9-4B13-9E0E-F41FD5CC23FD}" type="presParOf" srcId="{AAF3C157-5A0B-4BD3-93FE-E378073048D6}" destId="{0D8CDF10-47B0-44D7-B244-383CAD521982}" srcOrd="2" destOrd="0" presId="urn:microsoft.com/office/officeart/2018/2/layout/IconLabelDescriptionList"/>
    <dgm:cxn modelId="{E4CD33C6-B54D-4511-A4D3-6039C7C85FAF}" type="presParOf" srcId="{AAF3C157-5A0B-4BD3-93FE-E378073048D6}" destId="{3E1A3FDC-B4FD-4AF3-9B69-3FCE53FC8F37}" srcOrd="3" destOrd="0" presId="urn:microsoft.com/office/officeart/2018/2/layout/IconLabelDescriptionList"/>
    <dgm:cxn modelId="{FD2B363A-9266-4D47-B12F-1A2A095AB728}" type="presParOf" srcId="{AAF3C157-5A0B-4BD3-93FE-E378073048D6}" destId="{903A794B-9E5A-479A-BAFD-ED3B1C80F54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A6EB5-A531-4F4D-BDFC-255A0F7DBE20}">
      <dsp:nvSpPr>
        <dsp:cNvPr id="0" name=""/>
        <dsp:cNvSpPr/>
      </dsp:nvSpPr>
      <dsp:spPr>
        <a:xfrm>
          <a:off x="660907" y="637"/>
          <a:ext cx="1055109" cy="10551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FB005E-A99A-4E8F-8DA2-1CD3F1BC89A4}">
      <dsp:nvSpPr>
        <dsp:cNvPr id="0" name=""/>
        <dsp:cNvSpPr/>
      </dsp:nvSpPr>
      <dsp:spPr>
        <a:xfrm>
          <a:off x="885767" y="225496"/>
          <a:ext cx="605390" cy="6053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E78C8-AE48-4CF8-95A8-317DEAABA0C1}">
      <dsp:nvSpPr>
        <dsp:cNvPr id="0" name=""/>
        <dsp:cNvSpPr/>
      </dsp:nvSpPr>
      <dsp:spPr>
        <a:xfrm>
          <a:off x="323618" y="1384387"/>
          <a:ext cx="1729687" cy="69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Set Theory</a:t>
          </a:r>
        </a:p>
      </dsp:txBody>
      <dsp:txXfrm>
        <a:off x="323618" y="1384387"/>
        <a:ext cx="1729687" cy="691875"/>
      </dsp:txXfrm>
    </dsp:sp>
    <dsp:sp modelId="{3F5234F3-0D11-433B-870F-EDD0EA30048F}">
      <dsp:nvSpPr>
        <dsp:cNvPr id="0" name=""/>
        <dsp:cNvSpPr/>
      </dsp:nvSpPr>
      <dsp:spPr>
        <a:xfrm>
          <a:off x="2693290" y="637"/>
          <a:ext cx="1055109" cy="10551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F4DF6C-BB18-4E4D-8061-46DEB95C34C1}">
      <dsp:nvSpPr>
        <dsp:cNvPr id="0" name=""/>
        <dsp:cNvSpPr/>
      </dsp:nvSpPr>
      <dsp:spPr>
        <a:xfrm>
          <a:off x="2918149" y="225496"/>
          <a:ext cx="605390" cy="6053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FB303-F8DA-445B-B913-227DA635C714}">
      <dsp:nvSpPr>
        <dsp:cNvPr id="0" name=""/>
        <dsp:cNvSpPr/>
      </dsp:nvSpPr>
      <dsp:spPr>
        <a:xfrm>
          <a:off x="2356001" y="1384387"/>
          <a:ext cx="1729687" cy="69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Logic</a:t>
          </a:r>
        </a:p>
      </dsp:txBody>
      <dsp:txXfrm>
        <a:off x="2356001" y="1384387"/>
        <a:ext cx="1729687" cy="691875"/>
      </dsp:txXfrm>
    </dsp:sp>
    <dsp:sp modelId="{2F74E314-440C-4B17-8E78-3CF2F0012AE1}">
      <dsp:nvSpPr>
        <dsp:cNvPr id="0" name=""/>
        <dsp:cNvSpPr/>
      </dsp:nvSpPr>
      <dsp:spPr>
        <a:xfrm>
          <a:off x="4725673" y="637"/>
          <a:ext cx="1055109" cy="10551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D6721B-ADE7-4704-A94D-D058D6431AEF}">
      <dsp:nvSpPr>
        <dsp:cNvPr id="0" name=""/>
        <dsp:cNvSpPr/>
      </dsp:nvSpPr>
      <dsp:spPr>
        <a:xfrm>
          <a:off x="4950532" y="225496"/>
          <a:ext cx="605390" cy="6053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1E559-079B-4C3D-93AC-76139D669A7B}">
      <dsp:nvSpPr>
        <dsp:cNvPr id="0" name=""/>
        <dsp:cNvSpPr/>
      </dsp:nvSpPr>
      <dsp:spPr>
        <a:xfrm>
          <a:off x="4388384" y="1384387"/>
          <a:ext cx="1729687" cy="69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Proofs</a:t>
          </a:r>
        </a:p>
      </dsp:txBody>
      <dsp:txXfrm>
        <a:off x="4388384" y="1384387"/>
        <a:ext cx="1729687" cy="691875"/>
      </dsp:txXfrm>
    </dsp:sp>
    <dsp:sp modelId="{99BD4910-9581-480C-837A-E286FE23A2E0}">
      <dsp:nvSpPr>
        <dsp:cNvPr id="0" name=""/>
        <dsp:cNvSpPr/>
      </dsp:nvSpPr>
      <dsp:spPr>
        <a:xfrm>
          <a:off x="6758056" y="637"/>
          <a:ext cx="1055109" cy="10551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F196FC-760F-4AFC-AB62-CB92EDBEA8B1}">
      <dsp:nvSpPr>
        <dsp:cNvPr id="0" name=""/>
        <dsp:cNvSpPr/>
      </dsp:nvSpPr>
      <dsp:spPr>
        <a:xfrm>
          <a:off x="6982915" y="225496"/>
          <a:ext cx="605390" cy="6053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24245-395D-42C8-8755-2BDF8B4563B3}">
      <dsp:nvSpPr>
        <dsp:cNvPr id="0" name=""/>
        <dsp:cNvSpPr/>
      </dsp:nvSpPr>
      <dsp:spPr>
        <a:xfrm>
          <a:off x="6420767" y="1384387"/>
          <a:ext cx="1729687" cy="69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Counting</a:t>
          </a:r>
        </a:p>
      </dsp:txBody>
      <dsp:txXfrm>
        <a:off x="6420767" y="1384387"/>
        <a:ext cx="1729687" cy="691875"/>
      </dsp:txXfrm>
    </dsp:sp>
    <dsp:sp modelId="{4C75334D-CE28-41FC-9373-91BDABD48E5C}">
      <dsp:nvSpPr>
        <dsp:cNvPr id="0" name=""/>
        <dsp:cNvSpPr/>
      </dsp:nvSpPr>
      <dsp:spPr>
        <a:xfrm>
          <a:off x="8790438" y="637"/>
          <a:ext cx="1055109" cy="105510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E360EE-3E7A-4EF4-80CC-3E96FF8616E8}">
      <dsp:nvSpPr>
        <dsp:cNvPr id="0" name=""/>
        <dsp:cNvSpPr/>
      </dsp:nvSpPr>
      <dsp:spPr>
        <a:xfrm>
          <a:off x="9015298" y="225496"/>
          <a:ext cx="605390" cy="6053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82BE7-215D-420D-9E08-D51375AD2F72}">
      <dsp:nvSpPr>
        <dsp:cNvPr id="0" name=""/>
        <dsp:cNvSpPr/>
      </dsp:nvSpPr>
      <dsp:spPr>
        <a:xfrm>
          <a:off x="8453149" y="1384387"/>
          <a:ext cx="1729687" cy="69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Probability Theory</a:t>
          </a:r>
        </a:p>
      </dsp:txBody>
      <dsp:txXfrm>
        <a:off x="8453149" y="1384387"/>
        <a:ext cx="1729687" cy="691875"/>
      </dsp:txXfrm>
    </dsp:sp>
    <dsp:sp modelId="{D24FC998-5AB3-43B7-843D-8790E7D81384}">
      <dsp:nvSpPr>
        <dsp:cNvPr id="0" name=""/>
        <dsp:cNvSpPr/>
      </dsp:nvSpPr>
      <dsp:spPr>
        <a:xfrm>
          <a:off x="3709481" y="2508683"/>
          <a:ext cx="1055109" cy="10551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C9CA6C-4EFC-4C62-898D-17ED53519E41}">
      <dsp:nvSpPr>
        <dsp:cNvPr id="0" name=""/>
        <dsp:cNvSpPr/>
      </dsp:nvSpPr>
      <dsp:spPr>
        <a:xfrm>
          <a:off x="3934341" y="2733543"/>
          <a:ext cx="605390" cy="6053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16AA0-4E6A-4D41-BC4F-129F8F40902C}">
      <dsp:nvSpPr>
        <dsp:cNvPr id="0" name=""/>
        <dsp:cNvSpPr/>
      </dsp:nvSpPr>
      <dsp:spPr>
        <a:xfrm>
          <a:off x="3372192" y="3892433"/>
          <a:ext cx="1729687" cy="69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*Graph Theory</a:t>
          </a:r>
        </a:p>
      </dsp:txBody>
      <dsp:txXfrm>
        <a:off x="3372192" y="3892433"/>
        <a:ext cx="1729687" cy="691875"/>
      </dsp:txXfrm>
    </dsp:sp>
    <dsp:sp modelId="{A864E3A1-1473-4421-BD98-E1E403C99F7F}">
      <dsp:nvSpPr>
        <dsp:cNvPr id="0" name=""/>
        <dsp:cNvSpPr/>
      </dsp:nvSpPr>
      <dsp:spPr>
        <a:xfrm>
          <a:off x="5741864" y="2508683"/>
          <a:ext cx="1055109" cy="10551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B3FD1-71CE-46D6-A8D6-F1836FC6168A}">
      <dsp:nvSpPr>
        <dsp:cNvPr id="0" name=""/>
        <dsp:cNvSpPr/>
      </dsp:nvSpPr>
      <dsp:spPr>
        <a:xfrm>
          <a:off x="5966724" y="2733543"/>
          <a:ext cx="605390" cy="60539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310788-971B-425F-B9CB-88854EC6AFED}">
      <dsp:nvSpPr>
        <dsp:cNvPr id="0" name=""/>
        <dsp:cNvSpPr/>
      </dsp:nvSpPr>
      <dsp:spPr>
        <a:xfrm>
          <a:off x="5404575" y="3892433"/>
          <a:ext cx="1729687" cy="69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*Algorithms and complexity</a:t>
          </a:r>
        </a:p>
      </dsp:txBody>
      <dsp:txXfrm>
        <a:off x="5404575" y="3892433"/>
        <a:ext cx="1729687" cy="691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9543F-0BAA-4301-B7EA-C62B567F37B9}">
      <dsp:nvSpPr>
        <dsp:cNvPr id="0" name=""/>
        <dsp:cNvSpPr/>
      </dsp:nvSpPr>
      <dsp:spPr>
        <a:xfrm>
          <a:off x="10657" y="535"/>
          <a:ext cx="1096417" cy="10964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80E89-207E-4314-84FB-AE7D3C17639E}">
      <dsp:nvSpPr>
        <dsp:cNvPr id="0" name=""/>
        <dsp:cNvSpPr/>
      </dsp:nvSpPr>
      <dsp:spPr>
        <a:xfrm>
          <a:off x="10657" y="1284327"/>
          <a:ext cx="3132622" cy="2498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While I’ve assigned a textbook for this course, it is not required. It’s a very neat book and it is written well so if you’re interested in studying more discrete math you’re welcome to use it as well. </a:t>
          </a:r>
        </a:p>
      </dsp:txBody>
      <dsp:txXfrm>
        <a:off x="10657" y="1284327"/>
        <a:ext cx="3132622" cy="2498343"/>
      </dsp:txXfrm>
    </dsp:sp>
    <dsp:sp modelId="{5CA09363-42D3-4FDD-9CAB-E54E933A505C}">
      <dsp:nvSpPr>
        <dsp:cNvPr id="0" name=""/>
        <dsp:cNvSpPr/>
      </dsp:nvSpPr>
      <dsp:spPr>
        <a:xfrm>
          <a:off x="10657" y="3869821"/>
          <a:ext cx="3132622" cy="487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E52AA9-B201-449B-BBFA-7D76FB3EC3F8}">
      <dsp:nvSpPr>
        <dsp:cNvPr id="0" name=""/>
        <dsp:cNvSpPr/>
      </dsp:nvSpPr>
      <dsp:spPr>
        <a:xfrm>
          <a:off x="3691488" y="535"/>
          <a:ext cx="1096417" cy="10964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E3C36B-E8A0-44B7-97F4-83B817B95CF1}">
      <dsp:nvSpPr>
        <dsp:cNvPr id="0" name=""/>
        <dsp:cNvSpPr/>
      </dsp:nvSpPr>
      <dsp:spPr>
        <a:xfrm>
          <a:off x="3691488" y="1284327"/>
          <a:ext cx="3132622" cy="2498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The other book I assigned (The Computational Beauty of Nature) is a great read and it’ll really give you the motivation for studying math.</a:t>
          </a:r>
        </a:p>
      </dsp:txBody>
      <dsp:txXfrm>
        <a:off x="3691488" y="1284327"/>
        <a:ext cx="3132622" cy="2498343"/>
      </dsp:txXfrm>
    </dsp:sp>
    <dsp:sp modelId="{8C5ECBFF-4F41-4A9F-B3B5-06F3112CEC08}">
      <dsp:nvSpPr>
        <dsp:cNvPr id="0" name=""/>
        <dsp:cNvSpPr/>
      </dsp:nvSpPr>
      <dsp:spPr>
        <a:xfrm>
          <a:off x="3691488" y="3869821"/>
          <a:ext cx="3132622" cy="487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ACE6F-10CD-4E49-B35E-E79E105F63C0}">
      <dsp:nvSpPr>
        <dsp:cNvPr id="0" name=""/>
        <dsp:cNvSpPr/>
      </dsp:nvSpPr>
      <dsp:spPr>
        <a:xfrm>
          <a:off x="7372320" y="535"/>
          <a:ext cx="1096417" cy="10964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CDF10-47B0-44D7-B244-383CAD521982}">
      <dsp:nvSpPr>
        <dsp:cNvPr id="0" name=""/>
        <dsp:cNvSpPr/>
      </dsp:nvSpPr>
      <dsp:spPr>
        <a:xfrm>
          <a:off x="7372320" y="1284327"/>
          <a:ext cx="3132622" cy="2498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The book we will use in this course is free and online. Homework and reading will be assigned from there and it available here:</a:t>
          </a:r>
        </a:p>
      </dsp:txBody>
      <dsp:txXfrm>
        <a:off x="7372320" y="1284327"/>
        <a:ext cx="3132622" cy="2498343"/>
      </dsp:txXfrm>
    </dsp:sp>
    <dsp:sp modelId="{903A794B-9E5A-479A-BAFD-ED3B1C80F540}">
      <dsp:nvSpPr>
        <dsp:cNvPr id="0" name=""/>
        <dsp:cNvSpPr/>
      </dsp:nvSpPr>
      <dsp:spPr>
        <a:xfrm>
          <a:off x="7372320" y="3869821"/>
          <a:ext cx="3132622" cy="487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hlinkClick xmlns:r="http://schemas.openxmlformats.org/officeDocument/2006/relationships" r:id="rId7"/>
            </a:rPr>
            <a:t>https://www.people.vcu.edu/~rhammack/Discrete/Alpha.pdf</a:t>
          </a:r>
          <a:endParaRPr lang="en-US" sz="1700" kern="1200"/>
        </a:p>
      </dsp:txBody>
      <dsp:txXfrm>
        <a:off x="7372320" y="3869821"/>
        <a:ext cx="3132622" cy="487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46431-39F7-4D8A-B1BE-E7FE0C756F35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8A25F-6304-4D93-AF86-D624FAD72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73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a precise way to define and abstract concepts which we see in the real world.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8A25F-6304-4D93-AF86-D624FAD72A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91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briefly talk about this in our set theory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8A25F-6304-4D93-AF86-D624FAD72A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starred categories will be covered if time permits.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8A25F-6304-4D93-AF86-D624FAD72A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83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8A25F-6304-4D93-AF86-D624FAD72A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90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355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0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3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7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9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8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8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2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1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3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704" r:id="rId5"/>
    <p:sldLayoutId id="2147483698" r:id="rId6"/>
    <p:sldLayoutId id="2147483699" r:id="rId7"/>
    <p:sldLayoutId id="2147483700" r:id="rId8"/>
    <p:sldLayoutId id="2147483703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585B3946-37F8-4787-B38E-18FE11C1C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64" b="19136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BCD780-CA8D-4A03-88A8-F6CCAAA0E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210" y="4909985"/>
            <a:ext cx="3212386" cy="1185353"/>
          </a:xfrm>
        </p:spPr>
        <p:txBody>
          <a:bodyPr anchor="ctr">
            <a:normAutofit/>
          </a:bodyPr>
          <a:lstStyle/>
          <a:p>
            <a:r>
              <a:rPr lang="en-US" sz="2600"/>
              <a:t>Why Math?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2CDB8-94DA-4C5D-9960-C919CF8E8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0734" y="4909984"/>
            <a:ext cx="2228641" cy="1185353"/>
          </a:xfrm>
        </p:spPr>
        <p:txBody>
          <a:bodyPr anchor="ctr">
            <a:normAutofit/>
          </a:bodyPr>
          <a:lstStyle/>
          <a:p>
            <a:r>
              <a:rPr lang="en-US" sz="1700" dirty="0"/>
              <a:t>By Ariel Avshalom</a:t>
            </a:r>
          </a:p>
          <a:p>
            <a:r>
              <a:rPr lang="en-US" sz="1700" dirty="0"/>
              <a:t>Introductory Lecture</a:t>
            </a:r>
          </a:p>
          <a:p>
            <a:r>
              <a:rPr lang="en-US" sz="1700" dirty="0"/>
              <a:t>CISC 2210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8936" y="5498088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3396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1E2D7-47DA-4C85-81CF-44776110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400"/>
              <a:t>Math is hard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A1980-E33F-491B-AC93-D20701C55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n-US" sz="1700" dirty="0"/>
              <a:t>The idea that it comes naturally to people is an old wives’ tale.</a:t>
            </a:r>
          </a:p>
          <a:p>
            <a:r>
              <a:rPr lang="en-US" sz="1700" dirty="0"/>
              <a:t>Humans are naturally illogical and math is nothing if not logical. </a:t>
            </a:r>
          </a:p>
          <a:p>
            <a:r>
              <a:rPr lang="en-US" sz="1700" dirty="0"/>
              <a:t>That being said, I’ll give it my best to make this course interesting and meaningful.</a:t>
            </a:r>
          </a:p>
          <a:p>
            <a:r>
              <a:rPr lang="en-US" sz="1700" dirty="0"/>
              <a:t>My hope is that you try to do your best and that you learn something meaningful. </a:t>
            </a:r>
          </a:p>
        </p:txBody>
      </p:sp>
      <p:pic>
        <p:nvPicPr>
          <p:cNvPr id="3076" name="Picture 4" descr="Image result for math is hard graphic">
            <a:extLst>
              <a:ext uri="{FF2B5EF4-FFF2-40B4-BE49-F238E27FC236}">
                <a16:creationId xmlns:a16="http://schemas.microsoft.com/office/drawing/2014/main" id="{653D0314-6DD5-4923-9610-CF956CA2D9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" r="1" b="1"/>
          <a:stretch/>
        </p:blipFill>
        <p:spPr bwMode="auto">
          <a:xfrm>
            <a:off x="5308052" y="10"/>
            <a:ext cx="6883948" cy="6857990"/>
          </a:xfrm>
          <a:custGeom>
            <a:avLst/>
            <a:gdLst>
              <a:gd name="connsiteX0" fmla="*/ 365648 w 6883948"/>
              <a:gd name="connsiteY0" fmla="*/ 0 h 6858000"/>
              <a:gd name="connsiteX1" fmla="*/ 6883948 w 6883948"/>
              <a:gd name="connsiteY1" fmla="*/ 0 h 6858000"/>
              <a:gd name="connsiteX2" fmla="*/ 6883948 w 6883948"/>
              <a:gd name="connsiteY2" fmla="*/ 6858000 h 6858000"/>
              <a:gd name="connsiteX3" fmla="*/ 365648 w 6883948"/>
              <a:gd name="connsiteY3" fmla="*/ 6858000 h 6858000"/>
              <a:gd name="connsiteX4" fmla="*/ 360213 w 6883948"/>
              <a:gd name="connsiteY4" fmla="*/ 6835050 h 6858000"/>
              <a:gd name="connsiteX5" fmla="*/ 0 w 6883948"/>
              <a:gd name="connsiteY5" fmla="*/ 3429001 h 6858000"/>
              <a:gd name="connsiteX6" fmla="*/ 360213 w 6883948"/>
              <a:gd name="connsiteY6" fmla="*/ 22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80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844B7-A5A2-4849-B3F1-A0106C8F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 Tip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A7873B-B601-4108-A08D-CDE664DD1F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Almost all the math you’ll cover in classes usually involves some trick that makes a problem super easy.</a:t>
                </a:r>
              </a:p>
              <a:p>
                <a:r>
                  <a:rPr lang="en-US" dirty="0"/>
                  <a:t>Take for example this simplification question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𝑆𝑖𝑚𝑝𝑙𝑖𝑓𝑦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Some of you might already see the trick but we won’t go over it yet.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A7873B-B601-4108-A08D-CDE664DD1F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9" t="-1320" b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09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0E4C519-FBE9-4ABE-A8F9-C2CBE3269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the language of the universe">
            <a:extLst>
              <a:ext uri="{FF2B5EF4-FFF2-40B4-BE49-F238E27FC236}">
                <a16:creationId xmlns:a16="http://schemas.microsoft.com/office/drawing/2014/main" id="{C542058F-3DF8-488B-A764-129328FD98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1"/>
          <a:stretch/>
        </p:blipFill>
        <p:spPr bwMode="auto">
          <a:xfrm>
            <a:off x="3245637" y="-1"/>
            <a:ext cx="8946363" cy="6858000"/>
          </a:xfrm>
          <a:custGeom>
            <a:avLst/>
            <a:gdLst>
              <a:gd name="connsiteX0" fmla="*/ 0 w 8946363"/>
              <a:gd name="connsiteY0" fmla="*/ 0 h 6858000"/>
              <a:gd name="connsiteX1" fmla="*/ 8946363 w 8946363"/>
              <a:gd name="connsiteY1" fmla="*/ 0 h 6858000"/>
              <a:gd name="connsiteX2" fmla="*/ 8946363 w 8946363"/>
              <a:gd name="connsiteY2" fmla="*/ 6858000 h 6858000"/>
              <a:gd name="connsiteX3" fmla="*/ 1 w 8946363"/>
              <a:gd name="connsiteY3" fmla="*/ 6858000 h 6858000"/>
              <a:gd name="connsiteX4" fmla="*/ 60040 w 8946363"/>
              <a:gd name="connsiteY4" fmla="*/ 6788731 h 6858000"/>
              <a:gd name="connsiteX5" fmla="*/ 1210035 w 8946363"/>
              <a:gd name="connsiteY5" fmla="*/ 3429001 h 6858000"/>
              <a:gd name="connsiteX6" fmla="*/ 60040 w 8946363"/>
              <a:gd name="connsiteY6" fmla="*/ 692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363" h="6858000">
                <a:moveTo>
                  <a:pt x="0" y="0"/>
                </a:moveTo>
                <a:lnTo>
                  <a:pt x="8946363" y="0"/>
                </a:lnTo>
                <a:lnTo>
                  <a:pt x="8946363" y="6858000"/>
                </a:lnTo>
                <a:lnTo>
                  <a:pt x="1" y="6858000"/>
                </a:lnTo>
                <a:lnTo>
                  <a:pt x="60040" y="6788731"/>
                </a:lnTo>
                <a:cubicBezTo>
                  <a:pt x="770566" y="5928901"/>
                  <a:pt x="1210035" y="4741057"/>
                  <a:pt x="1210035" y="3429001"/>
                </a:cubicBezTo>
                <a:cubicBezTo>
                  <a:pt x="1210035" y="2116945"/>
                  <a:pt x="770566" y="929101"/>
                  <a:pt x="60040" y="6927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29" name="Freeform: Shape 72">
            <a:extLst>
              <a:ext uri="{FF2B5EF4-FFF2-40B4-BE49-F238E27FC236}">
                <a16:creationId xmlns:a16="http://schemas.microsoft.com/office/drawing/2014/main" id="{80EC29FB-299E-49F3-8C7B-01199632A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455672" cy="6858000"/>
          </a:xfrm>
          <a:custGeom>
            <a:avLst/>
            <a:gdLst>
              <a:gd name="connsiteX0" fmla="*/ 0 w 4455672"/>
              <a:gd name="connsiteY0" fmla="*/ 0 h 6858000"/>
              <a:gd name="connsiteX1" fmla="*/ 3245636 w 4455672"/>
              <a:gd name="connsiteY1" fmla="*/ 0 h 6858000"/>
              <a:gd name="connsiteX2" fmla="*/ 3305677 w 4455672"/>
              <a:gd name="connsiteY2" fmla="*/ 69272 h 6858000"/>
              <a:gd name="connsiteX3" fmla="*/ 4455672 w 4455672"/>
              <a:gd name="connsiteY3" fmla="*/ 3429001 h 6858000"/>
              <a:gd name="connsiteX4" fmla="*/ 3305677 w 4455672"/>
              <a:gd name="connsiteY4" fmla="*/ 6788731 h 6858000"/>
              <a:gd name="connsiteX5" fmla="*/ 3245638 w 4455672"/>
              <a:gd name="connsiteY5" fmla="*/ 6858000 h 6858000"/>
              <a:gd name="connsiteX6" fmla="*/ 0 w 44556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2" h="6858000">
                <a:moveTo>
                  <a:pt x="0" y="0"/>
                </a:moveTo>
                <a:lnTo>
                  <a:pt x="3245636" y="0"/>
                </a:lnTo>
                <a:lnTo>
                  <a:pt x="3305677" y="69272"/>
                </a:lnTo>
                <a:cubicBezTo>
                  <a:pt x="4016203" y="929101"/>
                  <a:pt x="4455672" y="2116945"/>
                  <a:pt x="4455672" y="3429001"/>
                </a:cubicBezTo>
                <a:cubicBezTo>
                  <a:pt x="4455672" y="4741057"/>
                  <a:pt x="4016203" y="5928901"/>
                  <a:pt x="3305677" y="6788731"/>
                </a:cubicBezTo>
                <a:lnTo>
                  <a:pt x="3245638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0" name="Freeform: Shape 74">
            <a:extLst>
              <a:ext uri="{FF2B5EF4-FFF2-40B4-BE49-F238E27FC236}">
                <a16:creationId xmlns:a16="http://schemas.microsoft.com/office/drawing/2014/main" id="{C29A2522-B27A-45C5-897B-79A1407D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8" cy="6858000"/>
          </a:xfrm>
          <a:custGeom>
            <a:avLst/>
            <a:gdLst>
              <a:gd name="connsiteX0" fmla="*/ 0 w 4446528"/>
              <a:gd name="connsiteY0" fmla="*/ 0 h 6858000"/>
              <a:gd name="connsiteX1" fmla="*/ 3236492 w 4446528"/>
              <a:gd name="connsiteY1" fmla="*/ 0 h 6858000"/>
              <a:gd name="connsiteX2" fmla="*/ 3296533 w 4446528"/>
              <a:gd name="connsiteY2" fmla="*/ 69272 h 6858000"/>
              <a:gd name="connsiteX3" fmla="*/ 4446528 w 4446528"/>
              <a:gd name="connsiteY3" fmla="*/ 3429001 h 6858000"/>
              <a:gd name="connsiteX4" fmla="*/ 3296533 w 4446528"/>
              <a:gd name="connsiteY4" fmla="*/ 6788731 h 6858000"/>
              <a:gd name="connsiteX5" fmla="*/ 3236494 w 4446528"/>
              <a:gd name="connsiteY5" fmla="*/ 6858000 h 6858000"/>
              <a:gd name="connsiteX6" fmla="*/ 0 w 44465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8" h="6858000">
                <a:moveTo>
                  <a:pt x="0" y="0"/>
                </a:moveTo>
                <a:lnTo>
                  <a:pt x="3236492" y="0"/>
                </a:lnTo>
                <a:lnTo>
                  <a:pt x="3296533" y="69272"/>
                </a:lnTo>
                <a:cubicBezTo>
                  <a:pt x="4007059" y="929101"/>
                  <a:pt x="4446528" y="2116945"/>
                  <a:pt x="4446528" y="3429001"/>
                </a:cubicBezTo>
                <a:cubicBezTo>
                  <a:pt x="4446528" y="4741057"/>
                  <a:pt x="4007059" y="5928901"/>
                  <a:pt x="3296533" y="6788731"/>
                </a:cubicBezTo>
                <a:lnTo>
                  <a:pt x="32364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FDB7A8-DA21-431A-9DE6-F7E166E2F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What is Mathematics?</a:t>
            </a:r>
          </a:p>
        </p:txBody>
      </p:sp>
      <p:sp>
        <p:nvSpPr>
          <p:cNvPr id="1031" name="Rectangle 7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096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181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5D22C-9753-44CC-9598-57247FF42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Just like we use words to communicate, mathematics is the language of the universe.</a:t>
            </a:r>
          </a:p>
          <a:p>
            <a:pPr lvl="1"/>
            <a:r>
              <a:rPr lang="en-US" sz="1300" dirty="0"/>
              <a:t>We discover and present the secrets of our world through the language of math.</a:t>
            </a:r>
          </a:p>
          <a:p>
            <a:r>
              <a:rPr lang="en-US" sz="1700" dirty="0"/>
              <a:t>There are 2 main branches of mathematics:</a:t>
            </a:r>
          </a:p>
          <a:p>
            <a:pPr lvl="1"/>
            <a:r>
              <a:rPr lang="en-US" sz="1300" dirty="0"/>
              <a:t>Discrete Math</a:t>
            </a:r>
          </a:p>
          <a:p>
            <a:pPr lvl="1"/>
            <a:r>
              <a:rPr lang="en-US" sz="1300" dirty="0"/>
              <a:t>Continuous Math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87659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continuous">
            <a:extLst>
              <a:ext uri="{FF2B5EF4-FFF2-40B4-BE49-F238E27FC236}">
                <a16:creationId xmlns:a16="http://schemas.microsoft.com/office/drawing/2014/main" id="{3294D657-FD9B-4998-BF87-BEDF58A7C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" t="4370" r="23311" b="2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83362-3EC0-4A24-A37C-8490B69D0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What is Continuous Mathematics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741E5-6309-4285-925C-51B4B4794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We will not cover continuous mathematics in this course</a:t>
            </a:r>
          </a:p>
          <a:p>
            <a:r>
              <a:rPr lang="en-US" sz="1700" dirty="0"/>
              <a:t>In short, continuous mathematics covers the study of the infinite between two values. </a:t>
            </a:r>
          </a:p>
          <a:p>
            <a:r>
              <a:rPr lang="en-US" sz="1700" dirty="0"/>
              <a:t>There is no distinct object, everything blends together.</a:t>
            </a:r>
          </a:p>
        </p:txBody>
      </p:sp>
    </p:spTree>
    <p:extLst>
      <p:ext uri="{BB962C8B-B14F-4D97-AF65-F5344CB8AC3E}">
        <p14:creationId xmlns:p14="http://schemas.microsoft.com/office/powerpoint/2010/main" val="2686032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53A6C-A8F4-45E6-92CC-2A06ECD58C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3" r="9141" b="-1"/>
          <a:stretch/>
        </p:blipFill>
        <p:spPr>
          <a:xfrm>
            <a:off x="3242695" y="10"/>
            <a:ext cx="8949307" cy="6857990"/>
          </a:xfrm>
          <a:custGeom>
            <a:avLst/>
            <a:gdLst>
              <a:gd name="connsiteX0" fmla="*/ 0 w 8949307"/>
              <a:gd name="connsiteY0" fmla="*/ 0 h 6858000"/>
              <a:gd name="connsiteX1" fmla="*/ 8949307 w 8949307"/>
              <a:gd name="connsiteY1" fmla="*/ 0 h 6858000"/>
              <a:gd name="connsiteX2" fmla="*/ 8949307 w 8949307"/>
              <a:gd name="connsiteY2" fmla="*/ 6858000 h 6858000"/>
              <a:gd name="connsiteX3" fmla="*/ 0 w 8949307"/>
              <a:gd name="connsiteY3" fmla="*/ 6858000 h 6858000"/>
              <a:gd name="connsiteX4" fmla="*/ 62983 w 8949307"/>
              <a:gd name="connsiteY4" fmla="*/ 6788730 h 6858000"/>
              <a:gd name="connsiteX5" fmla="*/ 1212979 w 8949307"/>
              <a:gd name="connsiteY5" fmla="*/ 3429000 h 6858000"/>
              <a:gd name="connsiteX6" fmla="*/ 62983 w 8949307"/>
              <a:gd name="connsiteY6" fmla="*/ 692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E26CD-E88A-4671-B7CC-D7C3537DA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anchor="b">
            <a:normAutofit/>
          </a:bodyPr>
          <a:lstStyle/>
          <a:p>
            <a:r>
              <a:rPr lang="en-US" sz="2800"/>
              <a:t>Discrete Mathematics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54C4E-93B3-4DF6-B4C1-BD51EE550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There is no precise definition, but it is the study of distinct countable objects.</a:t>
            </a:r>
          </a:p>
          <a:p>
            <a:r>
              <a:rPr lang="en-US" sz="1700" dirty="0"/>
              <a:t>The best way to define it by what it excludes, namely continuously varying quantities.</a:t>
            </a:r>
          </a:p>
        </p:txBody>
      </p:sp>
    </p:spTree>
    <p:extLst>
      <p:ext uri="{BB962C8B-B14F-4D97-AF65-F5344CB8AC3E}">
        <p14:creationId xmlns:p14="http://schemas.microsoft.com/office/powerpoint/2010/main" val="352867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6CC02-5C6F-404C-9219-EC2822A9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/>
              <a:t>What we’ll cover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1F1E9F7B-6359-4811-AA46-2D461C34C0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724696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591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0A3C1AB-1153-42D2-8378-34B849C1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30502-B017-4F36-B646-A89C57E8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Grading</a:t>
            </a:r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821F595-6E00-483C-A02E-E910806F4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400553"/>
              </p:ext>
            </p:extLst>
          </p:nvPr>
        </p:nvGraphicFramePr>
        <p:xfrm>
          <a:off x="385157" y="299258"/>
          <a:ext cx="11421687" cy="4094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8391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CA39C-9F5B-4D2B-9457-0E54D945B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/>
              <a:t>Notes on grading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79F78-886A-41EB-B87A-2A3D8AB81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58" y="3355848"/>
            <a:ext cx="6268770" cy="2825496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1500" dirty="0"/>
              <a:t>There will be 5 quizzes and 1 will be dropped. Each is worth 5 points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The final is worth 30 points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The midterm is worth 25 points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Participation is worth 10 points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Homework is worth 15 points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The homework will not be graded. You’ll automatically receive 15 points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The exams and quizzes will be heavily based on the homework 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There are solutions posted at the end of each chapter.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42D11-C18A-42DE-9B79-F1DBDA07A4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902" r="2" b="2"/>
          <a:stretch/>
        </p:blipFill>
        <p:spPr>
          <a:xfrm>
            <a:off x="7684006" y="10"/>
            <a:ext cx="45079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4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1E7626-0505-42BD-9E82-C16AF445A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The textbook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7AAE52-24F1-4E89-A612-5B8C92C84F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95517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432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BEFA3-F058-4298-986E-77BBDA7AE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 dirty="0"/>
              <a:t>Extra credit may be assigned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8AEA0-8092-4EA0-B8D2-2D1E41979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000" dirty="0"/>
              <a:t>This is a CS course and while math is super important in CS (it gave birth the field), some CS notions will also be covered.</a:t>
            </a:r>
          </a:p>
          <a:p>
            <a:pPr lvl="1"/>
            <a:r>
              <a:rPr lang="en-US" sz="2000" dirty="0"/>
              <a:t>These concepts will be given as extra credit when time permits.</a:t>
            </a:r>
          </a:p>
          <a:p>
            <a:pPr lvl="1"/>
            <a:r>
              <a:rPr lang="en-US" sz="2000" dirty="0"/>
              <a:t>I’ll collect these and try to cover them in class.</a:t>
            </a:r>
          </a:p>
          <a:p>
            <a:pPr lvl="1"/>
            <a:r>
              <a:rPr lang="en-US" sz="2000" dirty="0"/>
              <a:t>The value of the extra credit will be determined when it is assigned.</a:t>
            </a:r>
          </a:p>
        </p:txBody>
      </p:sp>
    </p:spTree>
    <p:extLst>
      <p:ext uri="{BB962C8B-B14F-4D97-AF65-F5344CB8AC3E}">
        <p14:creationId xmlns:p14="http://schemas.microsoft.com/office/powerpoint/2010/main" val="183691961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2C41"/>
      </a:dk2>
      <a:lt2>
        <a:srgbClr val="E2E8E2"/>
      </a:lt2>
      <a:accent1>
        <a:srgbClr val="C746CA"/>
      </a:accent1>
      <a:accent2>
        <a:srgbClr val="7E34B8"/>
      </a:accent2>
      <a:accent3>
        <a:srgbClr val="5846CA"/>
      </a:accent3>
      <a:accent4>
        <a:srgbClr val="3458B8"/>
      </a:accent4>
      <a:accent5>
        <a:srgbClr val="46A1CA"/>
      </a:accent5>
      <a:accent6>
        <a:srgbClr val="33B5A7"/>
      </a:accent6>
      <a:hlink>
        <a:srgbClr val="3F82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562</Words>
  <Application>Microsoft Office PowerPoint</Application>
  <PresentationFormat>Widescreen</PresentationFormat>
  <Paragraphs>64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Calibri</vt:lpstr>
      <vt:lpstr>Cambria Math</vt:lpstr>
      <vt:lpstr>AccentBoxVTI</vt:lpstr>
      <vt:lpstr>Why Math?</vt:lpstr>
      <vt:lpstr>What is Mathematics?</vt:lpstr>
      <vt:lpstr>What is Continuous Mathematics</vt:lpstr>
      <vt:lpstr>Discrete Mathematics</vt:lpstr>
      <vt:lpstr>What we’ll cover</vt:lpstr>
      <vt:lpstr>Grading</vt:lpstr>
      <vt:lpstr>Notes on grading</vt:lpstr>
      <vt:lpstr>The textbook</vt:lpstr>
      <vt:lpstr>Extra credit may be assigned</vt:lpstr>
      <vt:lpstr>Math is hard</vt:lpstr>
      <vt:lpstr>Pro Tip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Math?</dc:title>
  <dc:creator>Ariel Avshalom</dc:creator>
  <cp:lastModifiedBy>Ariel Avshalom</cp:lastModifiedBy>
  <cp:revision>4</cp:revision>
  <dcterms:created xsi:type="dcterms:W3CDTF">2020-01-21T04:26:09Z</dcterms:created>
  <dcterms:modified xsi:type="dcterms:W3CDTF">2022-01-31T02:31:39Z</dcterms:modified>
</cp:coreProperties>
</file>