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EA40F-DAFC-491C-A082-FF21E87047CA}" v="6" dt="2020-02-10T03:56:50.544"/>
    <p1510:client id="{FF042735-6CC9-A543-A0CB-339763534427}" v="55" dt="2020-02-10T03:53:30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Avshalom" userId="ad20b999a1aae67d" providerId="LiveId" clId="{F5BEA40F-DAFC-491C-A082-FF21E87047CA}"/>
    <pc:docChg chg="undo custSel mod addSld modSld">
      <pc:chgData name="Ariel Avshalom" userId="ad20b999a1aae67d" providerId="LiveId" clId="{F5BEA40F-DAFC-491C-A082-FF21E87047CA}" dt="2020-02-10T03:57:16.587" v="105" actId="26606"/>
      <pc:docMkLst>
        <pc:docMk/>
      </pc:docMkLst>
      <pc:sldChg chg="modSp mod">
        <pc:chgData name="Ariel Avshalom" userId="ad20b999a1aae67d" providerId="LiveId" clId="{F5BEA40F-DAFC-491C-A082-FF21E87047CA}" dt="2020-02-10T03:37:51.591" v="1" actId="27614"/>
        <pc:sldMkLst>
          <pc:docMk/>
          <pc:sldMk cId="1511817624" sldId="270"/>
        </pc:sldMkLst>
        <pc:picChg chg="mod">
          <ac:chgData name="Ariel Avshalom" userId="ad20b999a1aae67d" providerId="LiveId" clId="{F5BEA40F-DAFC-491C-A082-FF21E87047CA}" dt="2020-02-10T03:37:51.591" v="1" actId="27614"/>
          <ac:picMkLst>
            <pc:docMk/>
            <pc:sldMk cId="1511817624" sldId="270"/>
            <ac:picMk id="4" creationId="{52FA7DAA-14E7-4B44-BB59-B9CE5D254948}"/>
          </ac:picMkLst>
        </pc:picChg>
      </pc:sldChg>
      <pc:sldChg chg="addSp delSp modSp add mod setBg">
        <pc:chgData name="Ariel Avshalom" userId="ad20b999a1aae67d" providerId="LiveId" clId="{F5BEA40F-DAFC-491C-A082-FF21E87047CA}" dt="2020-02-10T03:38:45.536" v="39" actId="26606"/>
        <pc:sldMkLst>
          <pc:docMk/>
          <pc:sldMk cId="3911644563" sldId="271"/>
        </pc:sldMkLst>
        <pc:spChg chg="mod">
          <ac:chgData name="Ariel Avshalom" userId="ad20b999a1aae67d" providerId="LiveId" clId="{F5BEA40F-DAFC-491C-A082-FF21E87047CA}" dt="2020-02-10T03:38:45.536" v="39" actId="26606"/>
          <ac:spMkLst>
            <pc:docMk/>
            <pc:sldMk cId="3911644563" sldId="271"/>
            <ac:spMk id="2" creationId="{D3015E6C-8154-4559-993F-95BC8C68D49F}"/>
          </ac:spMkLst>
        </pc:spChg>
        <pc:spChg chg="del">
          <ac:chgData name="Ariel Avshalom" userId="ad20b999a1aae67d" providerId="LiveId" clId="{F5BEA40F-DAFC-491C-A082-FF21E87047CA}" dt="2020-02-10T03:38:17.508" v="34"/>
          <ac:spMkLst>
            <pc:docMk/>
            <pc:sldMk cId="3911644563" sldId="271"/>
            <ac:spMk id="3" creationId="{2DDB8B34-7160-47CA-8682-E168DF142E4E}"/>
          </ac:spMkLst>
        </pc:spChg>
        <pc:spChg chg="add">
          <ac:chgData name="Ariel Avshalom" userId="ad20b999a1aae67d" providerId="LiveId" clId="{F5BEA40F-DAFC-491C-A082-FF21E87047CA}" dt="2020-02-10T03:38:45.536" v="39" actId="26606"/>
          <ac:spMkLst>
            <pc:docMk/>
            <pc:sldMk cId="3911644563" sldId="271"/>
            <ac:spMk id="6" creationId="{19245A10-7F37-4569-80D2-2F692931E300}"/>
          </ac:spMkLst>
        </pc:spChg>
        <pc:spChg chg="add">
          <ac:chgData name="Ariel Avshalom" userId="ad20b999a1aae67d" providerId="LiveId" clId="{F5BEA40F-DAFC-491C-A082-FF21E87047CA}" dt="2020-02-10T03:38:45.536" v="39" actId="26606"/>
          <ac:spMkLst>
            <pc:docMk/>
            <pc:sldMk cId="3911644563" sldId="271"/>
            <ac:spMk id="7" creationId="{9267F70F-11C6-4597-9381-D0D80FC18FD9}"/>
          </ac:spMkLst>
        </pc:spChg>
        <pc:spChg chg="add">
          <ac:chgData name="Ariel Avshalom" userId="ad20b999a1aae67d" providerId="LiveId" clId="{F5BEA40F-DAFC-491C-A082-FF21E87047CA}" dt="2020-02-10T03:38:45.536" v="39" actId="26606"/>
          <ac:spMkLst>
            <pc:docMk/>
            <pc:sldMk cId="3911644563" sldId="271"/>
            <ac:spMk id="8" creationId="{2C20A93E-E407-4683-A405-147DE26132AD}"/>
          </ac:spMkLst>
        </pc:spChg>
        <pc:spChg chg="add del">
          <ac:chgData name="Ariel Avshalom" userId="ad20b999a1aae67d" providerId="LiveId" clId="{F5BEA40F-DAFC-491C-A082-FF21E87047CA}" dt="2020-02-10T03:38:41.565" v="36" actId="26606"/>
          <ac:spMkLst>
            <pc:docMk/>
            <pc:sldMk cId="3911644563" sldId="271"/>
            <ac:spMk id="9" creationId="{19245A10-7F37-4569-80D2-2F692931E300}"/>
          </ac:spMkLst>
        </pc:spChg>
        <pc:spChg chg="add">
          <ac:chgData name="Ariel Avshalom" userId="ad20b999a1aae67d" providerId="LiveId" clId="{F5BEA40F-DAFC-491C-A082-FF21E87047CA}" dt="2020-02-10T03:38:45.536" v="39" actId="26606"/>
          <ac:spMkLst>
            <pc:docMk/>
            <pc:sldMk cId="3911644563" sldId="271"/>
            <ac:spMk id="10" creationId="{9E8E3DD9-D235-48D9-A0EC-D6817EC84B75}"/>
          </ac:spMkLst>
        </pc:spChg>
        <pc:spChg chg="add del">
          <ac:chgData name="Ariel Avshalom" userId="ad20b999a1aae67d" providerId="LiveId" clId="{F5BEA40F-DAFC-491C-A082-FF21E87047CA}" dt="2020-02-10T03:38:41.565" v="36" actId="26606"/>
          <ac:spMkLst>
            <pc:docMk/>
            <pc:sldMk cId="3911644563" sldId="271"/>
            <ac:spMk id="11" creationId="{9267F70F-11C6-4597-9381-D0D80FC18FD9}"/>
          </ac:spMkLst>
        </pc:spChg>
        <pc:spChg chg="add">
          <ac:chgData name="Ariel Avshalom" userId="ad20b999a1aae67d" providerId="LiveId" clId="{F5BEA40F-DAFC-491C-A082-FF21E87047CA}" dt="2020-02-10T03:38:45.536" v="39" actId="26606"/>
          <ac:spMkLst>
            <pc:docMk/>
            <pc:sldMk cId="3911644563" sldId="271"/>
            <ac:spMk id="12" creationId="{EA83A145-578D-4A0B-94A7-AEAB2027D7EB}"/>
          </ac:spMkLst>
        </pc:spChg>
        <pc:spChg chg="add del">
          <ac:chgData name="Ariel Avshalom" userId="ad20b999a1aae67d" providerId="LiveId" clId="{F5BEA40F-DAFC-491C-A082-FF21E87047CA}" dt="2020-02-10T03:38:41.565" v="36" actId="26606"/>
          <ac:spMkLst>
            <pc:docMk/>
            <pc:sldMk cId="3911644563" sldId="271"/>
            <ac:spMk id="13" creationId="{2C20A93E-E407-4683-A405-147DE26132AD}"/>
          </ac:spMkLst>
        </pc:spChg>
        <pc:spChg chg="add del">
          <ac:chgData name="Ariel Avshalom" userId="ad20b999a1aae67d" providerId="LiveId" clId="{F5BEA40F-DAFC-491C-A082-FF21E87047CA}" dt="2020-02-10T03:38:41.565" v="36" actId="26606"/>
          <ac:spMkLst>
            <pc:docMk/>
            <pc:sldMk cId="3911644563" sldId="271"/>
            <ac:spMk id="15" creationId="{9E8E3DD9-D235-48D9-A0EC-D6817EC84B75}"/>
          </ac:spMkLst>
        </pc:spChg>
        <pc:spChg chg="add del">
          <ac:chgData name="Ariel Avshalom" userId="ad20b999a1aae67d" providerId="LiveId" clId="{F5BEA40F-DAFC-491C-A082-FF21E87047CA}" dt="2020-02-10T03:38:41.565" v="36" actId="26606"/>
          <ac:spMkLst>
            <pc:docMk/>
            <pc:sldMk cId="3911644563" sldId="271"/>
            <ac:spMk id="17" creationId="{EA83A145-578D-4A0B-94A7-AEAB2027D7EB}"/>
          </ac:spMkLst>
        </pc:spChg>
        <pc:spChg chg="add del">
          <ac:chgData name="Ariel Avshalom" userId="ad20b999a1aae67d" providerId="LiveId" clId="{F5BEA40F-DAFC-491C-A082-FF21E87047CA}" dt="2020-02-10T03:38:44.113" v="38" actId="26606"/>
          <ac:spMkLst>
            <pc:docMk/>
            <pc:sldMk cId="3911644563" sldId="271"/>
            <ac:spMk id="19" creationId="{0E2F58BF-12E5-4B5A-AD25-4DAAA2742A7B}"/>
          </ac:spMkLst>
        </pc:spChg>
        <pc:spChg chg="add del">
          <ac:chgData name="Ariel Avshalom" userId="ad20b999a1aae67d" providerId="LiveId" clId="{F5BEA40F-DAFC-491C-A082-FF21E87047CA}" dt="2020-02-10T03:38:44.113" v="38" actId="26606"/>
          <ac:spMkLst>
            <pc:docMk/>
            <pc:sldMk cId="3911644563" sldId="271"/>
            <ac:spMk id="20" creationId="{AF2F604E-43BE-4DC3-B983-E071523364F8}"/>
          </ac:spMkLst>
        </pc:spChg>
        <pc:spChg chg="add del">
          <ac:chgData name="Ariel Avshalom" userId="ad20b999a1aae67d" providerId="LiveId" clId="{F5BEA40F-DAFC-491C-A082-FF21E87047CA}" dt="2020-02-10T03:38:44.113" v="38" actId="26606"/>
          <ac:spMkLst>
            <pc:docMk/>
            <pc:sldMk cId="3911644563" sldId="271"/>
            <ac:spMk id="21" creationId="{08C9B587-E65E-4B52-B37C-ABEBB6E87928}"/>
          </ac:spMkLst>
        </pc:spChg>
        <pc:picChg chg="add mod">
          <ac:chgData name="Ariel Avshalom" userId="ad20b999a1aae67d" providerId="LiveId" clId="{F5BEA40F-DAFC-491C-A082-FF21E87047CA}" dt="2020-02-10T03:38:45.536" v="39" actId="26606"/>
          <ac:picMkLst>
            <pc:docMk/>
            <pc:sldMk cId="3911644563" sldId="271"/>
            <ac:picMk id="4" creationId="{9C185E65-AD30-4530-9A93-69FE128453CE}"/>
          </ac:picMkLst>
        </pc:picChg>
      </pc:sldChg>
      <pc:sldChg chg="addSp delSp modSp add mod setBg modAnim">
        <pc:chgData name="Ariel Avshalom" userId="ad20b999a1aae67d" providerId="LiveId" clId="{F5BEA40F-DAFC-491C-A082-FF21E87047CA}" dt="2020-02-10T03:57:16.587" v="105" actId="26606"/>
        <pc:sldMkLst>
          <pc:docMk/>
          <pc:sldMk cId="2342850781" sldId="272"/>
        </pc:sldMkLst>
        <pc:spChg chg="mod ord">
          <ac:chgData name="Ariel Avshalom" userId="ad20b999a1aae67d" providerId="LiveId" clId="{F5BEA40F-DAFC-491C-A082-FF21E87047CA}" dt="2020-02-10T03:57:16.587" v="105" actId="26606"/>
          <ac:spMkLst>
            <pc:docMk/>
            <pc:sldMk cId="2342850781" sldId="272"/>
            <ac:spMk id="2" creationId="{37D37B02-AD14-46F1-AEDC-CDE36E808C4F}"/>
          </ac:spMkLst>
        </pc:spChg>
        <pc:spChg chg="del mod">
          <ac:chgData name="Ariel Avshalom" userId="ad20b999a1aae67d" providerId="LiveId" clId="{F5BEA40F-DAFC-491C-A082-FF21E87047CA}" dt="2020-02-10T03:56:50.544" v="67"/>
          <ac:spMkLst>
            <pc:docMk/>
            <pc:sldMk cId="2342850781" sldId="272"/>
            <ac:spMk id="3" creationId="{9454FBFE-AAA6-46E8-85CF-B6EAA66345E7}"/>
          </ac:spMkLst>
        </pc:spChg>
        <pc:spChg chg="add del">
          <ac:chgData name="Ariel Avshalom" userId="ad20b999a1aae67d" providerId="LiveId" clId="{F5BEA40F-DAFC-491C-A082-FF21E87047CA}" dt="2020-02-10T03:57:16.585" v="104" actId="26606"/>
          <ac:spMkLst>
            <pc:docMk/>
            <pc:sldMk cId="2342850781" sldId="272"/>
            <ac:spMk id="9" creationId="{0E9C5405-4A49-4E12-98FD-8966C1118F23}"/>
          </ac:spMkLst>
        </pc:spChg>
        <pc:spChg chg="add del">
          <ac:chgData name="Ariel Avshalom" userId="ad20b999a1aae67d" providerId="LiveId" clId="{F5BEA40F-DAFC-491C-A082-FF21E87047CA}" dt="2020-02-10T03:57:16.585" v="104" actId="26606"/>
          <ac:spMkLst>
            <pc:docMk/>
            <pc:sldMk cId="2342850781" sldId="272"/>
            <ac:spMk id="11" creationId="{35B9823A-85C3-4837-8700-3D94F9B36113}"/>
          </ac:spMkLst>
        </pc:spChg>
        <pc:spChg chg="add del">
          <ac:chgData name="Ariel Avshalom" userId="ad20b999a1aae67d" providerId="LiveId" clId="{F5BEA40F-DAFC-491C-A082-FF21E87047CA}" dt="2020-02-10T03:57:16.585" v="104" actId="26606"/>
          <ac:spMkLst>
            <pc:docMk/>
            <pc:sldMk cId="2342850781" sldId="272"/>
            <ac:spMk id="13" creationId="{5BAFBDD6-35EA-4318-81BD-034C73032263}"/>
          </ac:spMkLst>
        </pc:spChg>
        <pc:spChg chg="add del">
          <ac:chgData name="Ariel Avshalom" userId="ad20b999a1aae67d" providerId="LiveId" clId="{F5BEA40F-DAFC-491C-A082-FF21E87047CA}" dt="2020-02-10T03:57:16.585" v="104" actId="26606"/>
          <ac:spMkLst>
            <pc:docMk/>
            <pc:sldMk cId="2342850781" sldId="272"/>
            <ac:spMk id="15" creationId="{9668AFA7-0343-4462-B952-29775C02D4E4}"/>
          </ac:spMkLst>
        </pc:spChg>
        <pc:spChg chg="add del">
          <ac:chgData name="Ariel Avshalom" userId="ad20b999a1aae67d" providerId="LiveId" clId="{F5BEA40F-DAFC-491C-A082-FF21E87047CA}" dt="2020-02-10T03:57:16.585" v="104" actId="26606"/>
          <ac:spMkLst>
            <pc:docMk/>
            <pc:sldMk cId="2342850781" sldId="272"/>
            <ac:spMk id="17" creationId="{FABAF75E-3794-4E38-AFE5-55C262447584}"/>
          </ac:spMkLst>
        </pc:spChg>
        <pc:picChg chg="add mod">
          <ac:chgData name="Ariel Avshalom" userId="ad20b999a1aae67d" providerId="LiveId" clId="{F5BEA40F-DAFC-491C-A082-FF21E87047CA}" dt="2020-02-10T03:57:16.587" v="105" actId="26606"/>
          <ac:picMkLst>
            <pc:docMk/>
            <pc:sldMk cId="2342850781" sldId="272"/>
            <ac:picMk id="4" creationId="{96427857-19F6-4DC2-824B-B6B45EBF30E4}"/>
          </ac:picMkLst>
        </pc:picChg>
      </pc:sldChg>
    </pc:docChg>
  </pc:docChgLst>
  <pc:docChgLst>
    <pc:chgData name="Ariel Avshalom" userId="ad20b999a1aae67d" providerId="LiveId" clId="{FF042735-6CC9-A543-A0CB-339763534427}"/>
    <pc:docChg chg="modSld">
      <pc:chgData name="Ariel Avshalom" userId="ad20b999a1aae67d" providerId="LiveId" clId="{FF042735-6CC9-A543-A0CB-339763534427}" dt="2020-02-10T03:53:30.294" v="54" actId="20577"/>
      <pc:docMkLst>
        <pc:docMk/>
      </pc:docMkLst>
      <pc:sldChg chg="modTransition modAnim">
        <pc:chgData name="Ariel Avshalom" userId="ad20b999a1aae67d" providerId="LiveId" clId="{FF042735-6CC9-A543-A0CB-339763534427}" dt="2020-02-10T03:47:56.360" v="16"/>
        <pc:sldMkLst>
          <pc:docMk/>
          <pc:sldMk cId="629944900" sldId="257"/>
        </pc:sldMkLst>
      </pc:sldChg>
      <pc:sldChg chg="modTransition">
        <pc:chgData name="Ariel Avshalom" userId="ad20b999a1aae67d" providerId="LiveId" clId="{FF042735-6CC9-A543-A0CB-339763534427}" dt="2020-02-10T03:45:41.973" v="1"/>
        <pc:sldMkLst>
          <pc:docMk/>
          <pc:sldMk cId="2744830653" sldId="258"/>
        </pc:sldMkLst>
      </pc:sldChg>
      <pc:sldChg chg="modTransition">
        <pc:chgData name="Ariel Avshalom" userId="ad20b999a1aae67d" providerId="LiveId" clId="{FF042735-6CC9-A543-A0CB-339763534427}" dt="2020-02-10T03:45:54.044" v="2"/>
        <pc:sldMkLst>
          <pc:docMk/>
          <pc:sldMk cId="905815387" sldId="259"/>
        </pc:sldMkLst>
      </pc:sldChg>
      <pc:sldChg chg="modSp modTransition modAnim">
        <pc:chgData name="Ariel Avshalom" userId="ad20b999a1aae67d" providerId="LiveId" clId="{FF042735-6CC9-A543-A0CB-339763534427}" dt="2020-02-10T03:51:59.917" v="47" actId="20577"/>
        <pc:sldMkLst>
          <pc:docMk/>
          <pc:sldMk cId="2119244016" sldId="260"/>
        </pc:sldMkLst>
        <pc:spChg chg="mod">
          <ac:chgData name="Ariel Avshalom" userId="ad20b999a1aae67d" providerId="LiveId" clId="{FF042735-6CC9-A543-A0CB-339763534427}" dt="2020-02-10T03:51:59.917" v="47" actId="20577"/>
          <ac:spMkLst>
            <pc:docMk/>
            <pc:sldMk cId="2119244016" sldId="260"/>
            <ac:spMk id="3" creationId="{DC16AA7F-F250-4860-9FF8-A90F4AE49393}"/>
          </ac:spMkLst>
        </pc:spChg>
      </pc:sldChg>
      <pc:sldChg chg="modTransition modAnim">
        <pc:chgData name="Ariel Avshalom" userId="ad20b999a1aae67d" providerId="LiveId" clId="{FF042735-6CC9-A543-A0CB-339763534427}" dt="2020-02-10T03:49:09.058" v="26"/>
        <pc:sldMkLst>
          <pc:docMk/>
          <pc:sldMk cId="4004043968" sldId="261"/>
        </pc:sldMkLst>
      </pc:sldChg>
      <pc:sldChg chg="modSp modTransition modAnim">
        <pc:chgData name="Ariel Avshalom" userId="ad20b999a1aae67d" providerId="LiveId" clId="{FF042735-6CC9-A543-A0CB-339763534427}" dt="2020-02-10T03:52:36.996" v="49" actId="20577"/>
        <pc:sldMkLst>
          <pc:docMk/>
          <pc:sldMk cId="599833900" sldId="262"/>
        </pc:sldMkLst>
        <pc:graphicFrameChg chg="mod">
          <ac:chgData name="Ariel Avshalom" userId="ad20b999a1aae67d" providerId="LiveId" clId="{FF042735-6CC9-A543-A0CB-339763534427}" dt="2020-02-10T03:52:36.996" v="49" actId="20577"/>
          <ac:graphicFrameMkLst>
            <pc:docMk/>
            <pc:sldMk cId="599833900" sldId="262"/>
            <ac:graphicFrameMk id="38" creationId="{71BF64D2-D193-4CCC-8B76-B2858228A1B1}"/>
          </ac:graphicFrameMkLst>
        </pc:graphicFrameChg>
      </pc:sldChg>
      <pc:sldChg chg="modTransition modAnim">
        <pc:chgData name="Ariel Avshalom" userId="ad20b999a1aae67d" providerId="LiveId" clId="{FF042735-6CC9-A543-A0CB-339763534427}" dt="2020-02-10T03:50:21.300" v="35"/>
        <pc:sldMkLst>
          <pc:docMk/>
          <pc:sldMk cId="1306553257" sldId="263"/>
        </pc:sldMkLst>
      </pc:sldChg>
      <pc:sldChg chg="modSp modTransition modAnim">
        <pc:chgData name="Ariel Avshalom" userId="ad20b999a1aae67d" providerId="LiveId" clId="{FF042735-6CC9-A543-A0CB-339763534427}" dt="2020-02-10T03:53:30.294" v="54" actId="20577"/>
        <pc:sldMkLst>
          <pc:docMk/>
          <pc:sldMk cId="2414891076" sldId="264"/>
        </pc:sldMkLst>
        <pc:spChg chg="mod">
          <ac:chgData name="Ariel Avshalom" userId="ad20b999a1aae67d" providerId="LiveId" clId="{FF042735-6CC9-A543-A0CB-339763534427}" dt="2020-02-10T03:53:30.294" v="54" actId="20577"/>
          <ac:spMkLst>
            <pc:docMk/>
            <pc:sldMk cId="2414891076" sldId="264"/>
            <ac:spMk id="3" creationId="{E193B8BB-2265-4011-8ACF-91EA043C4A61}"/>
          </ac:spMkLst>
        </pc:spChg>
      </pc:sldChg>
      <pc:sldChg chg="modTransition">
        <pc:chgData name="Ariel Avshalom" userId="ad20b999a1aae67d" providerId="LiveId" clId="{FF042735-6CC9-A543-A0CB-339763534427}" dt="2020-02-10T03:46:53.016" v="9"/>
        <pc:sldMkLst>
          <pc:docMk/>
          <pc:sldMk cId="3870744620" sldId="265"/>
        </pc:sldMkLst>
      </pc:sldChg>
      <pc:sldChg chg="modTransition">
        <pc:chgData name="Ariel Avshalom" userId="ad20b999a1aae67d" providerId="LiveId" clId="{FF042735-6CC9-A543-A0CB-339763534427}" dt="2020-02-10T03:47:01.491" v="10"/>
        <pc:sldMkLst>
          <pc:docMk/>
          <pc:sldMk cId="2565160263" sldId="266"/>
        </pc:sldMkLst>
      </pc:sldChg>
      <pc:sldChg chg="modTransition">
        <pc:chgData name="Ariel Avshalom" userId="ad20b999a1aae67d" providerId="LiveId" clId="{FF042735-6CC9-A543-A0CB-339763534427}" dt="2020-02-10T03:47:11.621" v="11"/>
        <pc:sldMkLst>
          <pc:docMk/>
          <pc:sldMk cId="3707653779" sldId="267"/>
        </pc:sldMkLst>
      </pc:sldChg>
      <pc:sldChg chg="modTransition">
        <pc:chgData name="Ariel Avshalom" userId="ad20b999a1aae67d" providerId="LiveId" clId="{FF042735-6CC9-A543-A0CB-339763534427}" dt="2020-02-10T03:47:19.834" v="12"/>
        <pc:sldMkLst>
          <pc:docMk/>
          <pc:sldMk cId="2067409699" sldId="268"/>
        </pc:sldMkLst>
      </pc:sldChg>
      <pc:sldChg chg="modTransition modAnim">
        <pc:chgData name="Ariel Avshalom" userId="ad20b999a1aae67d" providerId="LiveId" clId="{FF042735-6CC9-A543-A0CB-339763534427}" dt="2020-02-10T03:50:55.286" v="37"/>
        <pc:sldMkLst>
          <pc:docMk/>
          <pc:sldMk cId="3336948801" sldId="269"/>
        </pc:sldMkLst>
      </pc:sldChg>
      <pc:sldChg chg="modTransition">
        <pc:chgData name="Ariel Avshalom" userId="ad20b999a1aae67d" providerId="LiveId" clId="{FF042735-6CC9-A543-A0CB-339763534427}" dt="2020-02-10T03:47:26.661" v="13"/>
        <pc:sldMkLst>
          <pc:docMk/>
          <pc:sldMk cId="1511817624" sldId="270"/>
        </pc:sldMkLst>
      </pc:sldChg>
      <pc:sldChg chg="modTransition">
        <pc:chgData name="Ariel Avshalom" userId="ad20b999a1aae67d" providerId="LiveId" clId="{FF042735-6CC9-A543-A0CB-339763534427}" dt="2020-02-10T03:47:36.205" v="14"/>
        <pc:sldMkLst>
          <pc:docMk/>
          <pc:sldMk cId="3911644563" sldId="27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72F52-4AB2-48D2-BADE-4889EC2E89DF}" type="doc">
      <dgm:prSet loTypeId="urn:microsoft.com/office/officeart/2005/8/layout/hChevron3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0E86098-0418-4125-80E9-790F219F551E}">
      <dgm:prSet/>
      <dgm:spPr/>
      <dgm:t>
        <a:bodyPr/>
        <a:lstStyle/>
        <a:p>
          <a:r>
            <a:rPr lang="en-US"/>
            <a:t>Logic, like all constructions is a tool</a:t>
          </a:r>
        </a:p>
      </dgm:t>
    </dgm:pt>
    <dgm:pt modelId="{6C280134-2B0C-40B7-AD4B-A9FF941B73AF}" type="parTrans" cxnId="{3ED8469C-0B18-45B1-BFAA-05C53366DAB2}">
      <dgm:prSet/>
      <dgm:spPr/>
      <dgm:t>
        <a:bodyPr/>
        <a:lstStyle/>
        <a:p>
          <a:endParaRPr lang="en-US"/>
        </a:p>
      </dgm:t>
    </dgm:pt>
    <dgm:pt modelId="{3C7F05A6-CC44-4F99-85A9-7CBF99FD0095}" type="sibTrans" cxnId="{3ED8469C-0B18-45B1-BFAA-05C53366DAB2}">
      <dgm:prSet/>
      <dgm:spPr/>
      <dgm:t>
        <a:bodyPr/>
        <a:lstStyle/>
        <a:p>
          <a:endParaRPr lang="en-US"/>
        </a:p>
      </dgm:t>
    </dgm:pt>
    <dgm:pt modelId="{4841C136-6B73-4C6F-BDAC-DF70FC560C3B}">
      <dgm:prSet/>
      <dgm:spPr/>
      <dgm:t>
        <a:bodyPr/>
        <a:lstStyle/>
        <a:p>
          <a:r>
            <a:rPr lang="en-US" dirty="0"/>
            <a:t>This tool is used to develop reasonable conclusions based on data</a:t>
          </a:r>
        </a:p>
      </dgm:t>
    </dgm:pt>
    <dgm:pt modelId="{00FB371D-D5B8-44C6-BA68-2D55D6DC9096}" type="parTrans" cxnId="{0E0EC3C2-9B30-4E07-9AC0-2D0DD7057255}">
      <dgm:prSet/>
      <dgm:spPr/>
      <dgm:t>
        <a:bodyPr/>
        <a:lstStyle/>
        <a:p>
          <a:endParaRPr lang="en-US"/>
        </a:p>
      </dgm:t>
    </dgm:pt>
    <dgm:pt modelId="{8544CADF-A79B-4A91-93E5-631C1C50CC94}" type="sibTrans" cxnId="{0E0EC3C2-9B30-4E07-9AC0-2D0DD7057255}">
      <dgm:prSet/>
      <dgm:spPr/>
      <dgm:t>
        <a:bodyPr/>
        <a:lstStyle/>
        <a:p>
          <a:endParaRPr lang="en-US"/>
        </a:p>
      </dgm:t>
    </dgm:pt>
    <dgm:pt modelId="{1E5E693F-DC2D-480B-9933-8177B06EE5D9}">
      <dgm:prSet/>
      <dgm:spPr/>
      <dgm:t>
        <a:bodyPr/>
        <a:lstStyle/>
        <a:p>
          <a:r>
            <a:rPr lang="en-US" dirty="0"/>
            <a:t>However, humans are social creatures and we don’t do well with cold hard logic</a:t>
          </a:r>
        </a:p>
      </dgm:t>
    </dgm:pt>
    <dgm:pt modelId="{9750F711-0C8D-4889-86E3-78DFF99F6520}" type="parTrans" cxnId="{74A70943-91A6-405A-8D13-577755D81E20}">
      <dgm:prSet/>
      <dgm:spPr/>
      <dgm:t>
        <a:bodyPr/>
        <a:lstStyle/>
        <a:p>
          <a:endParaRPr lang="en-US"/>
        </a:p>
      </dgm:t>
    </dgm:pt>
    <dgm:pt modelId="{A510D683-01A2-4D51-A920-30AC62B22C83}" type="sibTrans" cxnId="{74A70943-91A6-405A-8D13-577755D81E20}">
      <dgm:prSet/>
      <dgm:spPr/>
      <dgm:t>
        <a:bodyPr/>
        <a:lstStyle/>
        <a:p>
          <a:endParaRPr lang="en-US"/>
        </a:p>
      </dgm:t>
    </dgm:pt>
    <dgm:pt modelId="{145BC932-C9D2-4AE0-B890-4E2D1975E425}" type="pres">
      <dgm:prSet presAssocID="{9F072F52-4AB2-48D2-BADE-4889EC2E89DF}" presName="Name0" presStyleCnt="0">
        <dgm:presLayoutVars>
          <dgm:dir/>
          <dgm:resizeHandles val="exact"/>
        </dgm:presLayoutVars>
      </dgm:prSet>
      <dgm:spPr/>
    </dgm:pt>
    <dgm:pt modelId="{DCD200F3-6466-437C-A839-842B82F766C1}" type="pres">
      <dgm:prSet presAssocID="{D0E86098-0418-4125-80E9-790F219F551E}" presName="parAndChTx" presStyleLbl="node1" presStyleIdx="0" presStyleCnt="2">
        <dgm:presLayoutVars>
          <dgm:bulletEnabled val="1"/>
        </dgm:presLayoutVars>
      </dgm:prSet>
      <dgm:spPr/>
    </dgm:pt>
    <dgm:pt modelId="{72F3F3CE-F8EB-48B1-9580-8F630468BEC5}" type="pres">
      <dgm:prSet presAssocID="{3C7F05A6-CC44-4F99-85A9-7CBF99FD0095}" presName="parAndChSpace" presStyleCnt="0"/>
      <dgm:spPr/>
    </dgm:pt>
    <dgm:pt modelId="{0990AA15-22A4-4866-84C7-1930FAEBB7A2}" type="pres">
      <dgm:prSet presAssocID="{1E5E693F-DC2D-480B-9933-8177B06EE5D9}" presName="parAndChTx" presStyleLbl="node1" presStyleIdx="1" presStyleCnt="2">
        <dgm:presLayoutVars>
          <dgm:bulletEnabled val="1"/>
        </dgm:presLayoutVars>
      </dgm:prSet>
      <dgm:spPr/>
    </dgm:pt>
  </dgm:ptLst>
  <dgm:cxnLst>
    <dgm:cxn modelId="{848FE320-6C00-40DC-8E04-0D3F5C1A0021}" type="presOf" srcId="{D0E86098-0418-4125-80E9-790F219F551E}" destId="{DCD200F3-6466-437C-A839-842B82F766C1}" srcOrd="0" destOrd="0" presId="urn:microsoft.com/office/officeart/2005/8/layout/hChevron3"/>
    <dgm:cxn modelId="{F5157641-05FF-4824-AFC9-8053E6FAC73C}" type="presOf" srcId="{9F072F52-4AB2-48D2-BADE-4889EC2E89DF}" destId="{145BC932-C9D2-4AE0-B890-4E2D1975E425}" srcOrd="0" destOrd="0" presId="urn:microsoft.com/office/officeart/2005/8/layout/hChevron3"/>
    <dgm:cxn modelId="{74A70943-91A6-405A-8D13-577755D81E20}" srcId="{9F072F52-4AB2-48D2-BADE-4889EC2E89DF}" destId="{1E5E693F-DC2D-480B-9933-8177B06EE5D9}" srcOrd="1" destOrd="0" parTransId="{9750F711-0C8D-4889-86E3-78DFF99F6520}" sibTransId="{A510D683-01A2-4D51-A920-30AC62B22C83}"/>
    <dgm:cxn modelId="{915A538E-8537-4DA6-8B31-901AED7C9EF3}" type="presOf" srcId="{4841C136-6B73-4C6F-BDAC-DF70FC560C3B}" destId="{DCD200F3-6466-437C-A839-842B82F766C1}" srcOrd="0" destOrd="1" presId="urn:microsoft.com/office/officeart/2005/8/layout/hChevron3"/>
    <dgm:cxn modelId="{3ED8469C-0B18-45B1-BFAA-05C53366DAB2}" srcId="{9F072F52-4AB2-48D2-BADE-4889EC2E89DF}" destId="{D0E86098-0418-4125-80E9-790F219F551E}" srcOrd="0" destOrd="0" parTransId="{6C280134-2B0C-40B7-AD4B-A9FF941B73AF}" sibTransId="{3C7F05A6-CC44-4F99-85A9-7CBF99FD0095}"/>
    <dgm:cxn modelId="{612F0AB1-9A6A-47FC-952D-4CDC214103C8}" type="presOf" srcId="{1E5E693F-DC2D-480B-9933-8177B06EE5D9}" destId="{0990AA15-22A4-4866-84C7-1930FAEBB7A2}" srcOrd="0" destOrd="0" presId="urn:microsoft.com/office/officeart/2005/8/layout/hChevron3"/>
    <dgm:cxn modelId="{0E0EC3C2-9B30-4E07-9AC0-2D0DD7057255}" srcId="{D0E86098-0418-4125-80E9-790F219F551E}" destId="{4841C136-6B73-4C6F-BDAC-DF70FC560C3B}" srcOrd="0" destOrd="0" parTransId="{00FB371D-D5B8-44C6-BA68-2D55D6DC9096}" sibTransId="{8544CADF-A79B-4A91-93E5-631C1C50CC94}"/>
    <dgm:cxn modelId="{38027933-0F8B-424F-8A89-72A86E2B90DE}" type="presParOf" srcId="{145BC932-C9D2-4AE0-B890-4E2D1975E425}" destId="{DCD200F3-6466-437C-A839-842B82F766C1}" srcOrd="0" destOrd="0" presId="urn:microsoft.com/office/officeart/2005/8/layout/hChevron3"/>
    <dgm:cxn modelId="{1C1AA1ED-A9D5-4E81-984A-B3866081DF7F}" type="presParOf" srcId="{145BC932-C9D2-4AE0-B890-4E2D1975E425}" destId="{72F3F3CE-F8EB-48B1-9580-8F630468BEC5}" srcOrd="1" destOrd="0" presId="urn:microsoft.com/office/officeart/2005/8/layout/hChevron3"/>
    <dgm:cxn modelId="{67298670-E11A-4F3F-B7B3-11CDEF8937D1}" type="presParOf" srcId="{145BC932-C9D2-4AE0-B890-4E2D1975E425}" destId="{0990AA15-22A4-4866-84C7-1930FAEBB7A2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4E3F29-3FF5-466B-9209-18476BBC40A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7A54217-E122-4C70-A253-D82CAA7C0D75}">
      <dgm:prSet/>
      <dgm:spPr/>
      <dgm:t>
        <a:bodyPr/>
        <a:lstStyle/>
        <a:p>
          <a:r>
            <a:rPr lang="en-US"/>
            <a:t>Which answer in this list is the correct answer to this question?</a:t>
          </a:r>
        </a:p>
      </dgm:t>
    </dgm:pt>
    <dgm:pt modelId="{53FA6719-EA40-4A00-AFC5-353E60D9A4DF}" type="parTrans" cxnId="{9437EEA6-5608-45BF-8A71-E354C8356567}">
      <dgm:prSet/>
      <dgm:spPr/>
      <dgm:t>
        <a:bodyPr/>
        <a:lstStyle/>
        <a:p>
          <a:endParaRPr lang="en-US"/>
        </a:p>
      </dgm:t>
    </dgm:pt>
    <dgm:pt modelId="{DE027AA7-7EDE-4893-BA00-FE1070F07F37}" type="sibTrans" cxnId="{9437EEA6-5608-45BF-8A71-E354C8356567}">
      <dgm:prSet/>
      <dgm:spPr/>
      <dgm:t>
        <a:bodyPr/>
        <a:lstStyle/>
        <a:p>
          <a:endParaRPr lang="en-US"/>
        </a:p>
      </dgm:t>
    </dgm:pt>
    <dgm:pt modelId="{44FE38CC-85A2-4E1B-8A48-9E987DBE387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All of the below</a:t>
          </a:r>
        </a:p>
      </dgm:t>
    </dgm:pt>
    <dgm:pt modelId="{A6EEB6AD-02B6-418A-B83B-4F441E673D1A}" type="parTrans" cxnId="{2C11AB8C-068E-4BE5-9031-956961551970}">
      <dgm:prSet/>
      <dgm:spPr/>
      <dgm:t>
        <a:bodyPr/>
        <a:lstStyle/>
        <a:p>
          <a:endParaRPr lang="en-US"/>
        </a:p>
      </dgm:t>
    </dgm:pt>
    <dgm:pt modelId="{66BB9A7B-2268-4CE6-9560-84DC6A3E527C}" type="sibTrans" cxnId="{2C11AB8C-068E-4BE5-9031-956961551970}">
      <dgm:prSet/>
      <dgm:spPr/>
      <dgm:t>
        <a:bodyPr/>
        <a:lstStyle/>
        <a:p>
          <a:endParaRPr lang="en-US"/>
        </a:p>
      </dgm:t>
    </dgm:pt>
    <dgm:pt modelId="{A8340F11-6EE4-4A48-8D3E-80EFEFF004B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None of the below</a:t>
          </a:r>
        </a:p>
      </dgm:t>
    </dgm:pt>
    <dgm:pt modelId="{8E2A549C-9900-48B8-982D-1AD6BAF54B42}" type="parTrans" cxnId="{3130F911-3B3A-41F4-9475-B312FFCA24A2}">
      <dgm:prSet/>
      <dgm:spPr/>
      <dgm:t>
        <a:bodyPr/>
        <a:lstStyle/>
        <a:p>
          <a:endParaRPr lang="en-US"/>
        </a:p>
      </dgm:t>
    </dgm:pt>
    <dgm:pt modelId="{9C035A76-DE32-4720-8B49-5450CE4439C5}" type="sibTrans" cxnId="{3130F911-3B3A-41F4-9475-B312FFCA24A2}">
      <dgm:prSet/>
      <dgm:spPr/>
      <dgm:t>
        <a:bodyPr/>
        <a:lstStyle/>
        <a:p>
          <a:endParaRPr lang="en-US"/>
        </a:p>
      </dgm:t>
    </dgm:pt>
    <dgm:pt modelId="{A8CFF26B-7B47-465C-9B74-CC8FA37023A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All of the above</a:t>
          </a:r>
        </a:p>
      </dgm:t>
    </dgm:pt>
    <dgm:pt modelId="{8D753128-2C72-439F-B78C-9564C8C0B11A}" type="parTrans" cxnId="{EA8BFD6F-D81B-414F-A446-FC30F7DA65EF}">
      <dgm:prSet/>
      <dgm:spPr/>
      <dgm:t>
        <a:bodyPr/>
        <a:lstStyle/>
        <a:p>
          <a:endParaRPr lang="en-US"/>
        </a:p>
      </dgm:t>
    </dgm:pt>
    <dgm:pt modelId="{D908BA5D-D959-4B2D-A55C-08D999766579}" type="sibTrans" cxnId="{EA8BFD6F-D81B-414F-A446-FC30F7DA65EF}">
      <dgm:prSet/>
      <dgm:spPr/>
      <dgm:t>
        <a:bodyPr/>
        <a:lstStyle/>
        <a:p>
          <a:endParaRPr lang="en-US"/>
        </a:p>
      </dgm:t>
    </dgm:pt>
    <dgm:pt modelId="{1978C3B0-3A73-4DD6-9B92-12EC7354935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One of the above</a:t>
          </a:r>
        </a:p>
      </dgm:t>
    </dgm:pt>
    <dgm:pt modelId="{BE5C7605-72E4-4206-A160-92E9A519FB93}" type="parTrans" cxnId="{140FEBC6-B215-48C8-858D-0F955FED83AF}">
      <dgm:prSet/>
      <dgm:spPr/>
      <dgm:t>
        <a:bodyPr/>
        <a:lstStyle/>
        <a:p>
          <a:endParaRPr lang="en-US"/>
        </a:p>
      </dgm:t>
    </dgm:pt>
    <dgm:pt modelId="{7310C096-566B-4462-8A64-3A21F14E5376}" type="sibTrans" cxnId="{140FEBC6-B215-48C8-858D-0F955FED83AF}">
      <dgm:prSet/>
      <dgm:spPr/>
      <dgm:t>
        <a:bodyPr/>
        <a:lstStyle/>
        <a:p>
          <a:endParaRPr lang="en-US"/>
        </a:p>
      </dgm:t>
    </dgm:pt>
    <dgm:pt modelId="{83354C54-3A2A-409F-B393-1056DE60B82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None of the above</a:t>
          </a:r>
        </a:p>
      </dgm:t>
    </dgm:pt>
    <dgm:pt modelId="{BFBC4C73-F1EC-45EB-B536-8D7D68466637}" type="parTrans" cxnId="{14190BC1-8905-47C4-B2EB-18F124250BF8}">
      <dgm:prSet/>
      <dgm:spPr/>
      <dgm:t>
        <a:bodyPr/>
        <a:lstStyle/>
        <a:p>
          <a:endParaRPr lang="en-US"/>
        </a:p>
      </dgm:t>
    </dgm:pt>
    <dgm:pt modelId="{AC4E578C-214D-49B5-91F0-3F1A87A859E1}" type="sibTrans" cxnId="{14190BC1-8905-47C4-B2EB-18F124250BF8}">
      <dgm:prSet/>
      <dgm:spPr/>
      <dgm:t>
        <a:bodyPr/>
        <a:lstStyle/>
        <a:p>
          <a:endParaRPr lang="en-US"/>
        </a:p>
      </dgm:t>
    </dgm:pt>
    <dgm:pt modelId="{42D2DA20-88C9-416E-B3C4-7C25DCD0DA7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None of the above</a:t>
          </a:r>
        </a:p>
      </dgm:t>
    </dgm:pt>
    <dgm:pt modelId="{52C40A39-DC75-4566-8975-01DFAAEEA985}" type="parTrans" cxnId="{62EF3488-1B3E-4C6A-95B6-15B8FA86EF29}">
      <dgm:prSet/>
      <dgm:spPr/>
      <dgm:t>
        <a:bodyPr/>
        <a:lstStyle/>
        <a:p>
          <a:endParaRPr lang="en-US"/>
        </a:p>
      </dgm:t>
    </dgm:pt>
    <dgm:pt modelId="{38554075-F455-4587-8FD5-059C98C0E0BB}" type="sibTrans" cxnId="{62EF3488-1B3E-4C6A-95B6-15B8FA86EF29}">
      <dgm:prSet/>
      <dgm:spPr/>
      <dgm:t>
        <a:bodyPr/>
        <a:lstStyle/>
        <a:p>
          <a:endParaRPr lang="en-US"/>
        </a:p>
      </dgm:t>
    </dgm:pt>
    <dgm:pt modelId="{FD8AF83B-62C0-466C-B484-559A04D5D327}" type="pres">
      <dgm:prSet presAssocID="{514E3F29-3FF5-466B-9209-18476BBC40A6}" presName="linear" presStyleCnt="0">
        <dgm:presLayoutVars>
          <dgm:animLvl val="lvl"/>
          <dgm:resizeHandles val="exact"/>
        </dgm:presLayoutVars>
      </dgm:prSet>
      <dgm:spPr/>
    </dgm:pt>
    <dgm:pt modelId="{4160163C-4F86-46DD-8FBA-9602176864F1}" type="pres">
      <dgm:prSet presAssocID="{67A54217-E122-4C70-A253-D82CAA7C0D7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B3034F8-E486-4FFE-BAD1-C2AA171973CA}" type="pres">
      <dgm:prSet presAssocID="{67A54217-E122-4C70-A253-D82CAA7C0D7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130F911-3B3A-41F4-9475-B312FFCA24A2}" srcId="{67A54217-E122-4C70-A253-D82CAA7C0D75}" destId="{A8340F11-6EE4-4A48-8D3E-80EFEFF004B8}" srcOrd="1" destOrd="0" parTransId="{8E2A549C-9900-48B8-982D-1AD6BAF54B42}" sibTransId="{9C035A76-DE32-4720-8B49-5450CE4439C5}"/>
    <dgm:cxn modelId="{16B1712C-1E75-4CD1-AC6C-394861138E1D}" type="presOf" srcId="{A8340F11-6EE4-4A48-8D3E-80EFEFF004B8}" destId="{FB3034F8-E486-4FFE-BAD1-C2AA171973CA}" srcOrd="0" destOrd="1" presId="urn:microsoft.com/office/officeart/2005/8/layout/vList2"/>
    <dgm:cxn modelId="{B8F33239-11FF-43A3-8A9F-A5844AF4BF99}" type="presOf" srcId="{A8CFF26B-7B47-465C-9B74-CC8FA37023A8}" destId="{FB3034F8-E486-4FFE-BAD1-C2AA171973CA}" srcOrd="0" destOrd="2" presId="urn:microsoft.com/office/officeart/2005/8/layout/vList2"/>
    <dgm:cxn modelId="{0127345C-7AB3-42EB-ACDB-2FFB5F3CC87D}" type="presOf" srcId="{67A54217-E122-4C70-A253-D82CAA7C0D75}" destId="{4160163C-4F86-46DD-8FBA-9602176864F1}" srcOrd="0" destOrd="0" presId="urn:microsoft.com/office/officeart/2005/8/layout/vList2"/>
    <dgm:cxn modelId="{EA8BFD6F-D81B-414F-A446-FC30F7DA65EF}" srcId="{67A54217-E122-4C70-A253-D82CAA7C0D75}" destId="{A8CFF26B-7B47-465C-9B74-CC8FA37023A8}" srcOrd="2" destOrd="0" parTransId="{8D753128-2C72-439F-B78C-9564C8C0B11A}" sibTransId="{D908BA5D-D959-4B2D-A55C-08D999766579}"/>
    <dgm:cxn modelId="{26D2AE72-82D7-4BF0-8DC0-37F27B1B24C3}" type="presOf" srcId="{83354C54-3A2A-409F-B393-1056DE60B823}" destId="{FB3034F8-E486-4FFE-BAD1-C2AA171973CA}" srcOrd="0" destOrd="4" presId="urn:microsoft.com/office/officeart/2005/8/layout/vList2"/>
    <dgm:cxn modelId="{3654AD54-9299-49FB-8A88-4007423A496A}" type="presOf" srcId="{44FE38CC-85A2-4E1B-8A48-9E987DBE3876}" destId="{FB3034F8-E486-4FFE-BAD1-C2AA171973CA}" srcOrd="0" destOrd="0" presId="urn:microsoft.com/office/officeart/2005/8/layout/vList2"/>
    <dgm:cxn modelId="{62EF3488-1B3E-4C6A-95B6-15B8FA86EF29}" srcId="{67A54217-E122-4C70-A253-D82CAA7C0D75}" destId="{42D2DA20-88C9-416E-B3C4-7C25DCD0DA76}" srcOrd="5" destOrd="0" parTransId="{52C40A39-DC75-4566-8975-01DFAAEEA985}" sibTransId="{38554075-F455-4587-8FD5-059C98C0E0BB}"/>
    <dgm:cxn modelId="{2C11AB8C-068E-4BE5-9031-956961551970}" srcId="{67A54217-E122-4C70-A253-D82CAA7C0D75}" destId="{44FE38CC-85A2-4E1B-8A48-9E987DBE3876}" srcOrd="0" destOrd="0" parTransId="{A6EEB6AD-02B6-418A-B83B-4F441E673D1A}" sibTransId="{66BB9A7B-2268-4CE6-9560-84DC6A3E527C}"/>
    <dgm:cxn modelId="{090A0C98-D379-4455-A808-43DFA0D110B7}" type="presOf" srcId="{1978C3B0-3A73-4DD6-9B92-12EC73549354}" destId="{FB3034F8-E486-4FFE-BAD1-C2AA171973CA}" srcOrd="0" destOrd="3" presId="urn:microsoft.com/office/officeart/2005/8/layout/vList2"/>
    <dgm:cxn modelId="{9437EEA6-5608-45BF-8A71-E354C8356567}" srcId="{514E3F29-3FF5-466B-9209-18476BBC40A6}" destId="{67A54217-E122-4C70-A253-D82CAA7C0D75}" srcOrd="0" destOrd="0" parTransId="{53FA6719-EA40-4A00-AFC5-353E60D9A4DF}" sibTransId="{DE027AA7-7EDE-4893-BA00-FE1070F07F37}"/>
    <dgm:cxn modelId="{2F98C9B2-E1F6-4EC7-B579-C2E0FA38DC1D}" type="presOf" srcId="{514E3F29-3FF5-466B-9209-18476BBC40A6}" destId="{FD8AF83B-62C0-466C-B484-559A04D5D327}" srcOrd="0" destOrd="0" presId="urn:microsoft.com/office/officeart/2005/8/layout/vList2"/>
    <dgm:cxn modelId="{14190BC1-8905-47C4-B2EB-18F124250BF8}" srcId="{67A54217-E122-4C70-A253-D82CAA7C0D75}" destId="{83354C54-3A2A-409F-B393-1056DE60B823}" srcOrd="4" destOrd="0" parTransId="{BFBC4C73-F1EC-45EB-B536-8D7D68466637}" sibTransId="{AC4E578C-214D-49B5-91F0-3F1A87A859E1}"/>
    <dgm:cxn modelId="{140FEBC6-B215-48C8-858D-0F955FED83AF}" srcId="{67A54217-E122-4C70-A253-D82CAA7C0D75}" destId="{1978C3B0-3A73-4DD6-9B92-12EC73549354}" srcOrd="3" destOrd="0" parTransId="{BE5C7605-72E4-4206-A160-92E9A519FB93}" sibTransId="{7310C096-566B-4462-8A64-3A21F14E5376}"/>
    <dgm:cxn modelId="{F2215FE4-4A82-4C9D-A9E8-8A592656F523}" type="presOf" srcId="{42D2DA20-88C9-416E-B3C4-7C25DCD0DA76}" destId="{FB3034F8-E486-4FFE-BAD1-C2AA171973CA}" srcOrd="0" destOrd="5" presId="urn:microsoft.com/office/officeart/2005/8/layout/vList2"/>
    <dgm:cxn modelId="{BC4A9619-6827-4A08-82F2-339CE440A6FA}" type="presParOf" srcId="{FD8AF83B-62C0-466C-B484-559A04D5D327}" destId="{4160163C-4F86-46DD-8FBA-9602176864F1}" srcOrd="0" destOrd="0" presId="urn:microsoft.com/office/officeart/2005/8/layout/vList2"/>
    <dgm:cxn modelId="{90CB7207-D322-41A3-87BC-AD1890966BB4}" type="presParOf" srcId="{FD8AF83B-62C0-466C-B484-559A04D5D327}" destId="{FB3034F8-E486-4FFE-BAD1-C2AA171973C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EBBCB6-F960-4EDC-A0C4-7DF2B08F968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7F3D7B-363B-4AEC-8567-FA0B9787E23D}">
      <dgm:prSet/>
      <dgm:spPr/>
      <dgm:t>
        <a:bodyPr/>
        <a:lstStyle/>
        <a:p>
          <a:r>
            <a:rPr lang="en-US"/>
            <a:t>To show that some statement or a declarative sentence is true or false</a:t>
          </a:r>
          <a:endParaRPr lang="en-US" dirty="0"/>
        </a:p>
      </dgm:t>
    </dgm:pt>
    <dgm:pt modelId="{1EA983EB-728F-4D20-A3A7-389E37BB1737}" type="parTrans" cxnId="{BF3FE41F-325C-4625-B28D-9BD40690AA80}">
      <dgm:prSet/>
      <dgm:spPr/>
      <dgm:t>
        <a:bodyPr/>
        <a:lstStyle/>
        <a:p>
          <a:endParaRPr lang="en-US"/>
        </a:p>
      </dgm:t>
    </dgm:pt>
    <dgm:pt modelId="{B4934584-9B8F-4C29-8F41-41DE81A354DB}" type="sibTrans" cxnId="{BF3FE41F-325C-4625-B28D-9BD40690AA80}">
      <dgm:prSet/>
      <dgm:spPr/>
      <dgm:t>
        <a:bodyPr/>
        <a:lstStyle/>
        <a:p>
          <a:endParaRPr lang="en-US"/>
        </a:p>
      </dgm:t>
    </dgm:pt>
    <dgm:pt modelId="{24341763-EDFF-4619-9A2E-888B4C8C1CDC}">
      <dgm:prSet/>
      <dgm:spPr/>
      <dgm:t>
        <a:bodyPr/>
        <a:lstStyle/>
        <a:p>
          <a:r>
            <a:rPr lang="en-US"/>
            <a:t>To verify a proposition</a:t>
          </a:r>
          <a:endParaRPr lang="en-US" dirty="0"/>
        </a:p>
      </dgm:t>
    </dgm:pt>
    <dgm:pt modelId="{1D40F74B-ECF2-4C9A-A28E-77EBF54883D2}" type="parTrans" cxnId="{4EDEADCD-46FF-49F7-AB80-A3F4206E13C4}">
      <dgm:prSet/>
      <dgm:spPr/>
      <dgm:t>
        <a:bodyPr/>
        <a:lstStyle/>
        <a:p>
          <a:endParaRPr lang="en-US"/>
        </a:p>
      </dgm:t>
    </dgm:pt>
    <dgm:pt modelId="{64EE33B7-4E0C-4E25-BDCE-42C7AD203B4D}" type="sibTrans" cxnId="{4EDEADCD-46FF-49F7-AB80-A3F4206E13C4}">
      <dgm:prSet/>
      <dgm:spPr/>
      <dgm:t>
        <a:bodyPr/>
        <a:lstStyle/>
        <a:p>
          <a:endParaRPr lang="en-US"/>
        </a:p>
      </dgm:t>
    </dgm:pt>
    <dgm:pt modelId="{E4AA0F77-8688-451F-A17C-688E168823F4}">
      <dgm:prSet/>
      <dgm:spPr/>
      <dgm:t>
        <a:bodyPr/>
        <a:lstStyle/>
        <a:p>
          <a:r>
            <a:rPr lang="en-US" dirty="0"/>
            <a:t>To validate an argument</a:t>
          </a:r>
        </a:p>
      </dgm:t>
    </dgm:pt>
    <dgm:pt modelId="{31D5AC14-ECE5-4E56-87B7-75F8BF3D298B}" type="parTrans" cxnId="{A6EE80B7-F7FE-408C-851A-286D08FE7401}">
      <dgm:prSet/>
      <dgm:spPr/>
      <dgm:t>
        <a:bodyPr/>
        <a:lstStyle/>
        <a:p>
          <a:endParaRPr lang="en-US"/>
        </a:p>
      </dgm:t>
    </dgm:pt>
    <dgm:pt modelId="{6FDDED4C-1CB1-4FE6-92C5-5D9B75652A5B}" type="sibTrans" cxnId="{A6EE80B7-F7FE-408C-851A-286D08FE7401}">
      <dgm:prSet/>
      <dgm:spPr/>
      <dgm:t>
        <a:bodyPr/>
        <a:lstStyle/>
        <a:p>
          <a:endParaRPr lang="en-US"/>
        </a:p>
      </dgm:t>
    </dgm:pt>
    <dgm:pt modelId="{D35D2583-C5FF-496C-828F-A95CDE902270}" type="pres">
      <dgm:prSet presAssocID="{FFEBBCB6-F960-4EDC-A0C4-7DF2B08F9682}" presName="vert0" presStyleCnt="0">
        <dgm:presLayoutVars>
          <dgm:dir/>
          <dgm:animOne val="branch"/>
          <dgm:animLvl val="lvl"/>
        </dgm:presLayoutVars>
      </dgm:prSet>
      <dgm:spPr/>
    </dgm:pt>
    <dgm:pt modelId="{00B5BAA7-7A85-435E-9604-C3A7BE5CB4CE}" type="pres">
      <dgm:prSet presAssocID="{AD7F3D7B-363B-4AEC-8567-FA0B9787E23D}" presName="thickLine" presStyleLbl="alignNode1" presStyleIdx="0" presStyleCnt="3"/>
      <dgm:spPr/>
    </dgm:pt>
    <dgm:pt modelId="{5B976D7F-A73C-48C4-B06F-D3BF0EC8E26F}" type="pres">
      <dgm:prSet presAssocID="{AD7F3D7B-363B-4AEC-8567-FA0B9787E23D}" presName="horz1" presStyleCnt="0"/>
      <dgm:spPr/>
    </dgm:pt>
    <dgm:pt modelId="{C829F437-D855-4DDA-8D09-7385E6D9F0EB}" type="pres">
      <dgm:prSet presAssocID="{AD7F3D7B-363B-4AEC-8567-FA0B9787E23D}" presName="tx1" presStyleLbl="revTx" presStyleIdx="0" presStyleCnt="3"/>
      <dgm:spPr/>
    </dgm:pt>
    <dgm:pt modelId="{0AC6BC4F-181D-4014-B31B-9335FED9D57E}" type="pres">
      <dgm:prSet presAssocID="{AD7F3D7B-363B-4AEC-8567-FA0B9787E23D}" presName="vert1" presStyleCnt="0"/>
      <dgm:spPr/>
    </dgm:pt>
    <dgm:pt modelId="{39F677E9-77E7-49E3-B017-557AF621970D}" type="pres">
      <dgm:prSet presAssocID="{24341763-EDFF-4619-9A2E-888B4C8C1CDC}" presName="thickLine" presStyleLbl="alignNode1" presStyleIdx="1" presStyleCnt="3"/>
      <dgm:spPr/>
    </dgm:pt>
    <dgm:pt modelId="{9BC217FA-CF53-48F0-9756-CD60AAC37A98}" type="pres">
      <dgm:prSet presAssocID="{24341763-EDFF-4619-9A2E-888B4C8C1CDC}" presName="horz1" presStyleCnt="0"/>
      <dgm:spPr/>
    </dgm:pt>
    <dgm:pt modelId="{829040C3-87F5-4212-83E3-3A3737FB1BD4}" type="pres">
      <dgm:prSet presAssocID="{24341763-EDFF-4619-9A2E-888B4C8C1CDC}" presName="tx1" presStyleLbl="revTx" presStyleIdx="1" presStyleCnt="3"/>
      <dgm:spPr/>
    </dgm:pt>
    <dgm:pt modelId="{68D4097F-5EF9-4087-A56F-AA00656DAD0D}" type="pres">
      <dgm:prSet presAssocID="{24341763-EDFF-4619-9A2E-888B4C8C1CDC}" presName="vert1" presStyleCnt="0"/>
      <dgm:spPr/>
    </dgm:pt>
    <dgm:pt modelId="{EFBDABDD-468B-4D92-8573-C1A27FA80CBC}" type="pres">
      <dgm:prSet presAssocID="{E4AA0F77-8688-451F-A17C-688E168823F4}" presName="thickLine" presStyleLbl="alignNode1" presStyleIdx="2" presStyleCnt="3"/>
      <dgm:spPr/>
    </dgm:pt>
    <dgm:pt modelId="{575D685C-1B04-479B-A2F6-1F9A4E29BC8B}" type="pres">
      <dgm:prSet presAssocID="{E4AA0F77-8688-451F-A17C-688E168823F4}" presName="horz1" presStyleCnt="0"/>
      <dgm:spPr/>
    </dgm:pt>
    <dgm:pt modelId="{180FD55A-BB82-445E-A3F9-9C29FE759B34}" type="pres">
      <dgm:prSet presAssocID="{E4AA0F77-8688-451F-A17C-688E168823F4}" presName="tx1" presStyleLbl="revTx" presStyleIdx="2" presStyleCnt="3"/>
      <dgm:spPr/>
    </dgm:pt>
    <dgm:pt modelId="{5FF328A4-F181-44B8-AC6F-A29C0BDE23A6}" type="pres">
      <dgm:prSet presAssocID="{E4AA0F77-8688-451F-A17C-688E168823F4}" presName="vert1" presStyleCnt="0"/>
      <dgm:spPr/>
    </dgm:pt>
  </dgm:ptLst>
  <dgm:cxnLst>
    <dgm:cxn modelId="{893C481E-681C-4F23-968D-5B670FFDEA6C}" type="presOf" srcId="{24341763-EDFF-4619-9A2E-888B4C8C1CDC}" destId="{829040C3-87F5-4212-83E3-3A3737FB1BD4}" srcOrd="0" destOrd="0" presId="urn:microsoft.com/office/officeart/2008/layout/LinedList"/>
    <dgm:cxn modelId="{BF3FE41F-325C-4625-B28D-9BD40690AA80}" srcId="{FFEBBCB6-F960-4EDC-A0C4-7DF2B08F9682}" destId="{AD7F3D7B-363B-4AEC-8567-FA0B9787E23D}" srcOrd="0" destOrd="0" parTransId="{1EA983EB-728F-4D20-A3A7-389E37BB1737}" sibTransId="{B4934584-9B8F-4C29-8F41-41DE81A354DB}"/>
    <dgm:cxn modelId="{72533659-47E1-4648-8218-102F92B5FAA6}" type="presOf" srcId="{FFEBBCB6-F960-4EDC-A0C4-7DF2B08F9682}" destId="{D35D2583-C5FF-496C-828F-A95CDE902270}" srcOrd="0" destOrd="0" presId="urn:microsoft.com/office/officeart/2008/layout/LinedList"/>
    <dgm:cxn modelId="{3F936784-D2F8-4B96-A256-86DFA261C09D}" type="presOf" srcId="{E4AA0F77-8688-451F-A17C-688E168823F4}" destId="{180FD55A-BB82-445E-A3F9-9C29FE759B34}" srcOrd="0" destOrd="0" presId="urn:microsoft.com/office/officeart/2008/layout/LinedList"/>
    <dgm:cxn modelId="{A6EE80B7-F7FE-408C-851A-286D08FE7401}" srcId="{FFEBBCB6-F960-4EDC-A0C4-7DF2B08F9682}" destId="{E4AA0F77-8688-451F-A17C-688E168823F4}" srcOrd="2" destOrd="0" parTransId="{31D5AC14-ECE5-4E56-87B7-75F8BF3D298B}" sibTransId="{6FDDED4C-1CB1-4FE6-92C5-5D9B75652A5B}"/>
    <dgm:cxn modelId="{4EDEADCD-46FF-49F7-AB80-A3F4206E13C4}" srcId="{FFEBBCB6-F960-4EDC-A0C4-7DF2B08F9682}" destId="{24341763-EDFF-4619-9A2E-888B4C8C1CDC}" srcOrd="1" destOrd="0" parTransId="{1D40F74B-ECF2-4C9A-A28E-77EBF54883D2}" sibTransId="{64EE33B7-4E0C-4E25-BDCE-42C7AD203B4D}"/>
    <dgm:cxn modelId="{362758F2-0CEC-4E17-BA96-9B68F76FBD0A}" type="presOf" srcId="{AD7F3D7B-363B-4AEC-8567-FA0B9787E23D}" destId="{C829F437-D855-4DDA-8D09-7385E6D9F0EB}" srcOrd="0" destOrd="0" presId="urn:microsoft.com/office/officeart/2008/layout/LinedList"/>
    <dgm:cxn modelId="{9162ED2A-8BE6-4FC2-BA1E-B0E1A793E8F6}" type="presParOf" srcId="{D35D2583-C5FF-496C-828F-A95CDE902270}" destId="{00B5BAA7-7A85-435E-9604-C3A7BE5CB4CE}" srcOrd="0" destOrd="0" presId="urn:microsoft.com/office/officeart/2008/layout/LinedList"/>
    <dgm:cxn modelId="{64ADD213-EEE8-4A66-9AA7-88702695E19D}" type="presParOf" srcId="{D35D2583-C5FF-496C-828F-A95CDE902270}" destId="{5B976D7F-A73C-48C4-B06F-D3BF0EC8E26F}" srcOrd="1" destOrd="0" presId="urn:microsoft.com/office/officeart/2008/layout/LinedList"/>
    <dgm:cxn modelId="{287DB72A-14DD-46A4-928A-8FA3DB96CFE1}" type="presParOf" srcId="{5B976D7F-A73C-48C4-B06F-D3BF0EC8E26F}" destId="{C829F437-D855-4DDA-8D09-7385E6D9F0EB}" srcOrd="0" destOrd="0" presId="urn:microsoft.com/office/officeart/2008/layout/LinedList"/>
    <dgm:cxn modelId="{44C7CB6C-0ADE-48C8-959A-6A84B5F84648}" type="presParOf" srcId="{5B976D7F-A73C-48C4-B06F-D3BF0EC8E26F}" destId="{0AC6BC4F-181D-4014-B31B-9335FED9D57E}" srcOrd="1" destOrd="0" presId="urn:microsoft.com/office/officeart/2008/layout/LinedList"/>
    <dgm:cxn modelId="{472A6BD9-6F5D-4128-A50A-96521294AA08}" type="presParOf" srcId="{D35D2583-C5FF-496C-828F-A95CDE902270}" destId="{39F677E9-77E7-49E3-B017-557AF621970D}" srcOrd="2" destOrd="0" presId="urn:microsoft.com/office/officeart/2008/layout/LinedList"/>
    <dgm:cxn modelId="{452A548E-7C3C-48B4-8D2F-C3DA2E9BD6D7}" type="presParOf" srcId="{D35D2583-C5FF-496C-828F-A95CDE902270}" destId="{9BC217FA-CF53-48F0-9756-CD60AAC37A98}" srcOrd="3" destOrd="0" presId="urn:microsoft.com/office/officeart/2008/layout/LinedList"/>
    <dgm:cxn modelId="{02209BE2-5A61-4858-950F-5B87165843DA}" type="presParOf" srcId="{9BC217FA-CF53-48F0-9756-CD60AAC37A98}" destId="{829040C3-87F5-4212-83E3-3A3737FB1BD4}" srcOrd="0" destOrd="0" presId="urn:microsoft.com/office/officeart/2008/layout/LinedList"/>
    <dgm:cxn modelId="{65ABBD2B-B763-4AA1-8444-1E918034A99A}" type="presParOf" srcId="{9BC217FA-CF53-48F0-9756-CD60AAC37A98}" destId="{68D4097F-5EF9-4087-A56F-AA00656DAD0D}" srcOrd="1" destOrd="0" presId="urn:microsoft.com/office/officeart/2008/layout/LinedList"/>
    <dgm:cxn modelId="{779F0CCF-3F24-4ACB-9C79-213E7B196082}" type="presParOf" srcId="{D35D2583-C5FF-496C-828F-A95CDE902270}" destId="{EFBDABDD-468B-4D92-8573-C1A27FA80CBC}" srcOrd="4" destOrd="0" presId="urn:microsoft.com/office/officeart/2008/layout/LinedList"/>
    <dgm:cxn modelId="{32887349-D439-4AF3-A325-AB9293EB7A96}" type="presParOf" srcId="{D35D2583-C5FF-496C-828F-A95CDE902270}" destId="{575D685C-1B04-479B-A2F6-1F9A4E29BC8B}" srcOrd="5" destOrd="0" presId="urn:microsoft.com/office/officeart/2008/layout/LinedList"/>
    <dgm:cxn modelId="{0770817C-A238-4479-80F7-1895A7DF4ABB}" type="presParOf" srcId="{575D685C-1B04-479B-A2F6-1F9A4E29BC8B}" destId="{180FD55A-BB82-445E-A3F9-9C29FE759B34}" srcOrd="0" destOrd="0" presId="urn:microsoft.com/office/officeart/2008/layout/LinedList"/>
    <dgm:cxn modelId="{ABCD012C-626E-40DE-B0EE-D28A54EA58B2}" type="presParOf" srcId="{575D685C-1B04-479B-A2F6-1F9A4E29BC8B}" destId="{5FF328A4-F181-44B8-AC6F-A29C0BDE23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4B16A4-81D4-4A36-88E4-101B6F4D774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A9BF4E-AE5A-4C93-A26A-877AA2E7E481}">
      <dgm:prSet/>
      <dgm:spPr/>
      <dgm:t>
        <a:bodyPr/>
        <a:lstStyle/>
        <a:p>
          <a:r>
            <a:rPr lang="en-US"/>
            <a:t>A sentence or mathematical expression which is definitely true or definitely false</a:t>
          </a:r>
        </a:p>
      </dgm:t>
    </dgm:pt>
    <dgm:pt modelId="{C36DFD09-1486-4F84-BFB0-4667B1653575}" type="parTrans" cxnId="{95DD9ACD-8318-4CB3-B532-FD05AFF740D4}">
      <dgm:prSet/>
      <dgm:spPr/>
      <dgm:t>
        <a:bodyPr/>
        <a:lstStyle/>
        <a:p>
          <a:endParaRPr lang="en-US"/>
        </a:p>
      </dgm:t>
    </dgm:pt>
    <dgm:pt modelId="{481700E7-1D00-405B-A466-8A05B7589716}" type="sibTrans" cxnId="{95DD9ACD-8318-4CB3-B532-FD05AFF740D4}">
      <dgm:prSet/>
      <dgm:spPr/>
      <dgm:t>
        <a:bodyPr/>
        <a:lstStyle/>
        <a:p>
          <a:endParaRPr lang="en-US"/>
        </a:p>
      </dgm:t>
    </dgm:pt>
    <dgm:pt modelId="{F9AC7A2A-FD1A-44E9-B1B5-BFA286FA0925}">
      <dgm:prSet/>
      <dgm:spPr/>
      <dgm:t>
        <a:bodyPr/>
        <a:lstStyle/>
        <a:p>
          <a:r>
            <a:rPr lang="en-US" dirty="0"/>
            <a:t>This means that something which </a:t>
          </a:r>
          <a:r>
            <a:rPr lang="en-US" b="1" dirty="0"/>
            <a:t>is not </a:t>
          </a:r>
          <a:r>
            <a:rPr lang="en-US" dirty="0"/>
            <a:t>definitely true or false is not a statement (the below are not statements)</a:t>
          </a:r>
        </a:p>
      </dgm:t>
    </dgm:pt>
    <dgm:pt modelId="{BFBE435B-4229-463C-846B-A3160464158E}" type="parTrans" cxnId="{C7882EEE-3302-42E8-8B29-7327B0CB9199}">
      <dgm:prSet/>
      <dgm:spPr/>
      <dgm:t>
        <a:bodyPr/>
        <a:lstStyle/>
        <a:p>
          <a:endParaRPr lang="en-US"/>
        </a:p>
      </dgm:t>
    </dgm:pt>
    <dgm:pt modelId="{43EEB208-D75F-4EDE-A65A-6C6D836F92EB}" type="sibTrans" cxnId="{C7882EEE-3302-42E8-8B29-7327B0CB9199}">
      <dgm:prSet/>
      <dgm:spPr/>
      <dgm:t>
        <a:bodyPr/>
        <a:lstStyle/>
        <a:p>
          <a:endParaRPr lang="en-US"/>
        </a:p>
      </dgm:t>
    </dgm:pt>
    <dgm:pt modelId="{925A1319-066D-49CE-98F7-E31E70AF9108}">
      <dgm:prSet/>
      <dgm:spPr/>
      <dgm:t>
        <a:bodyPr/>
        <a:lstStyle/>
        <a:p>
          <a:r>
            <a:rPr lang="en-US"/>
            <a:t>Add 5 to both sides.</a:t>
          </a:r>
        </a:p>
      </dgm:t>
    </dgm:pt>
    <dgm:pt modelId="{A9B043FB-6BF5-45CF-9EF3-30D5740FB9DE}" type="parTrans" cxnId="{757DC49D-319F-4F44-9196-948C0AAC2FCE}">
      <dgm:prSet/>
      <dgm:spPr/>
      <dgm:t>
        <a:bodyPr/>
        <a:lstStyle/>
        <a:p>
          <a:endParaRPr lang="en-US"/>
        </a:p>
      </dgm:t>
    </dgm:pt>
    <dgm:pt modelId="{DF1AE4A0-09DF-40E8-AE96-BEAFA04D8EE7}" type="sibTrans" cxnId="{757DC49D-319F-4F44-9196-948C0AAC2FCE}">
      <dgm:prSet/>
      <dgm:spPr/>
      <dgm:t>
        <a:bodyPr/>
        <a:lstStyle/>
        <a:p>
          <a:endParaRPr lang="en-US"/>
        </a:p>
      </dgm:t>
    </dgm:pt>
    <dgm:pt modelId="{589B1D99-03CD-408C-89C4-C111B8E3DA5F}">
      <dgm:prSet/>
      <dgm:spPr/>
      <dgm:t>
        <a:bodyPr/>
        <a:lstStyle/>
        <a:p>
          <a:r>
            <a:rPr lang="en-US"/>
            <a:t>42</a:t>
          </a:r>
        </a:p>
      </dgm:t>
    </dgm:pt>
    <dgm:pt modelId="{32D363C3-5330-433A-B348-AAB60A81816B}" type="parTrans" cxnId="{132A969A-CB43-4512-9E8C-617DD7D3C38A}">
      <dgm:prSet/>
      <dgm:spPr/>
      <dgm:t>
        <a:bodyPr/>
        <a:lstStyle/>
        <a:p>
          <a:endParaRPr lang="en-US"/>
        </a:p>
      </dgm:t>
    </dgm:pt>
    <dgm:pt modelId="{768F5775-629D-4475-B67A-CCD42889572F}" type="sibTrans" cxnId="{132A969A-CB43-4512-9E8C-617DD7D3C38A}">
      <dgm:prSet/>
      <dgm:spPr/>
      <dgm:t>
        <a:bodyPr/>
        <a:lstStyle/>
        <a:p>
          <a:endParaRPr lang="en-US"/>
        </a:p>
      </dgm:t>
    </dgm:pt>
    <dgm:pt modelId="{F6E0DB2D-B598-4D48-9580-CF10F9FBA1A8}">
      <dgm:prSet/>
      <dgm:spPr/>
      <dgm:t>
        <a:bodyPr/>
        <a:lstStyle/>
        <a:p>
          <a:r>
            <a:rPr lang="en-US" dirty="0"/>
            <a:t>What is the solution of 2 x  84?</a:t>
          </a:r>
          <a:br>
            <a:rPr lang="en-US" dirty="0"/>
          </a:br>
          <a:endParaRPr lang="en-US" dirty="0"/>
        </a:p>
      </dgm:t>
    </dgm:pt>
    <dgm:pt modelId="{51483393-2FD7-4748-962B-F1468B08DD27}" type="parTrans" cxnId="{E46399DE-8999-48D8-9EF3-0458600A5DD6}">
      <dgm:prSet/>
      <dgm:spPr/>
      <dgm:t>
        <a:bodyPr/>
        <a:lstStyle/>
        <a:p>
          <a:endParaRPr lang="en-US"/>
        </a:p>
      </dgm:t>
    </dgm:pt>
    <dgm:pt modelId="{47A82E1C-7DDE-46F6-8680-79E3E6161449}" type="sibTrans" cxnId="{E46399DE-8999-48D8-9EF3-0458600A5DD6}">
      <dgm:prSet/>
      <dgm:spPr/>
      <dgm:t>
        <a:bodyPr/>
        <a:lstStyle/>
        <a:p>
          <a:endParaRPr lang="en-US"/>
        </a:p>
      </dgm:t>
    </dgm:pt>
    <dgm:pt modelId="{1367159E-2B76-4EFF-9A0F-E14AD7534BEE}" type="pres">
      <dgm:prSet presAssocID="{A74B16A4-81D4-4A36-88E4-101B6F4D7747}" presName="Name0" presStyleCnt="0">
        <dgm:presLayoutVars>
          <dgm:dir/>
          <dgm:animLvl val="lvl"/>
          <dgm:resizeHandles val="exact"/>
        </dgm:presLayoutVars>
      </dgm:prSet>
      <dgm:spPr/>
    </dgm:pt>
    <dgm:pt modelId="{76D89FE9-74DC-429E-82EC-93C41D844A32}" type="pres">
      <dgm:prSet presAssocID="{F9AC7A2A-FD1A-44E9-B1B5-BFA286FA0925}" presName="boxAndChildren" presStyleCnt="0"/>
      <dgm:spPr/>
    </dgm:pt>
    <dgm:pt modelId="{28294826-09B2-4BF1-A032-1AFD82AC2A37}" type="pres">
      <dgm:prSet presAssocID="{F9AC7A2A-FD1A-44E9-B1B5-BFA286FA0925}" presName="parentTextBox" presStyleLbl="node1" presStyleIdx="0" presStyleCnt="2"/>
      <dgm:spPr/>
    </dgm:pt>
    <dgm:pt modelId="{21F818A5-D38A-4D50-8D7F-FC1AF64A2CF0}" type="pres">
      <dgm:prSet presAssocID="{F9AC7A2A-FD1A-44E9-B1B5-BFA286FA0925}" presName="entireBox" presStyleLbl="node1" presStyleIdx="0" presStyleCnt="2"/>
      <dgm:spPr/>
    </dgm:pt>
    <dgm:pt modelId="{6DCA6B12-B080-4B84-B80D-3097B430C85D}" type="pres">
      <dgm:prSet presAssocID="{F9AC7A2A-FD1A-44E9-B1B5-BFA286FA0925}" presName="descendantBox" presStyleCnt="0"/>
      <dgm:spPr/>
    </dgm:pt>
    <dgm:pt modelId="{64FAF832-725F-4A4C-8AB9-54C230056595}" type="pres">
      <dgm:prSet presAssocID="{925A1319-066D-49CE-98F7-E31E70AF9108}" presName="childTextBox" presStyleLbl="fgAccFollowNode1" presStyleIdx="0" presStyleCnt="3">
        <dgm:presLayoutVars>
          <dgm:bulletEnabled val="1"/>
        </dgm:presLayoutVars>
      </dgm:prSet>
      <dgm:spPr/>
    </dgm:pt>
    <dgm:pt modelId="{BBA8154B-9223-4E26-BD16-D30DE58DEAD4}" type="pres">
      <dgm:prSet presAssocID="{589B1D99-03CD-408C-89C4-C111B8E3DA5F}" presName="childTextBox" presStyleLbl="fgAccFollowNode1" presStyleIdx="1" presStyleCnt="3">
        <dgm:presLayoutVars>
          <dgm:bulletEnabled val="1"/>
        </dgm:presLayoutVars>
      </dgm:prSet>
      <dgm:spPr/>
    </dgm:pt>
    <dgm:pt modelId="{856C0D10-77C2-48C4-AD68-C3B5257DA4E8}" type="pres">
      <dgm:prSet presAssocID="{F6E0DB2D-B598-4D48-9580-CF10F9FBA1A8}" presName="childTextBox" presStyleLbl="fgAccFollowNode1" presStyleIdx="2" presStyleCnt="3">
        <dgm:presLayoutVars>
          <dgm:bulletEnabled val="1"/>
        </dgm:presLayoutVars>
      </dgm:prSet>
      <dgm:spPr/>
    </dgm:pt>
    <dgm:pt modelId="{25AD868F-3F31-4B7C-AF9F-78C873CA922B}" type="pres">
      <dgm:prSet presAssocID="{481700E7-1D00-405B-A466-8A05B7589716}" presName="sp" presStyleCnt="0"/>
      <dgm:spPr/>
    </dgm:pt>
    <dgm:pt modelId="{3F7238A1-9120-420E-916B-E5C88A099309}" type="pres">
      <dgm:prSet presAssocID="{1BA9BF4E-AE5A-4C93-A26A-877AA2E7E481}" presName="arrowAndChildren" presStyleCnt="0"/>
      <dgm:spPr/>
    </dgm:pt>
    <dgm:pt modelId="{6D331BB4-A5EF-4CE4-811F-81822CC807CE}" type="pres">
      <dgm:prSet presAssocID="{1BA9BF4E-AE5A-4C93-A26A-877AA2E7E481}" presName="parentTextArrow" presStyleLbl="node1" presStyleIdx="1" presStyleCnt="2"/>
      <dgm:spPr/>
    </dgm:pt>
  </dgm:ptLst>
  <dgm:cxnLst>
    <dgm:cxn modelId="{3ABFD00C-292E-4849-AE11-20090A52169D}" type="presOf" srcId="{925A1319-066D-49CE-98F7-E31E70AF9108}" destId="{64FAF832-725F-4A4C-8AB9-54C230056595}" srcOrd="0" destOrd="0" presId="urn:microsoft.com/office/officeart/2005/8/layout/process4"/>
    <dgm:cxn modelId="{571A6614-21C3-4F11-8C91-851C22C97B6D}" type="presOf" srcId="{589B1D99-03CD-408C-89C4-C111B8E3DA5F}" destId="{BBA8154B-9223-4E26-BD16-D30DE58DEAD4}" srcOrd="0" destOrd="0" presId="urn:microsoft.com/office/officeart/2005/8/layout/process4"/>
    <dgm:cxn modelId="{CD43C31A-039E-4209-87CC-E0C79E2F6EA4}" type="presOf" srcId="{F6E0DB2D-B598-4D48-9580-CF10F9FBA1A8}" destId="{856C0D10-77C2-48C4-AD68-C3B5257DA4E8}" srcOrd="0" destOrd="0" presId="urn:microsoft.com/office/officeart/2005/8/layout/process4"/>
    <dgm:cxn modelId="{2651E31E-6716-4B9E-94B2-A25AF7894A22}" type="presOf" srcId="{1BA9BF4E-AE5A-4C93-A26A-877AA2E7E481}" destId="{6D331BB4-A5EF-4CE4-811F-81822CC807CE}" srcOrd="0" destOrd="0" presId="urn:microsoft.com/office/officeart/2005/8/layout/process4"/>
    <dgm:cxn modelId="{B901E445-15F0-44AF-B442-FD20E6D5105B}" type="presOf" srcId="{A74B16A4-81D4-4A36-88E4-101B6F4D7747}" destId="{1367159E-2B76-4EFF-9A0F-E14AD7534BEE}" srcOrd="0" destOrd="0" presId="urn:microsoft.com/office/officeart/2005/8/layout/process4"/>
    <dgm:cxn modelId="{F0015179-D07B-4529-ABB2-AA81F2D0FEED}" type="presOf" srcId="{F9AC7A2A-FD1A-44E9-B1B5-BFA286FA0925}" destId="{21F818A5-D38A-4D50-8D7F-FC1AF64A2CF0}" srcOrd="1" destOrd="0" presId="urn:microsoft.com/office/officeart/2005/8/layout/process4"/>
    <dgm:cxn modelId="{132A969A-CB43-4512-9E8C-617DD7D3C38A}" srcId="{F9AC7A2A-FD1A-44E9-B1B5-BFA286FA0925}" destId="{589B1D99-03CD-408C-89C4-C111B8E3DA5F}" srcOrd="1" destOrd="0" parTransId="{32D363C3-5330-433A-B348-AAB60A81816B}" sibTransId="{768F5775-629D-4475-B67A-CCD42889572F}"/>
    <dgm:cxn modelId="{757DC49D-319F-4F44-9196-948C0AAC2FCE}" srcId="{F9AC7A2A-FD1A-44E9-B1B5-BFA286FA0925}" destId="{925A1319-066D-49CE-98F7-E31E70AF9108}" srcOrd="0" destOrd="0" parTransId="{A9B043FB-6BF5-45CF-9EF3-30D5740FB9DE}" sibTransId="{DF1AE4A0-09DF-40E8-AE96-BEAFA04D8EE7}"/>
    <dgm:cxn modelId="{95DD9ACD-8318-4CB3-B532-FD05AFF740D4}" srcId="{A74B16A4-81D4-4A36-88E4-101B6F4D7747}" destId="{1BA9BF4E-AE5A-4C93-A26A-877AA2E7E481}" srcOrd="0" destOrd="0" parTransId="{C36DFD09-1486-4F84-BFB0-4667B1653575}" sibTransId="{481700E7-1D00-405B-A466-8A05B7589716}"/>
    <dgm:cxn modelId="{E46399DE-8999-48D8-9EF3-0458600A5DD6}" srcId="{F9AC7A2A-FD1A-44E9-B1B5-BFA286FA0925}" destId="{F6E0DB2D-B598-4D48-9580-CF10F9FBA1A8}" srcOrd="2" destOrd="0" parTransId="{51483393-2FD7-4748-962B-F1468B08DD27}" sibTransId="{47A82E1C-7DDE-46F6-8680-79E3E6161449}"/>
    <dgm:cxn modelId="{85F588E9-AD51-4FE6-850A-6ED066C3526F}" type="presOf" srcId="{F9AC7A2A-FD1A-44E9-B1B5-BFA286FA0925}" destId="{28294826-09B2-4BF1-A032-1AFD82AC2A37}" srcOrd="0" destOrd="0" presId="urn:microsoft.com/office/officeart/2005/8/layout/process4"/>
    <dgm:cxn modelId="{C7882EEE-3302-42E8-8B29-7327B0CB9199}" srcId="{A74B16A4-81D4-4A36-88E4-101B6F4D7747}" destId="{F9AC7A2A-FD1A-44E9-B1B5-BFA286FA0925}" srcOrd="1" destOrd="0" parTransId="{BFBE435B-4229-463C-846B-A3160464158E}" sibTransId="{43EEB208-D75F-4EDE-A65A-6C6D836F92EB}"/>
    <dgm:cxn modelId="{36FC70E4-DC70-4EA8-ADDA-81BCFA3964CE}" type="presParOf" srcId="{1367159E-2B76-4EFF-9A0F-E14AD7534BEE}" destId="{76D89FE9-74DC-429E-82EC-93C41D844A32}" srcOrd="0" destOrd="0" presId="urn:microsoft.com/office/officeart/2005/8/layout/process4"/>
    <dgm:cxn modelId="{D21365AF-DB00-41FF-8388-AA79859B8D99}" type="presParOf" srcId="{76D89FE9-74DC-429E-82EC-93C41D844A32}" destId="{28294826-09B2-4BF1-A032-1AFD82AC2A37}" srcOrd="0" destOrd="0" presId="urn:microsoft.com/office/officeart/2005/8/layout/process4"/>
    <dgm:cxn modelId="{8FA49E32-0F2F-4564-A01F-647520BCE003}" type="presParOf" srcId="{76D89FE9-74DC-429E-82EC-93C41D844A32}" destId="{21F818A5-D38A-4D50-8D7F-FC1AF64A2CF0}" srcOrd="1" destOrd="0" presId="urn:microsoft.com/office/officeart/2005/8/layout/process4"/>
    <dgm:cxn modelId="{0D54CA63-7BB9-405D-888D-988140DE95C0}" type="presParOf" srcId="{76D89FE9-74DC-429E-82EC-93C41D844A32}" destId="{6DCA6B12-B080-4B84-B80D-3097B430C85D}" srcOrd="2" destOrd="0" presId="urn:microsoft.com/office/officeart/2005/8/layout/process4"/>
    <dgm:cxn modelId="{D312138C-A2E6-40AE-9433-3F0CBD7BCC38}" type="presParOf" srcId="{6DCA6B12-B080-4B84-B80D-3097B430C85D}" destId="{64FAF832-725F-4A4C-8AB9-54C230056595}" srcOrd="0" destOrd="0" presId="urn:microsoft.com/office/officeart/2005/8/layout/process4"/>
    <dgm:cxn modelId="{80A1BF55-6B11-4661-9547-E65BCE2FFA1E}" type="presParOf" srcId="{6DCA6B12-B080-4B84-B80D-3097B430C85D}" destId="{BBA8154B-9223-4E26-BD16-D30DE58DEAD4}" srcOrd="1" destOrd="0" presId="urn:microsoft.com/office/officeart/2005/8/layout/process4"/>
    <dgm:cxn modelId="{AC4F2C8C-E9F3-44C4-905A-D5AFF36E53D6}" type="presParOf" srcId="{6DCA6B12-B080-4B84-B80D-3097B430C85D}" destId="{856C0D10-77C2-48C4-AD68-C3B5257DA4E8}" srcOrd="2" destOrd="0" presId="urn:microsoft.com/office/officeart/2005/8/layout/process4"/>
    <dgm:cxn modelId="{B466AB08-E9BA-4526-8606-9219C8659C1E}" type="presParOf" srcId="{1367159E-2B76-4EFF-9A0F-E14AD7534BEE}" destId="{25AD868F-3F31-4B7C-AF9F-78C873CA922B}" srcOrd="1" destOrd="0" presId="urn:microsoft.com/office/officeart/2005/8/layout/process4"/>
    <dgm:cxn modelId="{CC23B63F-35C5-4CCB-9D81-90ACC8F8C50D}" type="presParOf" srcId="{1367159E-2B76-4EFF-9A0F-E14AD7534BEE}" destId="{3F7238A1-9120-420E-916B-E5C88A099309}" srcOrd="2" destOrd="0" presId="urn:microsoft.com/office/officeart/2005/8/layout/process4"/>
    <dgm:cxn modelId="{7FC94FB6-6D8A-4181-92EC-483849DB6667}" type="presParOf" srcId="{3F7238A1-9120-420E-916B-E5C88A099309}" destId="{6D331BB4-A5EF-4CE4-811F-81822CC807C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200F3-6466-437C-A839-842B82F766C1}">
      <dsp:nvSpPr>
        <dsp:cNvPr id="0" name=""/>
        <dsp:cNvSpPr/>
      </dsp:nvSpPr>
      <dsp:spPr>
        <a:xfrm>
          <a:off x="5300" y="432286"/>
          <a:ext cx="3763143" cy="3010514"/>
        </a:xfrm>
        <a:prstGeom prst="homePlate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55" tIns="68580" rIns="531021" bIns="6858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Logic, like all constructions is a tool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This tool is used to develop reasonable conclusions based on data</a:t>
          </a:r>
        </a:p>
      </dsp:txBody>
      <dsp:txXfrm>
        <a:off x="5300" y="432286"/>
        <a:ext cx="3386829" cy="3010514"/>
      </dsp:txXfrm>
    </dsp:sp>
    <dsp:sp modelId="{0990AA15-22A4-4866-84C7-1930FAEBB7A2}">
      <dsp:nvSpPr>
        <dsp:cNvPr id="0" name=""/>
        <dsp:cNvSpPr/>
      </dsp:nvSpPr>
      <dsp:spPr>
        <a:xfrm>
          <a:off x="3015815" y="432286"/>
          <a:ext cx="3763143" cy="3010514"/>
        </a:xfrm>
        <a:prstGeom prst="chevron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755" tIns="68580" rIns="132755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However, humans are social creatures and we don’t do well with cold hard logic</a:t>
          </a:r>
        </a:p>
      </dsp:txBody>
      <dsp:txXfrm>
        <a:off x="3768444" y="432286"/>
        <a:ext cx="2257886" cy="3010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0163C-4F86-46DD-8FBA-9602176864F1}">
      <dsp:nvSpPr>
        <dsp:cNvPr id="0" name=""/>
        <dsp:cNvSpPr/>
      </dsp:nvSpPr>
      <dsp:spPr>
        <a:xfrm>
          <a:off x="0" y="92593"/>
          <a:ext cx="6513603" cy="23095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Which answer in this list is the correct answer to this question?</a:t>
          </a:r>
        </a:p>
      </dsp:txBody>
      <dsp:txXfrm>
        <a:off x="112744" y="205337"/>
        <a:ext cx="6288115" cy="2084091"/>
      </dsp:txXfrm>
    </dsp:sp>
    <dsp:sp modelId="{FB3034F8-E486-4FFE-BAD1-C2AA171973CA}">
      <dsp:nvSpPr>
        <dsp:cNvPr id="0" name=""/>
        <dsp:cNvSpPr/>
      </dsp:nvSpPr>
      <dsp:spPr>
        <a:xfrm>
          <a:off x="0" y="2402173"/>
          <a:ext cx="6513603" cy="3390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300" kern="1200" dirty="0"/>
            <a:t>All of the below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300" kern="1200" dirty="0"/>
            <a:t>None of the below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300" kern="1200" dirty="0"/>
            <a:t>All of the above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300" kern="1200" dirty="0"/>
            <a:t>One of the above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300" kern="1200" dirty="0"/>
            <a:t>None of the above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3300" kern="1200" dirty="0"/>
            <a:t>None of the above</a:t>
          </a:r>
        </a:p>
      </dsp:txBody>
      <dsp:txXfrm>
        <a:off x="0" y="2402173"/>
        <a:ext cx="6513603" cy="3390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5BAA7-7A85-435E-9604-C3A7BE5CB4CE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9F437-D855-4DDA-8D09-7385E6D9F0EB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To show that some statement or a declarative sentence is true or false</a:t>
          </a:r>
          <a:endParaRPr lang="en-US" sz="3400" kern="1200" dirty="0"/>
        </a:p>
      </dsp:txBody>
      <dsp:txXfrm>
        <a:off x="0" y="2492"/>
        <a:ext cx="6492875" cy="1700138"/>
      </dsp:txXfrm>
    </dsp:sp>
    <dsp:sp modelId="{39F677E9-77E7-49E3-B017-557AF621970D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040C3-87F5-4212-83E3-3A3737FB1BD4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To verify a proposition</a:t>
          </a:r>
          <a:endParaRPr lang="en-US" sz="3400" kern="1200" dirty="0"/>
        </a:p>
      </dsp:txBody>
      <dsp:txXfrm>
        <a:off x="0" y="1702630"/>
        <a:ext cx="6492875" cy="1700138"/>
      </dsp:txXfrm>
    </dsp:sp>
    <dsp:sp modelId="{EFBDABDD-468B-4D92-8573-C1A27FA80CBC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FD55A-BB82-445E-A3F9-9C29FE759B34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To validate an argument</a:t>
          </a:r>
        </a:p>
      </dsp:txBody>
      <dsp:txXfrm>
        <a:off x="0" y="3402769"/>
        <a:ext cx="6492875" cy="1700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818A5-D38A-4D50-8D7F-FC1AF64A2CF0}">
      <dsp:nvSpPr>
        <dsp:cNvPr id="0" name=""/>
        <dsp:cNvSpPr/>
      </dsp:nvSpPr>
      <dsp:spPr>
        <a:xfrm>
          <a:off x="0" y="2672253"/>
          <a:ext cx="5800725" cy="1753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This means that something which </a:t>
          </a:r>
          <a:r>
            <a:rPr lang="en-US" sz="1800" b="1" kern="1200" dirty="0"/>
            <a:t>is not </a:t>
          </a:r>
          <a:r>
            <a:rPr lang="en-US" sz="1800" kern="1200" dirty="0"/>
            <a:t>definitely true or false is not a statement (the below are not statements)</a:t>
          </a:r>
        </a:p>
      </dsp:txBody>
      <dsp:txXfrm>
        <a:off x="0" y="2672253"/>
        <a:ext cx="5800725" cy="946775"/>
      </dsp:txXfrm>
    </dsp:sp>
    <dsp:sp modelId="{64FAF832-725F-4A4C-8AB9-54C230056595}">
      <dsp:nvSpPr>
        <dsp:cNvPr id="0" name=""/>
        <dsp:cNvSpPr/>
      </dsp:nvSpPr>
      <dsp:spPr>
        <a:xfrm>
          <a:off x="2832" y="3583962"/>
          <a:ext cx="1931686" cy="8065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 5 to both sides.</a:t>
          </a:r>
        </a:p>
      </dsp:txBody>
      <dsp:txXfrm>
        <a:off x="2832" y="3583962"/>
        <a:ext cx="1931686" cy="806512"/>
      </dsp:txXfrm>
    </dsp:sp>
    <dsp:sp modelId="{BBA8154B-9223-4E26-BD16-D30DE58DEAD4}">
      <dsp:nvSpPr>
        <dsp:cNvPr id="0" name=""/>
        <dsp:cNvSpPr/>
      </dsp:nvSpPr>
      <dsp:spPr>
        <a:xfrm>
          <a:off x="1934519" y="3583962"/>
          <a:ext cx="1931686" cy="80651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42</a:t>
          </a:r>
        </a:p>
      </dsp:txBody>
      <dsp:txXfrm>
        <a:off x="1934519" y="3583962"/>
        <a:ext cx="1931686" cy="806512"/>
      </dsp:txXfrm>
    </dsp:sp>
    <dsp:sp modelId="{856C0D10-77C2-48C4-AD68-C3B5257DA4E8}">
      <dsp:nvSpPr>
        <dsp:cNvPr id="0" name=""/>
        <dsp:cNvSpPr/>
      </dsp:nvSpPr>
      <dsp:spPr>
        <a:xfrm>
          <a:off x="3866205" y="3583962"/>
          <a:ext cx="1931686" cy="80651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is the solution of 2 x  84?</a:t>
          </a:r>
          <a:br>
            <a:rPr lang="en-US" sz="1700" kern="1200" dirty="0"/>
          </a:br>
          <a:endParaRPr lang="en-US" sz="1700" kern="1200" dirty="0"/>
        </a:p>
      </dsp:txBody>
      <dsp:txXfrm>
        <a:off x="3866205" y="3583962"/>
        <a:ext cx="1931686" cy="806512"/>
      </dsp:txXfrm>
    </dsp:sp>
    <dsp:sp modelId="{6D331BB4-A5EF-4CE4-811F-81822CC807CE}">
      <dsp:nvSpPr>
        <dsp:cNvPr id="0" name=""/>
        <dsp:cNvSpPr/>
      </dsp:nvSpPr>
      <dsp:spPr>
        <a:xfrm rot="10800000">
          <a:off x="0" y="1996"/>
          <a:ext cx="5800725" cy="2696555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sentence or mathematical expression which is definitely true or definitely false</a:t>
          </a:r>
        </a:p>
      </dsp:txBody>
      <dsp:txXfrm rot="10800000">
        <a:off x="0" y="1996"/>
        <a:ext cx="5800725" cy="1752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A8D4-78D5-4506-B6CC-DCB1112BC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3AB90-6F60-4BCE-923A-6D238BDFD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901EF-B6CC-4552-9E10-268B9489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919D-B450-44A0-B8A2-63C778E1FBB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4C263-489A-4C21-B78D-CE878563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D962F-E698-4A1D-BB3F-78ABFA66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F49-17C0-4A19-A09B-BA6F6377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4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5DDF-8B8F-44DF-8649-FD6801E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B5EE1-C143-4040-AC1C-C6FD0B2B8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AA5BB-C89E-4797-9DD4-86A27F1B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919D-B450-44A0-B8A2-63C778E1FBB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2C3A3-7C18-485F-BA93-47C8191A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6ED2B-52F3-4431-A63F-92F14B71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F49-17C0-4A19-A09B-BA6F6377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8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9B23E-CAF4-447E-AEF0-B33B9CE8F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5C9D3-649C-4C0F-A73C-1B425857D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4E13D-75BF-476E-9D00-5A17ADBF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919D-B450-44A0-B8A2-63C778E1FBB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50162-FD60-40F9-A808-2ED8B499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C90A-1ABB-4034-8262-EA5CC514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F49-17C0-4A19-A09B-BA6F6377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B4D2-A264-4D33-912B-604EFC40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8A458-B14C-46DF-B02F-6AC2193A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03DE1-2FDB-4DF3-BE1D-E18EA5DC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919D-B450-44A0-B8A2-63C778E1FBB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39971-073C-4956-9CAA-56AC88DD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6A2F2-1B60-4F52-AAD5-9E561DA9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F49-17C0-4A19-A09B-BA6F6377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7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74D2-ECE2-4C71-823B-E42FFE44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47491-DA9E-41DA-9E3F-BF605F353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61CE0-186F-4D0F-8BBD-4A703657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919D-B450-44A0-B8A2-63C778E1FBB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E5D86-CD53-472C-96EB-BF780772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2EB87-4EA5-46B0-846F-1A28826F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F49-17C0-4A19-A09B-BA6F6377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2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16A5-8F80-4190-BF51-F810CE35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42111-BBC2-436E-9A26-33EDF98EF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8F40A-46A1-4EBE-B7A3-FC75A808A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4ACB7-F18A-44D1-8318-2B707F24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919D-B450-44A0-B8A2-63C778E1FBB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37F67-611B-4BC2-AA94-CE2AC4D4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3FEBF-D4A2-4787-A3EB-23969D7A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F49-17C0-4A19-A09B-BA6F6377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5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047E-2BB1-49B1-9C6B-8FE85C65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250EE-C2AA-4FF8-A793-F7982ADAD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EDF0E-6A18-45B3-B8FD-EE851116B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E0518-7673-4C66-B614-B30D6C970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6CAE0-4D53-41F6-8874-DD904FB95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329B-3092-4B23-966C-75BABFE8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919D-B450-44A0-B8A2-63C778E1FBB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4526E-997F-4F70-8498-DBF795AC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5773F-8706-4BD2-A038-289ADFCC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F49-17C0-4A19-A09B-BA6F6377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1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CC47-E410-4A16-B5A7-8D34407F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4C505-C736-4607-86F9-A36A94FB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919D-B450-44A0-B8A2-63C778E1FBB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4A1F5-D8D2-4A50-84FB-19121091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16D1D-B8BA-4174-BCBF-80784C79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F49-17C0-4A19-A09B-BA6F6377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4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293F0-17E8-422E-9284-BF1A5A00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919D-B450-44A0-B8A2-63C778E1FBB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D168F-24CE-449A-806D-42D7525F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BDB88-6D67-4212-84D3-810AE2B6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F49-17C0-4A19-A09B-BA6F6377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9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F3A1-C5CC-448F-8DCF-695ED54C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D576-C1D2-44FD-9205-E09BAE109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03867-0DCC-4808-B276-3E66D61E4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620CB-5ADE-485B-999F-9B239593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919D-B450-44A0-B8A2-63C778E1FBB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257F4-8E78-4933-87E3-3F49A129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F0AA5-60E7-4705-9C61-9BEDBB4C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F49-17C0-4A19-A09B-BA6F6377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6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3A59-8B77-4809-AD4F-DB4D80BC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1E700-313F-4824-8945-2ED861F88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8A996-02EC-4884-881F-DCB82D49C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A8A80-052B-4383-9780-900B0FBF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919D-B450-44A0-B8A2-63C778E1FBB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8AC07-61C7-43C1-9E57-5AE3468D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2B76D-A3EA-4C6A-985E-C706EEF9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F49-17C0-4A19-A09B-BA6F6377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0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4DC58-F2C3-47B5-B731-6EC1F013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DA096-A7F9-4993-88E2-12D8C9A0F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A18C3-BF1A-4607-983B-2938E1B12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919D-B450-44A0-B8A2-63C778E1FBB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2A362-0ACD-4E72-83B4-D76E13D76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7D4D8-860E-4E57-99A8-745693411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11F49-17C0-4A19-A09B-BA6F6377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trXYg41-V0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POXhFJsqlM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eOQ300AcSU?start=60&amp;feature=oembed" TargetMode="Externa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what is logic">
            <a:extLst>
              <a:ext uri="{FF2B5EF4-FFF2-40B4-BE49-F238E27FC236}">
                <a16:creationId xmlns:a16="http://schemas.microsoft.com/office/drawing/2014/main" id="{99C43E67-9E23-46FF-BB15-26901CB235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b="3822"/>
          <a:stretch/>
        </p:blipFill>
        <p:spPr bwMode="auto">
          <a:xfrm>
            <a:off x="-2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BC799-A7E2-416A-862C-1C0C6AED8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274EB-E182-4B73-B929-734CBF440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 Ariel Avshalom</a:t>
            </a:r>
          </a:p>
          <a:p>
            <a:pPr algn="l"/>
            <a:r>
              <a:rPr lang="en-US" sz="2000"/>
              <a:t>Lecture 1</a:t>
            </a:r>
          </a:p>
          <a:p>
            <a:pPr algn="l"/>
            <a:r>
              <a:rPr lang="en-US" sz="2000"/>
              <a:t>CISC 2210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690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70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A7E2B-FF12-4456-A4BB-B8F81EC7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/>
              <a:t>Truth Tables &amp; Propositional Calculus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2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3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truth table">
            <a:extLst>
              <a:ext uri="{FF2B5EF4-FFF2-40B4-BE49-F238E27FC236}">
                <a16:creationId xmlns:a16="http://schemas.microsoft.com/office/drawing/2014/main" id="{BC6E9663-1F0D-4448-94E2-88AD8959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814" y="3881640"/>
            <a:ext cx="5491019" cy="233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687E4-F81A-4A86-BB04-19AD6FBE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They’re used to graphically represent the truth values of usually complex </a:t>
            </a:r>
            <a:r>
              <a:rPr lang="en-US" sz="2200" b="1" dirty="0"/>
              <a:t>propositions </a:t>
            </a:r>
            <a:r>
              <a:rPr lang="en-US" sz="2200" dirty="0"/>
              <a:t>(arguments)</a:t>
            </a:r>
          </a:p>
          <a:p>
            <a:r>
              <a:rPr lang="en-US" sz="2200" dirty="0"/>
              <a:t>All of this fits into a field called propositional calculus</a:t>
            </a:r>
          </a:p>
        </p:txBody>
      </p:sp>
    </p:spTree>
    <p:extLst>
      <p:ext uri="{BB962C8B-B14F-4D97-AF65-F5344CB8AC3E}">
        <p14:creationId xmlns:p14="http://schemas.microsoft.com/office/powerpoint/2010/main" val="333694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94C58-8933-4513-B874-973A1702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¬ (Not)</a:t>
            </a:r>
          </a:p>
        </p:txBody>
      </p:sp>
      <p:sp>
        <p:nvSpPr>
          <p:cNvPr id="9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098" name="Picture 2" descr="Image result for not truth table">
            <a:extLst>
              <a:ext uri="{FF2B5EF4-FFF2-40B4-BE49-F238E27FC236}">
                <a16:creationId xmlns:a16="http://schemas.microsoft.com/office/drawing/2014/main" id="{EAD64F81-CF46-4347-84ED-C1C695ED2B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2" b="1"/>
          <a:stretch/>
        </p:blipFill>
        <p:spPr bwMode="auto"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74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76A78-7B80-469E-A77F-A582F293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∨ (Or)</a:t>
            </a:r>
          </a:p>
        </p:txBody>
      </p:sp>
      <p:pic>
        <p:nvPicPr>
          <p:cNvPr id="5122" name="Picture 2" descr="Image result for or truth table">
            <a:extLst>
              <a:ext uri="{FF2B5EF4-FFF2-40B4-BE49-F238E27FC236}">
                <a16:creationId xmlns:a16="http://schemas.microsoft.com/office/drawing/2014/main" id="{F29D59C3-703C-4A20-AC7A-583965588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3233"/>
          <a:stretch/>
        </p:blipFill>
        <p:spPr bwMode="auto">
          <a:xfrm>
            <a:off x="4038600" y="963644"/>
            <a:ext cx="7188199" cy="492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60263"/>
      </p:ext>
    </p:extLst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6024-3096-4F8A-8ECF-D68C0073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∧ (And)</a:t>
            </a:r>
          </a:p>
        </p:txBody>
      </p:sp>
      <p:pic>
        <p:nvPicPr>
          <p:cNvPr id="6146" name="Picture 2" descr="Image result for and truth table">
            <a:extLst>
              <a:ext uri="{FF2B5EF4-FFF2-40B4-BE49-F238E27FC236}">
                <a16:creationId xmlns:a16="http://schemas.microsoft.com/office/drawing/2014/main" id="{8AC33399-FD84-4B2B-936F-7D99A643F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830"/>
          <a:stretch/>
        </p:blipFill>
        <p:spPr bwMode="auto">
          <a:xfrm>
            <a:off x="4038600" y="963644"/>
            <a:ext cx="7188199" cy="492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653779"/>
      </p:ext>
    </p:extLst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8318-E598-43C9-8976-CE13A81C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⇒ (Implies)</a:t>
            </a:r>
            <a:endParaRPr lang="en-US" dirty="0"/>
          </a:p>
        </p:txBody>
      </p:sp>
      <p:pic>
        <p:nvPicPr>
          <p:cNvPr id="7170" name="Picture 2" descr="Image result for implies truth table">
            <a:extLst>
              <a:ext uri="{FF2B5EF4-FFF2-40B4-BE49-F238E27FC236}">
                <a16:creationId xmlns:a16="http://schemas.microsoft.com/office/drawing/2014/main" id="{B4D29EDF-A591-4703-9075-09350F99F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4" r="4331" b="1"/>
          <a:stretch/>
        </p:blipFill>
        <p:spPr bwMode="auto">
          <a:xfrm>
            <a:off x="8020569" y="1904284"/>
            <a:ext cx="3152439" cy="344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implications">
            <a:extLst>
              <a:ext uri="{FF2B5EF4-FFF2-40B4-BE49-F238E27FC236}">
                <a16:creationId xmlns:a16="http://schemas.microsoft.com/office/drawing/2014/main" id="{D3C35EE1-8317-477C-9E32-C752F98BBB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2909"/>
            <a:ext cx="6713538" cy="335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409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8F88C-3B25-4C2C-84B9-D6601897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Converting words to truth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EF85-3038-4E75-8ADF-37A862152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FEFFFF"/>
                </a:solidFill>
              </a:rPr>
              <a:t>Words are ambiguous and math isn’t so learn to convert between the two:</a:t>
            </a: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52FA7DAA-14E7-4B44-BB59-B9CE5D254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8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17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15E6C-8154-4559-993F-95BC8C68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Conditionals are dangerous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185E65-AD30-4530-9A93-69FE12845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560" b="1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4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7B02-AD14-46F1-AEDC-CDE36E80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 awesome intro video</a:t>
            </a:r>
          </a:p>
        </p:txBody>
      </p:sp>
      <p:pic>
        <p:nvPicPr>
          <p:cNvPr id="4" name="Online Media 3" title="[Discrete Mathematics] Introduction to Propositional Logic">
            <a:hlinkClick r:id="" action="ppaction://media"/>
            <a:extLst>
              <a:ext uri="{FF2B5EF4-FFF2-40B4-BE49-F238E27FC236}">
                <a16:creationId xmlns:a16="http://schemas.microsoft.com/office/drawing/2014/main" id="{96427857-19F6-4DC2-824B-B6B45EBF30E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637627" y="1438184"/>
            <a:ext cx="6847062" cy="38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5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4F92A5-B59E-4921-ABA1-31F5977D3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3998" b="147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EA00C-DA03-4E7B-9D71-EF081BC3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Logic, the bane of humanity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A37B04-C1FB-4E05-A876-9B6692F8D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331754"/>
              </p:ext>
            </p:extLst>
          </p:nvPr>
        </p:nvGraphicFramePr>
        <p:xfrm>
          <a:off x="4050889" y="2324100"/>
          <a:ext cx="6784259" cy="387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9944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D200F3-6466-437C-A839-842B82F766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>
                                            <p:graphicEl>
                                              <a:dgm id="{DCD200F3-6466-437C-A839-842B82F766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>
                                            <p:graphicEl>
                                              <a:dgm id="{DCD200F3-6466-437C-A839-842B82F766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>
                                            <p:graphicEl>
                                              <a:dgm id="{DCD200F3-6466-437C-A839-842B82F766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D200F3-6466-437C-A839-842B82F766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D200F3-6466-437C-A839-842B82F766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90AA15-22A4-4866-84C7-1930FAEBB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5">
                                            <p:graphicEl>
                                              <a:dgm id="{0990AA15-22A4-4866-84C7-1930FAEBB7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5">
                                            <p:graphicEl>
                                              <a:dgm id="{0990AA15-22A4-4866-84C7-1930FAEBB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5">
                                            <p:graphicEl>
                                              <a:dgm id="{0990AA15-22A4-4866-84C7-1930FAEBB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90AA15-22A4-4866-84C7-1930FAEBB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90AA15-22A4-4866-84C7-1930FAEBB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961DB-084C-4379-953E-A6DF74EC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 example: The Unexpected Hanging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Online Media 3" title="The Unexpected Hanging Paradox">
            <a:hlinkClick r:id="" action="ppaction://media"/>
            <a:extLst>
              <a:ext uri="{FF2B5EF4-FFF2-40B4-BE49-F238E27FC236}">
                <a16:creationId xmlns:a16="http://schemas.microsoft.com/office/drawing/2014/main" id="{AD677FFD-E6E7-46B2-9916-F79C9C94767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54656" y="2139484"/>
            <a:ext cx="7282688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3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56FE1-E1E5-497E-A64F-C8A3C849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Viral logic puzzle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622DA3-D62A-48FD-983B-8326FD150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0778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581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54F66B-3BF3-4495-BAEE-BEB2B018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2A248-6C5D-4F1E-8029-C28A95B3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74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 dirty="0"/>
              <a:t>Roots of logic</a:t>
            </a:r>
          </a:p>
        </p:txBody>
      </p:sp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B7FC7831-B52A-4862-AF4E-59565A5B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283758"/>
            <a:ext cx="4217332" cy="42173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34618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924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AA7F-F250-4860-9FF8-A90F4AE49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874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sz="2200" dirty="0"/>
              <a:t>The roots of logic share a connection between India, China and </a:t>
            </a:r>
            <a:r>
              <a:rPr lang="en-US" sz="2200" b="1" dirty="0"/>
              <a:t>Greece</a:t>
            </a:r>
          </a:p>
          <a:p>
            <a:pPr lvl="1"/>
            <a:r>
              <a:rPr lang="en-US" sz="2200" dirty="0"/>
              <a:t>The Greek way of thinking has permeated into Western Science and math</a:t>
            </a:r>
          </a:p>
          <a:p>
            <a:pPr lvl="1"/>
            <a:r>
              <a:rPr lang="en-US" sz="2200" dirty="0"/>
              <a:t>Lots of Greek logic had to do with proving geometric relations</a:t>
            </a:r>
          </a:p>
          <a:p>
            <a:pPr lvl="1"/>
            <a:r>
              <a:rPr lang="en-US" sz="2200" dirty="0"/>
              <a:t>They liked geometry because they felt it had more substance than algebra</a:t>
            </a:r>
          </a:p>
        </p:txBody>
      </p:sp>
    </p:spTree>
    <p:extLst>
      <p:ext uri="{BB962C8B-B14F-4D97-AF65-F5344CB8AC3E}">
        <p14:creationId xmlns:p14="http://schemas.microsoft.com/office/powerpoint/2010/main" val="211924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976A53-EF80-4A94-826D-9AB6624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Our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9AEE88-59A2-4D8C-8C88-6BD40B1A5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05595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04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B5BAA7-7A85-435E-9604-C3A7BE5CB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00B5BAA7-7A85-435E-9604-C3A7BE5CB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graphicEl>
                                              <a:dgm id="{00B5BAA7-7A85-435E-9604-C3A7BE5CB4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29F437-D855-4DDA-8D09-7385E6D9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C829F437-D855-4DDA-8D09-7385E6D9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C829F437-D855-4DDA-8D09-7385E6D9F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F677E9-77E7-49E3-B017-557AF6219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39F677E9-77E7-49E3-B017-557AF6219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39F677E9-77E7-49E3-B017-557AF62197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9040C3-87F5-4212-83E3-3A3737FB1B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829040C3-87F5-4212-83E3-3A3737FB1B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829040C3-87F5-4212-83E3-3A3737FB1B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BDABDD-468B-4D92-8573-C1A27FA80C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EFBDABDD-468B-4D92-8573-C1A27FA80C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EFBDABDD-468B-4D92-8573-C1A27FA80C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0FD55A-BB82-445E-A3F9-9C29FE759B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80FD55A-BB82-445E-A3F9-9C29FE759B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180FD55A-BB82-445E-A3F9-9C29FE759B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9815EE-0F88-4364-B815-14A6E7ECB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CBDDA-3C55-4E57-B36D-47F023D9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005303"/>
            <a:ext cx="2032490" cy="4427309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Statements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71BF64D2-D193-4CCC-8B76-B2858228A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533661"/>
              </p:ext>
            </p:extLst>
          </p:nvPr>
        </p:nvGraphicFramePr>
        <p:xfrm>
          <a:off x="5337175" y="1004888"/>
          <a:ext cx="5800725" cy="4427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83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graphicEl>
                                              <a:dgm id="{6D331BB4-A5EF-4CE4-811F-81822CC80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>
                                            <p:graphicEl>
                                              <a:dgm id="{6D331BB4-A5EF-4CE4-811F-81822CC80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>
                                            <p:graphicEl>
                                              <a:dgm id="{6D331BB4-A5EF-4CE4-811F-81822CC80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graphicEl>
                                              <a:dgm id="{21F818A5-D38A-4D50-8D7F-FC1AF64A2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>
                                            <p:graphicEl>
                                              <a:dgm id="{21F818A5-D38A-4D50-8D7F-FC1AF64A2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>
                                            <p:graphicEl>
                                              <a:dgm id="{21F818A5-D38A-4D50-8D7F-FC1AF64A2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graphicEl>
                                              <a:dgm id="{64FAF832-725F-4A4C-8AB9-54C230056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>
                                            <p:graphicEl>
                                              <a:dgm id="{64FAF832-725F-4A4C-8AB9-54C230056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>
                                            <p:graphicEl>
                                              <a:dgm id="{64FAF832-725F-4A4C-8AB9-54C230056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graphicEl>
                                              <a:dgm id="{BBA8154B-9223-4E26-BD16-D30DE58DE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>
                                            <p:graphicEl>
                                              <a:dgm id="{BBA8154B-9223-4E26-BD16-D30DE58DE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>
                                            <p:graphicEl>
                                              <a:dgm id="{BBA8154B-9223-4E26-BD16-D30DE58DE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graphicEl>
                                              <a:dgm id="{856C0D10-77C2-48C4-AD68-C3B5257DA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>
                                            <p:graphicEl>
                                              <a:dgm id="{856C0D10-77C2-48C4-AD68-C3B5257DA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>
                                            <p:graphicEl>
                                              <a:dgm id="{856C0D10-77C2-48C4-AD68-C3B5257DA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8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734A5BD-E49E-42B8-98ED-D6E95FF1E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59FD9-7243-44BF-9379-87856198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8528" y="431212"/>
            <a:ext cx="3420305" cy="1906317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Some confounding mathematical statements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A510E-D383-4360-8344-5524C16E5D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45376" y="678955"/>
                <a:ext cx="5586448" cy="5409743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Fermat’s Last Theorem: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𝑛𝑢𝑚𝑏𝑒𝑟𝑠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&gt;2,  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It took Andrew Wiles hundreds of pages to prove this</a:t>
                </a:r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Goldbach's Conjecture:</a:t>
                </a:r>
              </a:p>
              <a:p>
                <a:pPr lvl="1"/>
                <a:r>
                  <a:rPr lang="en-US" sz="2000" dirty="0"/>
                  <a:t>Every even integer greater than 2 is the sum of two prime numbers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A510E-D383-4360-8344-5524C16E5D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5376" y="678955"/>
                <a:ext cx="5586448" cy="5409743"/>
              </a:xfrm>
              <a:blipFill>
                <a:blip r:embed="rId3"/>
                <a:stretch>
                  <a:fillRect l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0">
            <a:extLst>
              <a:ext uri="{FF2B5EF4-FFF2-40B4-BE49-F238E27FC236}">
                <a16:creationId xmlns:a16="http://schemas.microsoft.com/office/drawing/2014/main" id="{57BB0BA7-0383-4937-8874-B01AAA08E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1713" y="2768743"/>
            <a:ext cx="4310288" cy="40892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CD3AB31-A71C-4414-BA05-CF667CBA3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484715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Online Media 3" title="Homer Simpson vs Pierre de Fermat - Numberphile">
            <a:hlinkClick r:id="" action="ppaction://media"/>
            <a:extLst>
              <a:ext uri="{FF2B5EF4-FFF2-40B4-BE49-F238E27FC236}">
                <a16:creationId xmlns:a16="http://schemas.microsoft.com/office/drawing/2014/main" id="{6222F800-222B-49DA-86F6-C0382B972FB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234316" y="3799442"/>
            <a:ext cx="3605083" cy="20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53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2EE8-EC76-48DB-A0B4-30B8E0A4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Connectives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B8BB-2265-4011-8ACF-91EA043C4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There are several basic connectives in logic</a:t>
            </a:r>
          </a:p>
          <a:p>
            <a:r>
              <a:rPr lang="en-US" sz="2400" dirty="0"/>
              <a:t>Let p and q be statements:</a:t>
            </a:r>
          </a:p>
          <a:p>
            <a:pPr lvl="1"/>
            <a:r>
              <a:rPr lang="en-US" dirty="0"/>
              <a:t>¬p: </a:t>
            </a:r>
            <a:r>
              <a:rPr lang="en-US" b="1" dirty="0"/>
              <a:t>NOT</a:t>
            </a:r>
            <a:r>
              <a:rPr lang="en-US" dirty="0"/>
              <a:t> p</a:t>
            </a:r>
          </a:p>
          <a:p>
            <a:pPr lvl="1"/>
            <a:r>
              <a:rPr lang="en-US" dirty="0"/>
              <a:t>p ∨ q: p </a:t>
            </a:r>
            <a:r>
              <a:rPr lang="en-US" b="1" dirty="0"/>
              <a:t>OR</a:t>
            </a:r>
            <a:r>
              <a:rPr lang="en-US" dirty="0"/>
              <a:t> q</a:t>
            </a:r>
          </a:p>
          <a:p>
            <a:pPr lvl="1"/>
            <a:r>
              <a:rPr lang="en-US" dirty="0"/>
              <a:t>p ∧ q: p </a:t>
            </a:r>
            <a:r>
              <a:rPr lang="en-US" b="1" dirty="0"/>
              <a:t>AND</a:t>
            </a:r>
            <a:r>
              <a:rPr lang="en-US" dirty="0"/>
              <a:t> q</a:t>
            </a:r>
          </a:p>
          <a:p>
            <a:pPr lvl="1"/>
            <a:r>
              <a:rPr lang="en-US" dirty="0"/>
              <a:t>p ⇒ q: p </a:t>
            </a:r>
            <a:r>
              <a:rPr lang="en-US" b="1" dirty="0"/>
              <a:t>IMPLIES</a:t>
            </a:r>
            <a:r>
              <a:rPr lang="en-US" dirty="0"/>
              <a:t> q</a:t>
            </a:r>
          </a:p>
          <a:p>
            <a:pPr lvl="1"/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mage result for logical connectives">
            <a:extLst>
              <a:ext uri="{FF2B5EF4-FFF2-40B4-BE49-F238E27FC236}">
                <a16:creationId xmlns:a16="http://schemas.microsoft.com/office/drawing/2014/main" id="{ABA05FFE-14FF-470D-85E2-F10D9C102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" r="-2" b="-2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891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388</Words>
  <Application>Microsoft Office PowerPoint</Application>
  <PresentationFormat>Widescreen</PresentationFormat>
  <Paragraphs>57</Paragraphs>
  <Slides>17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Century Schoolbook</vt:lpstr>
      <vt:lpstr>Rockwell</vt:lpstr>
      <vt:lpstr>Office Theme</vt:lpstr>
      <vt:lpstr>Logic</vt:lpstr>
      <vt:lpstr>Logic, the bane of humanity</vt:lpstr>
      <vt:lpstr>An example: The Unexpected Hanging</vt:lpstr>
      <vt:lpstr>Viral logic puzzle</vt:lpstr>
      <vt:lpstr>Roots of logic</vt:lpstr>
      <vt:lpstr>Our goal</vt:lpstr>
      <vt:lpstr>Statements</vt:lpstr>
      <vt:lpstr>Some confounding mathematical statements</vt:lpstr>
      <vt:lpstr>Connectives</vt:lpstr>
      <vt:lpstr>Truth Tables &amp; Propositional Calculus</vt:lpstr>
      <vt:lpstr>¬ (Not)</vt:lpstr>
      <vt:lpstr>∨ (Or)</vt:lpstr>
      <vt:lpstr>∧ (And)</vt:lpstr>
      <vt:lpstr>⇒ (Implies)</vt:lpstr>
      <vt:lpstr>Converting words to truth tables</vt:lpstr>
      <vt:lpstr>Conditionals are dangerous</vt:lpstr>
      <vt:lpstr>An awesome intro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</dc:title>
  <dc:creator>Ariel Avshalom</dc:creator>
  <cp:lastModifiedBy>Ariel Avshalom</cp:lastModifiedBy>
  <cp:revision>1</cp:revision>
  <dcterms:created xsi:type="dcterms:W3CDTF">2020-02-10T03:38:45Z</dcterms:created>
  <dcterms:modified xsi:type="dcterms:W3CDTF">2020-02-10T03:57:21Z</dcterms:modified>
</cp:coreProperties>
</file>