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1857B-410B-4F06-AB81-06505A081BB4}" v="4" dt="2020-03-23T18:10:41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0"/>
    <p:restoredTop sz="94563"/>
  </p:normalViewPr>
  <p:slideViewPr>
    <p:cSldViewPr snapToGrid="0" snapToObjects="1">
      <p:cViewPr varScale="1">
        <p:scale>
          <a:sx n="152" d="100"/>
          <a:sy n="152" d="100"/>
        </p:scale>
        <p:origin x="1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Avshalom" userId="ad20b999a1aae67d" providerId="LiveId" clId="{6A41857B-410B-4F06-AB81-06505A081BB4}"/>
    <pc:docChg chg="undo custSel addSld modSld">
      <pc:chgData name="Ariel Avshalom" userId="ad20b999a1aae67d" providerId="LiveId" clId="{6A41857B-410B-4F06-AB81-06505A081BB4}" dt="2020-03-23T18:10:53.044" v="64" actId="20577"/>
      <pc:docMkLst>
        <pc:docMk/>
      </pc:docMkLst>
      <pc:sldChg chg="modSp add mod">
        <pc:chgData name="Ariel Avshalom" userId="ad20b999a1aae67d" providerId="LiveId" clId="{6A41857B-410B-4F06-AB81-06505A081BB4}" dt="2020-03-23T18:10:53.044" v="64" actId="20577"/>
        <pc:sldMkLst>
          <pc:docMk/>
          <pc:sldMk cId="606548790" sldId="262"/>
        </pc:sldMkLst>
        <pc:spChg chg="mod">
          <ac:chgData name="Ariel Avshalom" userId="ad20b999a1aae67d" providerId="LiveId" clId="{6A41857B-410B-4F06-AB81-06505A081BB4}" dt="2020-03-23T18:10:53.044" v="64" actId="20577"/>
          <ac:spMkLst>
            <pc:docMk/>
            <pc:sldMk cId="606548790" sldId="262"/>
            <ac:spMk id="2" creationId="{1F0F67B4-96BC-43B3-9572-84D2EF71850A}"/>
          </ac:spMkLst>
        </pc:spChg>
        <pc:spChg chg="mod">
          <ac:chgData name="Ariel Avshalom" userId="ad20b999a1aae67d" providerId="LiveId" clId="{6A41857B-410B-4F06-AB81-06505A081BB4}" dt="2020-03-23T18:10:41.620" v="5"/>
          <ac:spMkLst>
            <pc:docMk/>
            <pc:sldMk cId="606548790" sldId="262"/>
            <ac:spMk id="3" creationId="{7B9E8F60-2BAD-4129-A758-FFEDE021AA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2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3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01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9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3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9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3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academy.org/math/algebra/x2f8bb11595b61c86:irrational-numbers/x2f8bb11595b61c86:proofs-concerning-irrational-numbers/v/proof-that-square-root-of-prime-number-is-irration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C1412-74D7-4FF4-AFC4-D42555475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7" b="126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  <a:effectLst>
            <a:outerShdw blurRad="50800" dist="50800" dir="27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135CB4-9AC4-4D27-ACB7-3A820A6E7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rgbClr val="C699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9D950-57EE-284A-BDAB-042F8B2F6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6BFCE-AFFD-0A4B-A78F-4587581E8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By Ariel Avshalom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Lecture 4.5 – contradiction examples</a:t>
            </a:r>
          </a:p>
        </p:txBody>
      </p:sp>
    </p:spTree>
    <p:extLst>
      <p:ext uri="{BB962C8B-B14F-4D97-AF65-F5344CB8AC3E}">
        <p14:creationId xmlns:p14="http://schemas.microsoft.com/office/powerpoint/2010/main" val="326453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9BEB-2A48-7D4C-9540-55C350A4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n ∈ Z. If n^2 is odd, then n is odd.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9BFB-2037-964E-9FC7-91A20F55E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0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962DF8-FD37-C34B-A876-3E24A8555E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is irrational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962DF8-FD37-C34B-A876-3E24A8555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E6FE-5D07-144C-84A2-0FC96DFE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5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4CBE-E148-F240-87E6-2441BA9F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a,b</a:t>
            </a:r>
            <a:r>
              <a:rPr lang="en-US" dirty="0"/>
              <a:t> ∈ Z, then a^2 −4b −3 not=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A38F-C9F9-EE43-8586-6E918534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DFC1-C8FF-A24E-845E-020C5F97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dirty="0" err="1"/>
              <a:t>a,b</a:t>
            </a:r>
            <a:r>
              <a:rPr lang="en-US" dirty="0"/>
              <a:t> ∈ R. If a is rational and ab is irrational, then b is irrational.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2D6B-E5F9-414D-8C65-FA37D36A5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3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9941-6775-DD4B-AAFA-04411B8B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product of any five consecutive integers is divisible by 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DEA6-BA7C-0246-B68A-5327D455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(For example, the product of 3,4,5,6 and 7 is 2520, and 2520 = 120·21)</a:t>
            </a:r>
          </a:p>
        </p:txBody>
      </p:sp>
    </p:spTree>
    <p:extLst>
      <p:ext uri="{BB962C8B-B14F-4D97-AF65-F5344CB8AC3E}">
        <p14:creationId xmlns:p14="http://schemas.microsoft.com/office/powerpoint/2010/main" val="284728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67B4-96BC-43B3-9572-84D2EF71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that the square roots of prime numbers are irrational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8F60-2BAD-4129-A758-FFEDE021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https://www.khanacademy.org/math/algebra/x2f8bb11595b61c86:irrational-numbers/x2f8bb11595b61c86:proofs-concerning-irrational-numbers/v/proof-that-square-root-of-prime-number-is-irrational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4879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0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133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Gothic</vt:lpstr>
      <vt:lpstr>Elephant</vt:lpstr>
      <vt:lpstr>BrushVTI</vt:lpstr>
      <vt:lpstr>Proofs</vt:lpstr>
      <vt:lpstr>Suppose n ∈ Z. If n^2 is odd, then n is odd.</vt:lpstr>
      <vt:lpstr>Prove that √3 is irrational</vt:lpstr>
      <vt:lpstr>If a,b ∈ Z, then a^2 −4b −3 not= 0</vt:lpstr>
      <vt:lpstr>Suppose a,b ∈ R. If a is rational and ab is irrational, then b is irrational.</vt:lpstr>
      <vt:lpstr>The product of any five consecutive integers is divisible by 120</vt:lpstr>
      <vt:lpstr>Prove that the square roots of prime numbers are irrational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Proofs</dc:title>
  <dc:creator>Ariel Avshalom</dc:creator>
  <cp:lastModifiedBy>Ariel Avshalom</cp:lastModifiedBy>
  <cp:revision>5</cp:revision>
  <dcterms:created xsi:type="dcterms:W3CDTF">2020-03-11T17:31:28Z</dcterms:created>
  <dcterms:modified xsi:type="dcterms:W3CDTF">2020-03-23T18:10:55Z</dcterms:modified>
</cp:coreProperties>
</file>