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888BA-182B-4328-93B7-35907199FFCB}" v="425" dt="2020-03-23T18:01:51.934"/>
    <p1510:client id="{28704E7A-743B-8741-B3E3-2D609348511D}" v="29" dt="2020-03-23T19:03:39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8"/>
    <p:restoredTop sz="95400"/>
  </p:normalViewPr>
  <p:slideViewPr>
    <p:cSldViewPr snapToGrid="0" snapToObjects="1">
      <p:cViewPr varScale="1">
        <p:scale>
          <a:sx n="101" d="100"/>
          <a:sy n="10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106888BA-182B-4328-93B7-35907199FFCB}"/>
    <pc:docChg chg="undo custSel mod addSld modSld">
      <pc:chgData name="Ariel Avshalom" userId="ad20b999a1aae67d" providerId="LiveId" clId="{106888BA-182B-4328-93B7-35907199FFCB}" dt="2020-03-23T18:02:45.625" v="958" actId="20577"/>
      <pc:docMkLst>
        <pc:docMk/>
      </pc:docMkLst>
      <pc:sldChg chg="modSp mod">
        <pc:chgData name="Ariel Avshalom" userId="ad20b999a1aae67d" providerId="LiveId" clId="{106888BA-182B-4328-93B7-35907199FFCB}" dt="2020-03-23T17:29:31.882" v="302" actId="255"/>
        <pc:sldMkLst>
          <pc:docMk/>
          <pc:sldMk cId="2602804728" sldId="260"/>
        </pc:sldMkLst>
        <pc:spChg chg="mod">
          <ac:chgData name="Ariel Avshalom" userId="ad20b999a1aae67d" providerId="LiveId" clId="{106888BA-182B-4328-93B7-35907199FFCB}" dt="2020-03-23T17:25:50.302" v="203"/>
          <ac:spMkLst>
            <pc:docMk/>
            <pc:sldMk cId="2602804728" sldId="260"/>
            <ac:spMk id="2" creationId="{7AE92EED-5961-4E41-856D-97AD17FA5451}"/>
          </ac:spMkLst>
        </pc:spChg>
        <pc:spChg chg="mod">
          <ac:chgData name="Ariel Avshalom" userId="ad20b999a1aae67d" providerId="LiveId" clId="{106888BA-182B-4328-93B7-35907199FFCB}" dt="2020-03-23T17:29:31.882" v="302" actId="255"/>
          <ac:spMkLst>
            <pc:docMk/>
            <pc:sldMk cId="2602804728" sldId="260"/>
            <ac:spMk id="3" creationId="{FB26ABC6-43D5-674D-9A9F-0F46428137D9}"/>
          </ac:spMkLst>
        </pc:spChg>
      </pc:sldChg>
      <pc:sldChg chg="addSp delSp modSp mod setBg">
        <pc:chgData name="Ariel Avshalom" userId="ad20b999a1aae67d" providerId="LiveId" clId="{106888BA-182B-4328-93B7-35907199FFCB}" dt="2020-03-23T17:40:37.913" v="306" actId="27614"/>
        <pc:sldMkLst>
          <pc:docMk/>
          <pc:sldMk cId="2105160371" sldId="262"/>
        </pc:sldMkLst>
        <pc:spChg chg="mod">
          <ac:chgData name="Ariel Avshalom" userId="ad20b999a1aae67d" providerId="LiveId" clId="{106888BA-182B-4328-93B7-35907199FFCB}" dt="2020-03-23T17:33:04.130" v="304" actId="26606"/>
          <ac:spMkLst>
            <pc:docMk/>
            <pc:sldMk cId="2105160371" sldId="262"/>
            <ac:spMk id="2" creationId="{6DDEA14B-28A0-8B49-BDDC-4F286E6EA02C}"/>
          </ac:spMkLst>
        </pc:spChg>
        <pc:spChg chg="del">
          <ac:chgData name="Ariel Avshalom" userId="ad20b999a1aae67d" providerId="LiveId" clId="{106888BA-182B-4328-93B7-35907199FFCB}" dt="2020-03-23T17:33:00.582" v="303"/>
          <ac:spMkLst>
            <pc:docMk/>
            <pc:sldMk cId="2105160371" sldId="262"/>
            <ac:spMk id="3" creationId="{29A63031-0837-E043-9A6F-D1832F57688C}"/>
          </ac:spMkLst>
        </pc:spChg>
        <pc:spChg chg="add">
          <ac:chgData name="Ariel Avshalom" userId="ad20b999a1aae67d" providerId="LiveId" clId="{106888BA-182B-4328-93B7-35907199FFCB}" dt="2020-03-23T17:33:04.130" v="304" actId="26606"/>
          <ac:spMkLst>
            <pc:docMk/>
            <pc:sldMk cId="2105160371" sldId="262"/>
            <ac:spMk id="71" creationId="{19D99C6D-7A48-4C44-8FC9-7D3B40F96BC8}"/>
          </ac:spMkLst>
        </pc:spChg>
        <pc:spChg chg="add">
          <ac:chgData name="Ariel Avshalom" userId="ad20b999a1aae67d" providerId="LiveId" clId="{106888BA-182B-4328-93B7-35907199FFCB}" dt="2020-03-23T17:33:04.130" v="304" actId="26606"/>
          <ac:spMkLst>
            <pc:docMk/>
            <pc:sldMk cId="2105160371" sldId="262"/>
            <ac:spMk id="73" creationId="{4D4B3CE1-814B-492A-975F-8415D7438DEC}"/>
          </ac:spMkLst>
        </pc:spChg>
        <pc:spChg chg="add">
          <ac:chgData name="Ariel Avshalom" userId="ad20b999a1aae67d" providerId="LiveId" clId="{106888BA-182B-4328-93B7-35907199FFCB}" dt="2020-03-23T17:33:04.130" v="304" actId="26606"/>
          <ac:spMkLst>
            <pc:docMk/>
            <pc:sldMk cId="2105160371" sldId="262"/>
            <ac:spMk id="75" creationId="{65E71A95-A7E8-4EE9-91DE-3D023CFC25C0}"/>
          </ac:spMkLst>
        </pc:spChg>
        <pc:spChg chg="add">
          <ac:chgData name="Ariel Avshalom" userId="ad20b999a1aae67d" providerId="LiveId" clId="{106888BA-182B-4328-93B7-35907199FFCB}" dt="2020-03-23T17:33:04.130" v="304" actId="26606"/>
          <ac:spMkLst>
            <pc:docMk/>
            <pc:sldMk cId="2105160371" sldId="262"/>
            <ac:spMk id="77" creationId="{4FAB0BE2-0B95-4CF4-9290-79BA27CE67B6}"/>
          </ac:spMkLst>
        </pc:spChg>
        <pc:spChg chg="add">
          <ac:chgData name="Ariel Avshalom" userId="ad20b999a1aae67d" providerId="LiveId" clId="{106888BA-182B-4328-93B7-35907199FFCB}" dt="2020-03-23T17:33:04.130" v="304" actId="26606"/>
          <ac:spMkLst>
            <pc:docMk/>
            <pc:sldMk cId="2105160371" sldId="262"/>
            <ac:spMk id="79" creationId="{14F664FF-A2DF-4E50-B145-B20B85E8DB4F}"/>
          </ac:spMkLst>
        </pc:spChg>
        <pc:picChg chg="mod">
          <ac:chgData name="Ariel Avshalom" userId="ad20b999a1aae67d" providerId="LiveId" clId="{106888BA-182B-4328-93B7-35907199FFCB}" dt="2020-03-23T17:40:37.913" v="306" actId="27614"/>
          <ac:picMkLst>
            <pc:docMk/>
            <pc:sldMk cId="2105160371" sldId="262"/>
            <ac:picMk id="4" creationId="{B3795660-FA31-084E-AB5F-68842510B32F}"/>
          </ac:picMkLst>
        </pc:picChg>
        <pc:picChg chg="add mod">
          <ac:chgData name="Ariel Avshalom" userId="ad20b999a1aae67d" providerId="LiveId" clId="{106888BA-182B-4328-93B7-35907199FFCB}" dt="2020-03-23T17:33:04.130" v="304" actId="26606"/>
          <ac:picMkLst>
            <pc:docMk/>
            <pc:sldMk cId="2105160371" sldId="262"/>
            <ac:picMk id="1026" creationId="{A7B81A43-B417-4855-B31D-432CAA3B9EBA}"/>
          </ac:picMkLst>
        </pc:picChg>
        <pc:cxnChg chg="add">
          <ac:chgData name="Ariel Avshalom" userId="ad20b999a1aae67d" providerId="LiveId" clId="{106888BA-182B-4328-93B7-35907199FFCB}" dt="2020-03-23T17:33:04.130" v="304" actId="26606"/>
          <ac:cxnSpMkLst>
            <pc:docMk/>
            <pc:sldMk cId="2105160371" sldId="262"/>
            <ac:cxnSpMk id="81" creationId="{EF0B239D-AE40-48F7-90BB-102E2390BA9C}"/>
          </ac:cxnSpMkLst>
        </pc:cxnChg>
      </pc:sldChg>
      <pc:sldChg chg="addSp modSp add mod setBg">
        <pc:chgData name="Ariel Avshalom" userId="ad20b999a1aae67d" providerId="LiveId" clId="{106888BA-182B-4328-93B7-35907199FFCB}" dt="2020-03-23T17:51:58.270" v="509" actId="26606"/>
        <pc:sldMkLst>
          <pc:docMk/>
          <pc:sldMk cId="1466949967" sldId="263"/>
        </pc:sldMkLst>
        <pc:spChg chg="mod">
          <ac:chgData name="Ariel Avshalom" userId="ad20b999a1aae67d" providerId="LiveId" clId="{106888BA-182B-4328-93B7-35907199FFCB}" dt="2020-03-23T17:51:58.270" v="509" actId="26606"/>
          <ac:spMkLst>
            <pc:docMk/>
            <pc:sldMk cId="1466949967" sldId="263"/>
            <ac:spMk id="2" creationId="{FE807846-3839-4E31-BC37-E6B4538B3D4A}"/>
          </ac:spMkLst>
        </pc:spChg>
        <pc:spChg chg="mod">
          <ac:chgData name="Ariel Avshalom" userId="ad20b999a1aae67d" providerId="LiveId" clId="{106888BA-182B-4328-93B7-35907199FFCB}" dt="2020-03-23T17:51:58.270" v="509" actId="26606"/>
          <ac:spMkLst>
            <pc:docMk/>
            <pc:sldMk cId="1466949967" sldId="263"/>
            <ac:spMk id="3" creationId="{20E95A1F-AD4C-4C8B-B8CF-AFA62C806108}"/>
          </ac:spMkLst>
        </pc:spChg>
        <pc:spChg chg="add">
          <ac:chgData name="Ariel Avshalom" userId="ad20b999a1aae67d" providerId="LiveId" clId="{106888BA-182B-4328-93B7-35907199FFCB}" dt="2020-03-23T17:51:58.270" v="509" actId="26606"/>
          <ac:spMkLst>
            <pc:docMk/>
            <pc:sldMk cId="1466949967" sldId="263"/>
            <ac:spMk id="8" creationId="{85016AEC-0320-4ED0-8ECB-FE11DDDFE17A}"/>
          </ac:spMkLst>
        </pc:spChg>
        <pc:spChg chg="add">
          <ac:chgData name="Ariel Avshalom" userId="ad20b999a1aae67d" providerId="LiveId" clId="{106888BA-182B-4328-93B7-35907199FFCB}" dt="2020-03-23T17:51:58.270" v="509" actId="26606"/>
          <ac:spMkLst>
            <pc:docMk/>
            <pc:sldMk cId="1466949967" sldId="263"/>
            <ac:spMk id="10" creationId="{D3CDB30C-1F82-41E6-A067-831D6E89184F}"/>
          </ac:spMkLst>
        </pc:spChg>
        <pc:spChg chg="add">
          <ac:chgData name="Ariel Avshalom" userId="ad20b999a1aae67d" providerId="LiveId" clId="{106888BA-182B-4328-93B7-35907199FFCB}" dt="2020-03-23T17:51:58.270" v="509" actId="26606"/>
          <ac:spMkLst>
            <pc:docMk/>
            <pc:sldMk cId="1466949967" sldId="263"/>
            <ac:spMk id="12" creationId="{2DDA86DD-F997-4F66-A87C-5B58AB6D19EC}"/>
          </ac:spMkLst>
        </pc:spChg>
        <pc:spChg chg="add">
          <ac:chgData name="Ariel Avshalom" userId="ad20b999a1aae67d" providerId="LiveId" clId="{106888BA-182B-4328-93B7-35907199FFCB}" dt="2020-03-23T17:51:58.270" v="509" actId="26606"/>
          <ac:spMkLst>
            <pc:docMk/>
            <pc:sldMk cId="1466949967" sldId="263"/>
            <ac:spMk id="14" creationId="{D241B827-437E-40A3-A732-669230D6A5BC}"/>
          </ac:spMkLst>
        </pc:spChg>
      </pc:sldChg>
      <pc:sldChg chg="addSp delSp modSp add mod setBg setClrOvrMap">
        <pc:chgData name="Ariel Avshalom" userId="ad20b999a1aae67d" providerId="LiveId" clId="{106888BA-182B-4328-93B7-35907199FFCB}" dt="2020-03-23T18:00:43.955" v="673" actId="26606"/>
        <pc:sldMkLst>
          <pc:docMk/>
          <pc:sldMk cId="848777903" sldId="264"/>
        </pc:sldMkLst>
        <pc:spChg chg="mod">
          <ac:chgData name="Ariel Avshalom" userId="ad20b999a1aae67d" providerId="LiveId" clId="{106888BA-182B-4328-93B7-35907199FFCB}" dt="2020-03-23T18:00:43.955" v="673" actId="26606"/>
          <ac:spMkLst>
            <pc:docMk/>
            <pc:sldMk cId="848777903" sldId="264"/>
            <ac:spMk id="2" creationId="{A12B6121-8DF8-4BE9-B1FB-F4CA24D79F81}"/>
          </ac:spMkLst>
        </pc:spChg>
        <pc:spChg chg="mod ord">
          <ac:chgData name="Ariel Avshalom" userId="ad20b999a1aae67d" providerId="LiveId" clId="{106888BA-182B-4328-93B7-35907199FFCB}" dt="2020-03-23T18:00:43.955" v="673" actId="26606"/>
          <ac:spMkLst>
            <pc:docMk/>
            <pc:sldMk cId="848777903" sldId="264"/>
            <ac:spMk id="3" creationId="{75C82359-85AF-4B38-ABEB-F727A2B9DE16}"/>
          </ac:spMkLst>
        </pc:spChg>
        <pc:spChg chg="add del">
          <ac:chgData name="Ariel Avshalom" userId="ad20b999a1aae67d" providerId="LiveId" clId="{106888BA-182B-4328-93B7-35907199FFCB}" dt="2020-03-23T18:00:43.955" v="673" actId="26606"/>
          <ac:spMkLst>
            <pc:docMk/>
            <pc:sldMk cId="848777903" sldId="264"/>
            <ac:spMk id="10" creationId="{59A309A7-1751-4ABE-A3C1-EEC40366AD89}"/>
          </ac:spMkLst>
        </pc:spChg>
        <pc:spChg chg="add del">
          <ac:chgData name="Ariel Avshalom" userId="ad20b999a1aae67d" providerId="LiveId" clId="{106888BA-182B-4328-93B7-35907199FFCB}" dt="2020-03-23T18:00:43.955" v="673" actId="26606"/>
          <ac:spMkLst>
            <pc:docMk/>
            <pc:sldMk cId="848777903" sldId="264"/>
            <ac:spMk id="12" creationId="{967D8EB6-EAE1-4F9C-B398-83321E287204}"/>
          </ac:spMkLst>
        </pc:spChg>
        <pc:spChg chg="add del">
          <ac:chgData name="Ariel Avshalom" userId="ad20b999a1aae67d" providerId="LiveId" clId="{106888BA-182B-4328-93B7-35907199FFCB}" dt="2020-03-23T18:00:33.015" v="668" actId="26606"/>
          <ac:spMkLst>
            <pc:docMk/>
            <pc:sldMk cId="848777903" sldId="264"/>
            <ac:spMk id="17" creationId="{427D15F9-FBA9-45B6-A1EE-7E2610907483}"/>
          </ac:spMkLst>
        </pc:spChg>
        <pc:spChg chg="add del">
          <ac:chgData name="Ariel Avshalom" userId="ad20b999a1aae67d" providerId="LiveId" clId="{106888BA-182B-4328-93B7-35907199FFCB}" dt="2020-03-23T18:00:43.923" v="672" actId="26606"/>
          <ac:spMkLst>
            <pc:docMk/>
            <pc:sldMk cId="848777903" sldId="264"/>
            <ac:spMk id="21" creationId="{3ED4DDBF-257C-4116-AECA-9F2940B66D6F}"/>
          </ac:spMkLst>
        </pc:spChg>
        <pc:spChg chg="add del">
          <ac:chgData name="Ariel Avshalom" userId="ad20b999a1aae67d" providerId="LiveId" clId="{106888BA-182B-4328-93B7-35907199FFCB}" dt="2020-03-23T18:00:35.259" v="670" actId="26606"/>
          <ac:spMkLst>
            <pc:docMk/>
            <pc:sldMk cId="848777903" sldId="264"/>
            <ac:spMk id="26" creationId="{18FD74D4-C0F3-4E5B-9628-885593F0B528}"/>
          </ac:spMkLst>
        </pc:spChg>
        <pc:spChg chg="add del">
          <ac:chgData name="Ariel Avshalom" userId="ad20b999a1aae67d" providerId="LiveId" clId="{106888BA-182B-4328-93B7-35907199FFCB}" dt="2020-03-23T18:00:35.259" v="670" actId="26606"/>
          <ac:spMkLst>
            <pc:docMk/>
            <pc:sldMk cId="848777903" sldId="264"/>
            <ac:spMk id="27" creationId="{067CFD9A-AD7C-42E8-898D-F51A83B12D73}"/>
          </ac:spMkLst>
        </pc:spChg>
        <pc:spChg chg="add del">
          <ac:chgData name="Ariel Avshalom" userId="ad20b999a1aae67d" providerId="LiveId" clId="{106888BA-182B-4328-93B7-35907199FFCB}" dt="2020-03-23T18:00:43.923" v="672" actId="26606"/>
          <ac:spMkLst>
            <pc:docMk/>
            <pc:sldMk cId="848777903" sldId="264"/>
            <ac:spMk id="29" creationId="{72B886CF-D3D5-4CDE-A0D0-35994223D8D7}"/>
          </ac:spMkLst>
        </pc:spChg>
        <pc:spChg chg="add del">
          <ac:chgData name="Ariel Avshalom" userId="ad20b999a1aae67d" providerId="LiveId" clId="{106888BA-182B-4328-93B7-35907199FFCB}" dt="2020-03-23T18:00:43.923" v="672" actId="26606"/>
          <ac:spMkLst>
            <pc:docMk/>
            <pc:sldMk cId="848777903" sldId="264"/>
            <ac:spMk id="30" creationId="{07B6A030-BACC-4EA6-AD60-80E08BBB3253}"/>
          </ac:spMkLst>
        </pc:spChg>
        <pc:spChg chg="add">
          <ac:chgData name="Ariel Avshalom" userId="ad20b999a1aae67d" providerId="LiveId" clId="{106888BA-182B-4328-93B7-35907199FFCB}" dt="2020-03-23T18:00:43.955" v="673" actId="26606"/>
          <ac:spMkLst>
            <pc:docMk/>
            <pc:sldMk cId="848777903" sldId="264"/>
            <ac:spMk id="32" creationId="{56C20283-73E0-40EC-8AD8-057F581F64C2}"/>
          </ac:spMkLst>
        </pc:spChg>
        <pc:spChg chg="add">
          <ac:chgData name="Ariel Avshalom" userId="ad20b999a1aae67d" providerId="LiveId" clId="{106888BA-182B-4328-93B7-35907199FFCB}" dt="2020-03-23T18:00:43.955" v="673" actId="26606"/>
          <ac:spMkLst>
            <pc:docMk/>
            <pc:sldMk cId="848777903" sldId="264"/>
            <ac:spMk id="33" creationId="{3FCC729B-E528-40C3-82D3-BA4375575E87}"/>
          </ac:spMkLst>
        </pc:spChg>
        <pc:spChg chg="add">
          <ac:chgData name="Ariel Avshalom" userId="ad20b999a1aae67d" providerId="LiveId" clId="{106888BA-182B-4328-93B7-35907199FFCB}" dt="2020-03-23T18:00:43.955" v="673" actId="26606"/>
          <ac:spMkLst>
            <pc:docMk/>
            <pc:sldMk cId="848777903" sldId="264"/>
            <ac:spMk id="34" creationId="{58F1FB8D-1842-4A04-998D-6CF047AB2790}"/>
          </ac:spMkLst>
        </pc:spChg>
        <pc:grpChg chg="add del">
          <ac:chgData name="Ariel Avshalom" userId="ad20b999a1aae67d" providerId="LiveId" clId="{106888BA-182B-4328-93B7-35907199FFCB}" dt="2020-03-23T18:00:33.015" v="668" actId="26606"/>
          <ac:grpSpMkLst>
            <pc:docMk/>
            <pc:sldMk cId="848777903" sldId="264"/>
            <ac:grpSpMk id="19" creationId="{549D845D-9A57-49AC-9523-BB0D6DA6FECA}"/>
          </ac:grpSpMkLst>
        </pc:grpChg>
        <pc:picChg chg="add mod ord">
          <ac:chgData name="Ariel Avshalom" userId="ad20b999a1aae67d" providerId="LiveId" clId="{106888BA-182B-4328-93B7-35907199FFCB}" dt="2020-03-23T18:00:43.955" v="673" actId="26606"/>
          <ac:picMkLst>
            <pc:docMk/>
            <pc:sldMk cId="848777903" sldId="264"/>
            <ac:picMk id="7" creationId="{9A53E9D9-EA02-4387-ACD3-1A022E5B03E6}"/>
          </ac:picMkLst>
        </pc:picChg>
      </pc:sldChg>
      <pc:sldChg chg="modSp add mod">
        <pc:chgData name="Ariel Avshalom" userId="ad20b999a1aae67d" providerId="LiveId" clId="{106888BA-182B-4328-93B7-35907199FFCB}" dt="2020-03-23T18:02:45.625" v="958" actId="20577"/>
        <pc:sldMkLst>
          <pc:docMk/>
          <pc:sldMk cId="3056696609" sldId="265"/>
        </pc:sldMkLst>
        <pc:spChg chg="mod">
          <ac:chgData name="Ariel Avshalom" userId="ad20b999a1aae67d" providerId="LiveId" clId="{106888BA-182B-4328-93B7-35907199FFCB}" dt="2020-03-23T18:01:51.934" v="750" actId="20577"/>
          <ac:spMkLst>
            <pc:docMk/>
            <pc:sldMk cId="3056696609" sldId="265"/>
            <ac:spMk id="2" creationId="{BDA9716B-B5E0-4905-92A9-BD0CFD3BE5DE}"/>
          </ac:spMkLst>
        </pc:spChg>
        <pc:spChg chg="mod">
          <ac:chgData name="Ariel Avshalom" userId="ad20b999a1aae67d" providerId="LiveId" clId="{106888BA-182B-4328-93B7-35907199FFCB}" dt="2020-03-23T18:02:45.625" v="958" actId="20577"/>
          <ac:spMkLst>
            <pc:docMk/>
            <pc:sldMk cId="3056696609" sldId="265"/>
            <ac:spMk id="3" creationId="{53F73966-214D-46E7-BDCF-3C50884DBAB7}"/>
          </ac:spMkLst>
        </pc:spChg>
      </pc:sldChg>
    </pc:docChg>
  </pc:docChgLst>
  <pc:docChgLst>
    <pc:chgData name="Ariel Avshalom" userId="ad20b999a1aae67d" providerId="LiveId" clId="{28704E7A-743B-8741-B3E3-2D609348511D}"/>
    <pc:docChg chg="modSld">
      <pc:chgData name="Ariel Avshalom" userId="ad20b999a1aae67d" providerId="LiveId" clId="{28704E7A-743B-8741-B3E3-2D609348511D}" dt="2020-03-23T19:03:39.763" v="28" actId="20577"/>
      <pc:docMkLst>
        <pc:docMk/>
      </pc:docMkLst>
      <pc:sldChg chg="modSp">
        <pc:chgData name="Ariel Avshalom" userId="ad20b999a1aae67d" providerId="LiveId" clId="{28704E7A-743B-8741-B3E3-2D609348511D}" dt="2020-03-23T19:03:39.763" v="28" actId="20577"/>
        <pc:sldMkLst>
          <pc:docMk/>
          <pc:sldMk cId="2602804728" sldId="260"/>
        </pc:sldMkLst>
        <pc:spChg chg="mod">
          <ac:chgData name="Ariel Avshalom" userId="ad20b999a1aae67d" providerId="LiveId" clId="{28704E7A-743B-8741-B3E3-2D609348511D}" dt="2020-03-23T19:03:39.763" v="28" actId="20577"/>
          <ac:spMkLst>
            <pc:docMk/>
            <pc:sldMk cId="2602804728" sldId="260"/>
            <ac:spMk id="3" creationId="{FB26ABC6-43D5-674D-9A9F-0F46428137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0411-EA76-4E4C-9A27-AA7AB37D3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566D4-62C4-9542-919C-CB6A18BFC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BC2A-4EC6-E143-A54A-48C3A3B5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983-E042-4146-9AE1-7BC705F8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68AA-1126-464F-B5E8-50FFF4D0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19C4-B52F-3043-BE94-C1C6962C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8685B-5B22-D542-BE70-28323EC47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46D2-1D19-C04D-933F-D41F8584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2D61-D3D7-694F-B2A3-406A5EC0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B783-5EC0-B649-B028-30ECED64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F696C-56D5-AD41-8A7A-6384CF4B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15B1F-9153-6948-B3A1-3753385C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457C-7466-CD47-85D8-317F58F2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AEB9-6771-C445-ADC8-BA790578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DD3D-8352-F448-A048-183C0606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CA49-42DE-4A42-AB10-0F3494BD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75E2-0F44-1C47-BD10-C3BA2E36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0F8B-D716-EE4B-B6EE-AEB08F62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0A4E9-0CCA-A746-A0FD-9DB479FF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8A1E-429A-2F41-87D9-F1F8984C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A588-AF48-654F-B860-69FBFE16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15BA-2C28-C341-8F62-DCEA3809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2678-37D8-EB42-BB84-D4026292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835F-DBFC-FC4E-AF7F-CF96A959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82D28-C91A-BF4B-8677-21F480AD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F3FD-D618-A14D-AB8C-7613F493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559B-8306-7F44-AF19-DC523F04D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8ED57-CE8B-634A-850F-0700BD2B3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70DD-EF14-FB48-80CE-5C41447B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FBE5B-52BF-CF47-A497-8297644B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14D32-3001-F04C-AD59-D20AEE8E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9637-7387-674A-B5EC-91FB66E6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0DA8-2D7F-5E40-9303-9F23CB1B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2EFF0-24AF-9046-AAA6-46E6A72D9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2CC7D-00C5-7A48-9D80-45C47B923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3B8D7-FCE8-284B-AFF2-C2F0D3A24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368C1-73A2-D84C-9AC0-FCB32A94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35BE-6DF5-914F-8BDE-56C2633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59515-3F79-AE43-B108-0AC2EAC6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2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63DA-0F26-8C47-979C-96CE5C6A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2DA0A-AD3B-5C4B-9702-E739DE2C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2ED4E-9F61-6245-9133-DA8CBF21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20316-0A4A-9F40-83C3-CE12513D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CB927-C1C8-3444-949B-0864E822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6D81D-0A7F-0442-9E9B-FAC6D6FF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F0C6E-F85F-794E-8E51-45F89D8A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7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6431-36EC-224A-AF73-E97D941F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696A-5A72-024D-9579-42493F9B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35493-4103-E047-9CE7-B6A00F2E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71F4-7DF9-6649-BD61-73A27D73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A77A9-F5D2-0043-828E-65BEEEAF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3418-A533-5E4C-B12E-112B66D0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8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523A-5CE9-E64D-8976-C9745285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A1C69-E090-0840-892F-211808818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0A0D-97E8-574A-9179-8E8C40D9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6236A-0347-FD4F-B2D3-351B6634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7AFF3-D349-EE48-AC3E-CC4BFAD9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165DB-92B6-BF44-A460-49C38EA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2A64E-AB53-7C4F-ADCF-420687D8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177F-B41D-EE42-B99F-F737922F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127C4-E717-584B-95C3-588A938D4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F69F-1017-A948-83ED-4A512F5427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B0C4-CDB1-B841-B97E-69D1F40EC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7A7D-21F4-EA4D-A2BA-B441DE66C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064D2-7F24-8E44-8AA6-798B02E8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qzykhjtQz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youtube.com/watch?v=oSV4qwO_kN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797E0-B1E1-0E4A-A8D2-BD6C801F9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Proofs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B1FB9-1DE2-BA48-952F-5C3B4436B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Ariel Avshalom</a:t>
            </a:r>
          </a:p>
          <a:p>
            <a:pPr algn="l"/>
            <a:r>
              <a:rPr lang="en-US" dirty="0"/>
              <a:t>Lecture 5 – proofs involving sets and if and only if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7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A9716B-B5E0-4905-92A9-BD0CFD3BE5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We proved the first statement, now prove this: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∩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A9716B-B5E0-4905-92A9-BD0CFD3BE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73966-214D-46E7-BDCF-3C50884D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assigned to you and will be your first quiz question.</a:t>
            </a:r>
          </a:p>
          <a:p>
            <a:r>
              <a:rPr lang="en-US" dirty="0"/>
              <a:t>I recommend trying it yourself before you start looking online. It is very similar to the </a:t>
            </a:r>
            <a:r>
              <a:rPr lang="en-US"/>
              <a:t>other proof.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F4BFC-681B-7943-9F5B-BA0D7A3E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Laws from Chapter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7E86F-A6BC-EC4A-A134-9AFDBA6F0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600" dirty="0">
                    <a:solidFill>
                      <a:srgbClr val="FFFFFF"/>
                    </a:solidFill>
                  </a:rPr>
                  <a:t>A × B = { (x, y) : x ∈ A, y ∈ B}</a:t>
                </a:r>
              </a:p>
              <a:p>
                <a:r>
                  <a:rPr lang="en-US" sz="3600" dirty="0">
                    <a:solidFill>
                      <a:srgbClr val="FFFFFF"/>
                    </a:solidFill>
                  </a:rPr>
                  <a:t>A ∪ B = {x : (x ∈ A)∨(x ∈ B)}</a:t>
                </a:r>
              </a:p>
              <a:p>
                <a:r>
                  <a:rPr lang="en-US" sz="3600" dirty="0">
                    <a:solidFill>
                      <a:srgbClr val="FFFFFF"/>
                    </a:solidFill>
                  </a:rPr>
                  <a:t>A ∩ B = {x : (x ∈ A)∧(x ∈ B)}</a:t>
                </a:r>
              </a:p>
              <a:p>
                <a:r>
                  <a:rPr lang="en-US" sz="3600" dirty="0">
                    <a:solidFill>
                      <a:srgbClr val="FFFFFF"/>
                    </a:solidFill>
                  </a:rPr>
                  <a:t>A − B = {x : (x ∈ A)∧(x ∉ B)}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FFFFFF"/>
                    </a:solidFill>
                  </a:rPr>
                  <a:t> = U − 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7E86F-A6BC-EC4A-A134-9AFDBA6F0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  <a:blipFill>
                <a:blip r:embed="rId2"/>
                <a:stretch>
                  <a:fillRect l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12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ECEC51-CB4B-A149-BE57-65DC6F60A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4671" y="640263"/>
                <a:ext cx="3284331" cy="52545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ECEC51-CB4B-A149-BE57-65DC6F60A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4671" y="640263"/>
                <a:ext cx="3284331" cy="5254510"/>
              </a:xfrm>
              <a:blipFill>
                <a:blip r:embed="rId2"/>
                <a:stretch>
                  <a:fillRect l="-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49AD-5DDD-1449-A70B-D074A5CC1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Sets are usually constructed because the elements in them share some common property.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{x : x is an odd integer}= {...,−5,−3,−1,1,3,5,...}</a:t>
            </a:r>
          </a:p>
          <a:p>
            <a:r>
              <a:rPr lang="en-US" sz="2200" dirty="0">
                <a:solidFill>
                  <a:schemeClr val="bg1"/>
                </a:solidFill>
              </a:rPr>
              <a:t>Elements in this set are integers with this property: n%2 = 1</a:t>
            </a:r>
          </a:p>
          <a:p>
            <a:r>
              <a:rPr lang="en-US" sz="2200" dirty="0">
                <a:solidFill>
                  <a:schemeClr val="bg1"/>
                </a:solidFill>
              </a:rPr>
              <a:t>So to prove that some number n is in this set we need to show that n%2 = 1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It also should be apparent that the number has to be an integer</a:t>
            </a:r>
          </a:p>
        </p:txBody>
      </p:sp>
    </p:spTree>
    <p:extLst>
      <p:ext uri="{BB962C8B-B14F-4D97-AF65-F5344CB8AC3E}">
        <p14:creationId xmlns:p14="http://schemas.microsoft.com/office/powerpoint/2010/main" val="73248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4F8412-05CC-9B43-A79C-D6D363DDD5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3002" y="365125"/>
                <a:ext cx="10520702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Proving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>
                        <a:solidFill>
                          <a:srgbClr val="FFFFFF"/>
                        </a:solidFill>
                      </a:rPr>
                      <m:t>⊆</m:t>
                    </m:r>
                    <m:r>
                      <m:rPr>
                        <m:nor/>
                      </m:rPr>
                      <a:rPr lang="en-US" b="0" i="0">
                        <a:solidFill>
                          <a:srgbClr val="FFFFFF"/>
                        </a:solidFill>
                      </a:rPr>
                      <m:t>B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4F8412-05CC-9B43-A79C-D6D363DDD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3002" y="365125"/>
                <a:ext cx="10520702" cy="1325563"/>
              </a:xfrm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DED81-726A-2545-88C5-3D8436A17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We just showed how to prove that one element is in a set, but how do we do this for many elements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solidFill>
                            <a:srgbClr val="FFFFFF"/>
                          </a:solidFill>
                        </a:rPr>
                        <m:t>ℕ</m:t>
                      </m:r>
                      <m:r>
                        <m:rPr>
                          <m:nor/>
                        </m:rPr>
                        <a:rPr lang="en-US" sz="2000" b="0" i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000" b="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FFFFFF"/>
                          </a:solidFill>
                        </a:rPr>
                        <m:t>ℤ</m:t>
                      </m:r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There are 2 ways to go about this, either by direct proof or by contradiction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Why can’t we use contrapositive?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Direct Proof Method: </a:t>
                </a:r>
                <a:r>
                  <a:rPr lang="en-US" sz="2000" dirty="0">
                    <a:hlinkClick r:id="rId3"/>
                  </a:rPr>
                  <a:t>https://www.youtube.com/watch?v=3qzykhjtQzU</a:t>
                </a:r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DED81-726A-2545-88C5-3D8436A17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4"/>
                <a:stretch>
                  <a:fillRect l="-603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41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92EED-5961-4E41-856D-97AD17FA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462230"/>
            <a:ext cx="596807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Prove that {x ∈ </a:t>
            </a:r>
            <a:r>
              <a:rPr lang="en-US" dirty="0"/>
              <a:t>ℤ</a:t>
            </a:r>
            <a:r>
              <a:rPr lang="en-US" dirty="0">
                <a:solidFill>
                  <a:srgbClr val="FFFFFF"/>
                </a:solidFill>
              </a:rPr>
              <a:t> : 18| x } ⊆ {x ∈ </a:t>
            </a:r>
            <a:r>
              <a:rPr lang="en-US" dirty="0"/>
              <a:t>ℤ</a:t>
            </a:r>
            <a:r>
              <a:rPr lang="en-US" dirty="0">
                <a:solidFill>
                  <a:srgbClr val="FFFFFF"/>
                </a:solidFill>
              </a:rPr>
              <a:t> : 6| x}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6ABC6-43D5-674D-9A9F-0F4642813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3411" y="2117929"/>
                <a:ext cx="5965178" cy="396728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Example elements in A = {x ∈ </a:t>
                </a:r>
                <a:r>
                  <a:rPr lang="en-US" dirty="0"/>
                  <a:t>ℤ</a:t>
                </a:r>
                <a:r>
                  <a:rPr lang="en-US" sz="2000" dirty="0">
                    <a:solidFill>
                      <a:srgbClr val="FFFFFF"/>
                    </a:solidFill>
                  </a:rPr>
                  <a:t> : 18| x } </a:t>
                </a:r>
              </a:p>
              <a:p>
                <a:pPr lvl="1"/>
                <a:r>
                  <a:rPr lang="en-US" sz="1600" dirty="0">
                    <a:solidFill>
                      <a:srgbClr val="FFFFFF"/>
                    </a:solidFill>
                  </a:rPr>
                  <a:t>-18,0,18,36…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Example elements in B = {x ∈ </a:t>
                </a:r>
                <a:r>
                  <a:rPr lang="en-US" dirty="0"/>
                  <a:t>ℤ </a:t>
                </a:r>
                <a:r>
                  <a:rPr lang="en-US" sz="2000" dirty="0">
                    <a:solidFill>
                      <a:srgbClr val="FFFFFF"/>
                    </a:solidFill>
                  </a:rPr>
                  <a:t> : 6| x}</a:t>
                </a:r>
              </a:p>
              <a:p>
                <a:pPr lvl="1"/>
                <a:r>
                  <a:rPr lang="en-US" sz="1600" dirty="0">
                    <a:solidFill>
                      <a:srgbClr val="FFFFFF"/>
                    </a:solidFill>
                  </a:rPr>
                  <a:t>0,6,12,18,24…</a:t>
                </a:r>
              </a:p>
              <a:p>
                <a:pPr marL="457200" lvl="1" indent="0">
                  <a:buNone/>
                </a:pPr>
                <a:endParaRPr lang="en-US" sz="1600" dirty="0">
                  <a:solidFill>
                    <a:srgbClr val="FFFF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</m:t>
                      </m:r>
                      <m: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need</m:t>
                      </m:r>
                      <m: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show</m:t>
                      </m:r>
                      <m: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m:rPr>
                          <m:nor/>
                        </m:rPr>
                        <a:rPr lang="en-US" sz="1600" smtClean="0"/>
                        <m:t>ℤ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Show that everything in A is in B: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/>
                        <m:t>ℤ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rgbClr val="FFFFFF"/>
                    </a:solidFill>
                  </a:rPr>
                  <a:t>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US" sz="160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FFFFFF"/>
                          </a:solidFill>
                        </a:rPr>
                        <m:t>⊆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FFFFFF"/>
                          </a:solidFill>
                        </a:rPr>
                        <m:t>B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FFFFFF"/>
                          </a:solidFill>
                        </a:rPr>
                        <m:t>⊆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FFFFFF"/>
                          </a:solidFill>
                        </a:rPr>
                        <m:t>B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6ABC6-43D5-674D-9A9F-0F4642813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3411" y="2117929"/>
                <a:ext cx="5965178" cy="3967282"/>
              </a:xfrm>
              <a:blipFill>
                <a:blip r:embed="rId2"/>
                <a:stretch>
                  <a:fillRect l="-849" t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804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1B4C-BCB0-B84B-951F-7B33AD25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Proving A =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E15C4-7B2B-2440-A2D7-690239517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3"/>
                <a:ext cx="6467867" cy="345061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How do we prove that 2 sets are equivalent to each other?</a:t>
                </a:r>
              </a:p>
              <a:p>
                <a:pPr marL="0" indent="0">
                  <a:buNone/>
                </a:pPr>
                <a:r>
                  <a:rPr lang="en-US" sz="2400" dirty="0"/>
                  <a:t>We need to show that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This is much stronger than beforehand because it goes both ways</a:t>
                </a:r>
              </a:p>
              <a:p>
                <a:pPr marL="0" indent="0">
                  <a:buNone/>
                </a:pPr>
                <a:r>
                  <a:rPr lang="en-US" sz="2400" dirty="0">
                    <a:hlinkClick r:id="rId2"/>
                  </a:rPr>
                  <a:t>https://www.youtube.com/watch?v=oSV4qwO_kNY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E15C4-7B2B-2440-A2D7-690239517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3"/>
                <a:ext cx="6467867" cy="3450613"/>
              </a:xfrm>
              <a:blipFill>
                <a:blip r:embed="rId3"/>
                <a:stretch>
                  <a:fillRect l="-1174" r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46E9FDF4-45F9-4D5B-B5A6-8E41CF0BD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1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A14B-28A0-8B49-BDDC-4F286E6E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DeMorgan’s law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D99C6D-7A48-4C44-8FC9-7D3B40F9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4B3CE1-814B-492A-975F-8415D7438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0271" y="481264"/>
            <a:ext cx="2423160" cy="185787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E71A95-A7E8-4EE9-91DE-3D023CFC2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3795660-FA31-084E-AB5F-68842510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98" y="971388"/>
            <a:ext cx="2093976" cy="87762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FAB0BE2-0B95-4CF4-9290-79BA27CE6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e morgan venn diagram">
            <a:extLst>
              <a:ext uri="{FF2B5EF4-FFF2-40B4-BE49-F238E27FC236}">
                <a16:creationId xmlns:a16="http://schemas.microsoft.com/office/drawing/2014/main" id="{A7B81A43-B417-4855-B31D-432CAA3B9E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516" y="3058912"/>
            <a:ext cx="3685032" cy="277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4F664FF-A2DF-4E50-B145-B20B85E8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2503727"/>
            <a:ext cx="2412380" cy="3883357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F0B239D-AE40-48F7-90BB-102E2390B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6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807846-3839-4E31-BC37-E6B4538B3D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3984" y="1054121"/>
                <a:ext cx="9465131" cy="11841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∩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807846-3839-4E31-BC37-E6B4538B3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3984" y="1054121"/>
                <a:ext cx="9465131" cy="1184111"/>
              </a:xfrm>
              <a:blipFill>
                <a:blip r:embed="rId2"/>
                <a:stretch>
                  <a:fillRect l="-2640" b="-4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95A1F-AD4C-4C8B-B8CF-AFA62C80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Let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/>
                  <a:t>,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∩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Then let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4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∉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∉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∩ 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⊂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95A1F-AD4C-4C8B-B8CF-AFA62C80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3"/>
                <a:stretch>
                  <a:fillRect l="-966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94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B6121-8DF8-4BE9-B1FB-F4CA24D7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The other direction:</a:t>
            </a:r>
            <a:endParaRPr lang="en-US" dirty="0"/>
          </a:p>
        </p:txBody>
      </p:sp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9A53E9D9-EA02-4387-ACD3-1A022E5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80060" y="1715781"/>
            <a:ext cx="3425957" cy="342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82359-85AF-4B38-ABEB-F727A2B9D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7515" y="2022601"/>
                <a:ext cx="7161017" cy="415436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000" dirty="0"/>
                  <a:t>, Q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 ∩ 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Then let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∉</m:t>
                      </m:r>
                      <m:r>
                        <m:rPr>
                          <m:nor/>
                        </m:rPr>
                        <a:rPr lang="en-US" sz="2000" b="0" i="0"/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∉</m:t>
                      </m:r>
                      <m:r>
                        <m:rPr>
                          <m:nor/>
                        </m:rPr>
                        <a:rPr lang="en-US" sz="2000" b="0" i="0"/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Therefore,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⊂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82359-85AF-4B38-ABEB-F727A2B9D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7515" y="2022601"/>
                <a:ext cx="7161017" cy="4154361"/>
              </a:xfrm>
              <a:blipFill>
                <a:blip r:embed="rId4"/>
                <a:stretch>
                  <a:fillRect l="-937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777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579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Proofs</vt:lpstr>
      <vt:lpstr>Laws from Chapter 2</vt:lpstr>
      <vt:lpstr>Prove a ∈A</vt:lpstr>
      <vt:lpstr>Proving A"⊆B"</vt:lpstr>
      <vt:lpstr>Prove that {x ∈ ℤ : 18| x } ⊆ {x ∈ ℤ : 6| x}</vt:lpstr>
      <vt:lpstr>Proving A = B</vt:lpstr>
      <vt:lpstr>DeMorgan’s law</vt:lpstr>
      <vt:lpstr>Proving (A U B)^c=(A^c " ∩  " B^c)</vt:lpstr>
      <vt:lpstr>The other direction:</vt:lpstr>
      <vt:lpstr>We proved the first statement, now prove this: (A ∩ B)^c  = A^c  U B^c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Proofs</dc:title>
  <dc:creator>Ariel Avshalom</dc:creator>
  <cp:lastModifiedBy>Ariel Avshalom</cp:lastModifiedBy>
  <cp:revision>1</cp:revision>
  <dcterms:created xsi:type="dcterms:W3CDTF">2020-03-23T18:00:43Z</dcterms:created>
  <dcterms:modified xsi:type="dcterms:W3CDTF">2020-03-23T19:03:44Z</dcterms:modified>
</cp:coreProperties>
</file>