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2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AF772-339A-4260-AC81-142334861CC3}" v="709" dt="2020-04-12T03:11:07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D42AF772-339A-4260-AC81-142334861CC3}"/>
    <pc:docChg chg="undo custSel mod addSld modSld">
      <pc:chgData name="Ariel Avshalom" userId="ad20b999a1aae67d" providerId="LiveId" clId="{D42AF772-339A-4260-AC81-142334861CC3}" dt="2020-04-12T03:12:22.114" v="2544" actId="20577"/>
      <pc:docMkLst>
        <pc:docMk/>
      </pc:docMkLst>
      <pc:sldChg chg="addSp delSp modSp mod">
        <pc:chgData name="Ariel Avshalom" userId="ad20b999a1aae67d" providerId="LiveId" clId="{D42AF772-339A-4260-AC81-142334861CC3}" dt="2020-04-07T17:31:17.778" v="2432" actId="26606"/>
        <pc:sldMkLst>
          <pc:docMk/>
          <pc:sldMk cId="3658105634" sldId="264"/>
        </pc:sldMkLst>
        <pc:spChg chg="mod">
          <ac:chgData name="Ariel Avshalom" userId="ad20b999a1aae67d" providerId="LiveId" clId="{D42AF772-339A-4260-AC81-142334861CC3}" dt="2020-04-07T17:31:17.778" v="2432" actId="26606"/>
          <ac:spMkLst>
            <pc:docMk/>
            <pc:sldMk cId="3658105634" sldId="264"/>
            <ac:spMk id="2" creationId="{3787E2BF-8B90-4D33-88BA-8DE7C4F885E8}"/>
          </ac:spMkLst>
        </pc:spChg>
        <pc:spChg chg="mod">
          <ac:chgData name="Ariel Avshalom" userId="ad20b999a1aae67d" providerId="LiveId" clId="{D42AF772-339A-4260-AC81-142334861CC3}" dt="2020-04-07T17:31:17.778" v="2432" actId="26606"/>
          <ac:spMkLst>
            <pc:docMk/>
            <pc:sldMk cId="3658105634" sldId="264"/>
            <ac:spMk id="3" creationId="{76CB9316-A95A-41B4-9854-5B05DB792775}"/>
          </ac:spMkLst>
        </pc:spChg>
        <pc:spChg chg="add del">
          <ac:chgData name="Ariel Avshalom" userId="ad20b999a1aae67d" providerId="LiveId" clId="{D42AF772-339A-4260-AC81-142334861CC3}" dt="2020-04-07T17:31:17.778" v="2432" actId="26606"/>
          <ac:spMkLst>
            <pc:docMk/>
            <pc:sldMk cId="3658105634" sldId="264"/>
            <ac:spMk id="71" creationId="{1CDD8E39-EA14-4679-9655-1BFF5A7B63EE}"/>
          </ac:spMkLst>
        </pc:spChg>
        <pc:spChg chg="add del">
          <ac:chgData name="Ariel Avshalom" userId="ad20b999a1aae67d" providerId="LiveId" clId="{D42AF772-339A-4260-AC81-142334861CC3}" dt="2020-04-07T17:31:17.778" v="2432" actId="26606"/>
          <ac:spMkLst>
            <pc:docMk/>
            <pc:sldMk cId="3658105634" sldId="264"/>
            <ac:spMk id="135" creationId="{FB84024F-EC38-45EF-82FA-C3241D5C7F41}"/>
          </ac:spMkLst>
        </pc:spChg>
        <pc:picChg chg="mod">
          <ac:chgData name="Ariel Avshalom" userId="ad20b999a1aae67d" providerId="LiveId" clId="{D42AF772-339A-4260-AC81-142334861CC3}" dt="2020-04-07T17:31:17.778" v="2432" actId="26606"/>
          <ac:picMkLst>
            <pc:docMk/>
            <pc:sldMk cId="3658105634" sldId="264"/>
            <ac:picMk id="5122" creationId="{E7393921-C4E1-403D-8A0D-9170F37A3AE5}"/>
          </ac:picMkLst>
        </pc:picChg>
      </pc:sldChg>
      <pc:sldChg chg="addSp delSp modSp mod setBg setClrOvrMap delDesignElem">
        <pc:chgData name="Ariel Avshalom" userId="ad20b999a1aae67d" providerId="LiveId" clId="{D42AF772-339A-4260-AC81-142334861CC3}" dt="2020-04-07T16:35:57.808" v="694" actId="20577"/>
        <pc:sldMkLst>
          <pc:docMk/>
          <pc:sldMk cId="2925367097" sldId="265"/>
        </pc:sldMkLst>
        <pc:spChg chg="mod">
          <ac:chgData name="Ariel Avshalom" userId="ad20b999a1aae67d" providerId="LiveId" clId="{D42AF772-339A-4260-AC81-142334861CC3}" dt="2020-04-07T16:35:57.808" v="694" actId="20577"/>
          <ac:spMkLst>
            <pc:docMk/>
            <pc:sldMk cId="2925367097" sldId="265"/>
            <ac:spMk id="2" creationId="{FF617D75-F71D-44C8-9632-E90F81C5982B}"/>
          </ac:spMkLst>
        </pc:spChg>
        <pc:spChg chg="mod">
          <ac:chgData name="Ariel Avshalom" userId="ad20b999a1aae67d" providerId="LiveId" clId="{D42AF772-339A-4260-AC81-142334861CC3}" dt="2020-04-07T15:47:49.492" v="215" actId="26606"/>
          <ac:spMkLst>
            <pc:docMk/>
            <pc:sldMk cId="2925367097" sldId="265"/>
            <ac:spMk id="3" creationId="{4555A9A4-CCBC-4C7F-B6B9-95A6A2E3BF97}"/>
          </ac:spMkLst>
        </pc:spChg>
        <pc:spChg chg="add del">
          <ac:chgData name="Ariel Avshalom" userId="ad20b999a1aae67d" providerId="LiveId" clId="{D42AF772-339A-4260-AC81-142334861CC3}" dt="2020-04-07T15:30:40.084" v="204" actId="478"/>
          <ac:spMkLst>
            <pc:docMk/>
            <pc:sldMk cId="2925367097" sldId="265"/>
            <ac:spMk id="4" creationId="{64A1DF16-FB7B-49D3-B0DF-322A7A75FA3A}"/>
          </ac:spMkLst>
        </pc:spChg>
        <pc:spChg chg="add del">
          <ac:chgData name="Ariel Avshalom" userId="ad20b999a1aae67d" providerId="LiveId" clId="{D42AF772-339A-4260-AC81-142334861CC3}" dt="2020-04-07T15:47:22.870" v="208"/>
          <ac:spMkLst>
            <pc:docMk/>
            <pc:sldMk cId="2925367097" sldId="265"/>
            <ac:spMk id="73" creationId="{687AFE0E-B37D-4531-AFE8-231C8348EAF1}"/>
          </ac:spMkLst>
        </pc:spChg>
        <pc:spChg chg="add del">
          <ac:chgData name="Ariel Avshalom" userId="ad20b999a1aae67d" providerId="LiveId" clId="{D42AF772-339A-4260-AC81-142334861CC3}" dt="2020-04-07T15:47:41.748" v="211" actId="26606"/>
          <ac:spMkLst>
            <pc:docMk/>
            <pc:sldMk cId="2925367097" sldId="265"/>
            <ac:spMk id="77" creationId="{AFD071FA-0514-4371-9568-86216A1F4658}"/>
          </ac:spMkLst>
        </pc:spChg>
        <pc:spChg chg="add del">
          <ac:chgData name="Ariel Avshalom" userId="ad20b999a1aae67d" providerId="LiveId" clId="{D42AF772-339A-4260-AC81-142334861CC3}" dt="2020-04-07T15:47:41.748" v="211" actId="26606"/>
          <ac:spMkLst>
            <pc:docMk/>
            <pc:sldMk cId="2925367097" sldId="265"/>
            <ac:spMk id="79" creationId="{5211DDA4-E7B5-4325-A844-B7F59B084BA7}"/>
          </ac:spMkLst>
        </pc:spChg>
        <pc:spChg chg="add del">
          <ac:chgData name="Ariel Avshalom" userId="ad20b999a1aae67d" providerId="LiveId" clId="{D42AF772-339A-4260-AC81-142334861CC3}" dt="2020-04-07T15:47:49.492" v="215" actId="26606"/>
          <ac:spMkLst>
            <pc:docMk/>
            <pc:sldMk cId="2925367097" sldId="265"/>
            <ac:spMk id="83" creationId="{421B5709-714B-4EA8-8C75-C105D9B4D5DD}"/>
          </ac:spMkLst>
        </pc:spChg>
        <pc:spChg chg="add del">
          <ac:chgData name="Ariel Avshalom" userId="ad20b999a1aae67d" providerId="LiveId" clId="{D42AF772-339A-4260-AC81-142334861CC3}" dt="2020-04-07T15:47:41.748" v="211" actId="26606"/>
          <ac:spMkLst>
            <pc:docMk/>
            <pc:sldMk cId="2925367097" sldId="265"/>
            <ac:spMk id="6150" creationId="{F4979F40-3A44-4CCB-9EB7-F8318BCE576B}"/>
          </ac:spMkLst>
        </pc:spChg>
        <pc:spChg chg="add del">
          <ac:chgData name="Ariel Avshalom" userId="ad20b999a1aae67d" providerId="LiveId" clId="{D42AF772-339A-4260-AC81-142334861CC3}" dt="2020-04-07T15:47:49.492" v="215" actId="26606"/>
          <ac:spMkLst>
            <pc:docMk/>
            <pc:sldMk cId="2925367097" sldId="265"/>
            <ac:spMk id="6153" creationId="{D0D98427-7B26-46E2-93FE-CB8CD38542AE}"/>
          </ac:spMkLst>
        </pc:spChg>
        <pc:spChg chg="add del">
          <ac:chgData name="Ariel Avshalom" userId="ad20b999a1aae67d" providerId="LiveId" clId="{D42AF772-339A-4260-AC81-142334861CC3}" dt="2020-04-07T15:47:49.492" v="215" actId="26606"/>
          <ac:spMkLst>
            <pc:docMk/>
            <pc:sldMk cId="2925367097" sldId="265"/>
            <ac:spMk id="6154" creationId="{B15A4233-F980-4EF6-B2C0-D7C63E752ADF}"/>
          </ac:spMkLst>
        </pc:spChg>
        <pc:picChg chg="add del">
          <ac:chgData name="Ariel Avshalom" userId="ad20b999a1aae67d" providerId="LiveId" clId="{D42AF772-339A-4260-AC81-142334861CC3}" dt="2020-04-07T15:47:41.748" v="211" actId="26606"/>
          <ac:picMkLst>
            <pc:docMk/>
            <pc:sldMk cId="2925367097" sldId="265"/>
            <ac:picMk id="75" creationId="{15291D39-6B03-4BB5-BFC6-CBF11E90BFD6}"/>
          </ac:picMkLst>
        </pc:picChg>
        <pc:picChg chg="add del">
          <ac:chgData name="Ariel Avshalom" userId="ad20b999a1aae67d" providerId="LiveId" clId="{D42AF772-339A-4260-AC81-142334861CC3}" dt="2020-04-07T15:47:41.748" v="211" actId="26606"/>
          <ac:picMkLst>
            <pc:docMk/>
            <pc:sldMk cId="2925367097" sldId="265"/>
            <ac:picMk id="81" creationId="{0D58E222-6309-4F79-AC20-9D3C69CD9B16}"/>
          </ac:picMkLst>
        </pc:picChg>
        <pc:picChg chg="add mod">
          <ac:chgData name="Ariel Avshalom" userId="ad20b999a1aae67d" providerId="LiveId" clId="{D42AF772-339A-4260-AC81-142334861CC3}" dt="2020-04-07T15:47:49.492" v="215" actId="26606"/>
          <ac:picMkLst>
            <pc:docMk/>
            <pc:sldMk cId="2925367097" sldId="265"/>
            <ac:picMk id="6148" creationId="{9B14C115-F4A9-4749-8B6D-535274C8097B}"/>
          </ac:picMkLst>
        </pc:picChg>
        <pc:picChg chg="add del">
          <ac:chgData name="Ariel Avshalom" userId="ad20b999a1aae67d" providerId="LiveId" clId="{D42AF772-339A-4260-AC81-142334861CC3}" dt="2020-04-07T15:47:49.492" v="215" actId="26606"/>
          <ac:picMkLst>
            <pc:docMk/>
            <pc:sldMk cId="2925367097" sldId="265"/>
            <ac:picMk id="6151" creationId="{B3F9E774-F054-4892-8E69-C76B2C8545F2}"/>
          </ac:picMkLst>
        </pc:picChg>
        <pc:picChg chg="add del">
          <ac:chgData name="Ariel Avshalom" userId="ad20b999a1aae67d" providerId="LiveId" clId="{D42AF772-339A-4260-AC81-142334861CC3}" dt="2020-04-07T15:47:49.492" v="215" actId="26606"/>
          <ac:picMkLst>
            <pc:docMk/>
            <pc:sldMk cId="2925367097" sldId="265"/>
            <ac:picMk id="6152" creationId="{BEF6A099-2A38-4C66-88FF-FDBCB564E5F8}"/>
          </ac:picMkLst>
        </pc:picChg>
        <pc:picChg chg="add del">
          <ac:chgData name="Ariel Avshalom" userId="ad20b999a1aae67d" providerId="LiveId" clId="{D42AF772-339A-4260-AC81-142334861CC3}" dt="2020-04-07T15:47:49.492" v="215" actId="26606"/>
          <ac:picMkLst>
            <pc:docMk/>
            <pc:sldMk cId="2925367097" sldId="265"/>
            <ac:picMk id="6155" creationId="{3B7E3E62-AACE-4D18-93B3-B4C452E287C4}"/>
          </ac:picMkLst>
        </pc:picChg>
      </pc:sldChg>
      <pc:sldChg chg="modSp add mod">
        <pc:chgData name="Ariel Avshalom" userId="ad20b999a1aae67d" providerId="LiveId" clId="{D42AF772-339A-4260-AC81-142334861CC3}" dt="2020-04-07T16:42:51.258" v="942" actId="20577"/>
        <pc:sldMkLst>
          <pc:docMk/>
          <pc:sldMk cId="3383392128" sldId="266"/>
        </pc:sldMkLst>
        <pc:spChg chg="mod">
          <ac:chgData name="Ariel Avshalom" userId="ad20b999a1aae67d" providerId="LiveId" clId="{D42AF772-339A-4260-AC81-142334861CC3}" dt="2020-04-07T16:36:19.489" v="711" actId="20577"/>
          <ac:spMkLst>
            <pc:docMk/>
            <pc:sldMk cId="3383392128" sldId="266"/>
            <ac:spMk id="2" creationId="{5AC5EAF5-24A2-4F48-837A-9361EE9A2575}"/>
          </ac:spMkLst>
        </pc:spChg>
        <pc:spChg chg="mod">
          <ac:chgData name="Ariel Avshalom" userId="ad20b999a1aae67d" providerId="LiveId" clId="{D42AF772-339A-4260-AC81-142334861CC3}" dt="2020-04-07T16:42:51.258" v="942" actId="20577"/>
          <ac:spMkLst>
            <pc:docMk/>
            <pc:sldMk cId="3383392128" sldId="266"/>
            <ac:spMk id="3" creationId="{CCA6DF03-7066-4EC6-A96A-6B8BA9A23AB3}"/>
          </ac:spMkLst>
        </pc:spChg>
      </pc:sldChg>
      <pc:sldChg chg="modSp add mod">
        <pc:chgData name="Ariel Avshalom" userId="ad20b999a1aae67d" providerId="LiveId" clId="{D42AF772-339A-4260-AC81-142334861CC3}" dt="2020-04-07T16:48:40.977" v="1192" actId="20577"/>
        <pc:sldMkLst>
          <pc:docMk/>
          <pc:sldMk cId="3067476312" sldId="267"/>
        </pc:sldMkLst>
        <pc:spChg chg="mod">
          <ac:chgData name="Ariel Avshalom" userId="ad20b999a1aae67d" providerId="LiveId" clId="{D42AF772-339A-4260-AC81-142334861CC3}" dt="2020-04-07T16:48:08.760" v="1130" actId="20577"/>
          <ac:spMkLst>
            <pc:docMk/>
            <pc:sldMk cId="3067476312" sldId="267"/>
            <ac:spMk id="2" creationId="{E2281477-B34D-4231-A456-448A563D6AA7}"/>
          </ac:spMkLst>
        </pc:spChg>
        <pc:spChg chg="mod">
          <ac:chgData name="Ariel Avshalom" userId="ad20b999a1aae67d" providerId="LiveId" clId="{D42AF772-339A-4260-AC81-142334861CC3}" dt="2020-04-07T16:48:40.977" v="1192" actId="20577"/>
          <ac:spMkLst>
            <pc:docMk/>
            <pc:sldMk cId="3067476312" sldId="267"/>
            <ac:spMk id="3" creationId="{432B5B28-37A9-44AA-9996-14A95F3EB722}"/>
          </ac:spMkLst>
        </pc:spChg>
      </pc:sldChg>
      <pc:sldChg chg="modSp add mod">
        <pc:chgData name="Ariel Avshalom" userId="ad20b999a1aae67d" providerId="LiveId" clId="{D42AF772-339A-4260-AC81-142334861CC3}" dt="2020-04-07T18:52:16.270" v="2440"/>
        <pc:sldMkLst>
          <pc:docMk/>
          <pc:sldMk cId="1251784801" sldId="268"/>
        </pc:sldMkLst>
        <pc:spChg chg="mod">
          <ac:chgData name="Ariel Avshalom" userId="ad20b999a1aae67d" providerId="LiveId" clId="{D42AF772-339A-4260-AC81-142334861CC3}" dt="2020-04-07T16:50:03.892" v="1208" actId="16959"/>
          <ac:spMkLst>
            <pc:docMk/>
            <pc:sldMk cId="1251784801" sldId="268"/>
            <ac:spMk id="2" creationId="{6EEB6821-4516-4480-B470-AAEADB55AD05}"/>
          </ac:spMkLst>
        </pc:spChg>
        <pc:spChg chg="mod">
          <ac:chgData name="Ariel Avshalom" userId="ad20b999a1aae67d" providerId="LiveId" clId="{D42AF772-339A-4260-AC81-142334861CC3}" dt="2020-04-07T18:52:16.270" v="2440"/>
          <ac:spMkLst>
            <pc:docMk/>
            <pc:sldMk cId="1251784801" sldId="268"/>
            <ac:spMk id="3" creationId="{0F301BBC-1A63-4EDE-86CC-6D7AAB418A2E}"/>
          </ac:spMkLst>
        </pc:spChg>
      </pc:sldChg>
      <pc:sldChg chg="addSp delSp modSp add mod setBg modAnim setClrOvrMap">
        <pc:chgData name="Ariel Avshalom" userId="ad20b999a1aae67d" providerId="LiveId" clId="{D42AF772-339A-4260-AC81-142334861CC3}" dt="2020-04-07T17:11:02.664" v="2334"/>
        <pc:sldMkLst>
          <pc:docMk/>
          <pc:sldMk cId="1024750928" sldId="269"/>
        </pc:sldMkLst>
        <pc:spChg chg="mod">
          <ac:chgData name="Ariel Avshalom" userId="ad20b999a1aae67d" providerId="LiveId" clId="{D42AF772-339A-4260-AC81-142334861CC3}" dt="2020-04-07T17:10:39.987" v="2330" actId="26606"/>
          <ac:spMkLst>
            <pc:docMk/>
            <pc:sldMk cId="1024750928" sldId="269"/>
            <ac:spMk id="2" creationId="{4845881D-C3F3-4807-A7F0-42CCC887EB34}"/>
          </ac:spMkLst>
        </pc:spChg>
        <pc:spChg chg="mod ord">
          <ac:chgData name="Ariel Avshalom" userId="ad20b999a1aae67d" providerId="LiveId" clId="{D42AF772-339A-4260-AC81-142334861CC3}" dt="2020-04-07T17:10:39.987" v="2330" actId="26606"/>
          <ac:spMkLst>
            <pc:docMk/>
            <pc:sldMk cId="1024750928" sldId="269"/>
            <ac:spMk id="3" creationId="{E7D4740A-DB34-4548-9860-63349C262018}"/>
          </ac:spMkLst>
        </pc:spChg>
        <pc:spChg chg="add del">
          <ac:chgData name="Ariel Avshalom" userId="ad20b999a1aae67d" providerId="LiveId" clId="{D42AF772-339A-4260-AC81-142334861CC3}" dt="2020-04-07T17:10:39.987" v="2330" actId="26606"/>
          <ac:spMkLst>
            <pc:docMk/>
            <pc:sldMk cId="1024750928" sldId="269"/>
            <ac:spMk id="71" creationId="{85F55C16-BC21-49EF-A4FF-C3155BB93BD3}"/>
          </ac:spMkLst>
        </pc:spChg>
        <pc:spChg chg="add del">
          <ac:chgData name="Ariel Avshalom" userId="ad20b999a1aae67d" providerId="LiveId" clId="{D42AF772-339A-4260-AC81-142334861CC3}" dt="2020-04-07T17:10:39.987" v="2330" actId="26606"/>
          <ac:spMkLst>
            <pc:docMk/>
            <pc:sldMk cId="1024750928" sldId="269"/>
            <ac:spMk id="73" creationId="{0C5F069E-AFE6-4825-8945-46F2918A5019}"/>
          </ac:spMkLst>
        </pc:spChg>
        <pc:spChg chg="add del">
          <ac:chgData name="Ariel Avshalom" userId="ad20b999a1aae67d" providerId="LiveId" clId="{D42AF772-339A-4260-AC81-142334861CC3}" dt="2020-04-07T17:10:36.566" v="2327" actId="26606"/>
          <ac:spMkLst>
            <pc:docMk/>
            <pc:sldMk cId="1024750928" sldId="269"/>
            <ac:spMk id="74" creationId="{94C5663A-0CE3-4AEE-B47E-FB68D9EBFE1A}"/>
          </ac:spMkLst>
        </pc:spChg>
        <pc:spChg chg="add del">
          <ac:chgData name="Ariel Avshalom" userId="ad20b999a1aae67d" providerId="LiveId" clId="{D42AF772-339A-4260-AC81-142334861CC3}" dt="2020-04-07T17:10:39.984" v="2329" actId="26606"/>
          <ac:spMkLst>
            <pc:docMk/>
            <pc:sldMk cId="1024750928" sldId="269"/>
            <ac:spMk id="75" creationId="{0C5F069E-AFE6-4825-8945-46F2918A5019}"/>
          </ac:spMkLst>
        </pc:spChg>
        <pc:spChg chg="add del">
          <ac:chgData name="Ariel Avshalom" userId="ad20b999a1aae67d" providerId="LiveId" clId="{D42AF772-339A-4260-AC81-142334861CC3}" dt="2020-04-07T17:10:39.984" v="2329" actId="26606"/>
          <ac:spMkLst>
            <pc:docMk/>
            <pc:sldMk cId="1024750928" sldId="269"/>
            <ac:spMk id="7172" creationId="{85F55C16-BC21-49EF-A4FF-C3155BB93BD3}"/>
          </ac:spMkLst>
        </pc:spChg>
        <pc:spChg chg="add">
          <ac:chgData name="Ariel Avshalom" userId="ad20b999a1aae67d" providerId="LiveId" clId="{D42AF772-339A-4260-AC81-142334861CC3}" dt="2020-04-07T17:10:39.987" v="2330" actId="26606"/>
          <ac:spMkLst>
            <pc:docMk/>
            <pc:sldMk cId="1024750928" sldId="269"/>
            <ac:spMk id="7174" creationId="{79BB35BC-D5C2-4C8B-A22A-A71E6191913B}"/>
          </ac:spMkLst>
        </pc:spChg>
        <pc:picChg chg="add mod ord">
          <ac:chgData name="Ariel Avshalom" userId="ad20b999a1aae67d" providerId="LiveId" clId="{D42AF772-339A-4260-AC81-142334861CC3}" dt="2020-04-07T17:10:39.987" v="2330" actId="26606"/>
          <ac:picMkLst>
            <pc:docMk/>
            <pc:sldMk cId="1024750928" sldId="269"/>
            <ac:picMk id="7170" creationId="{2260798B-D99F-4432-8510-E53E450C0EE3}"/>
          </ac:picMkLst>
        </pc:picChg>
      </pc:sldChg>
      <pc:sldChg chg="addSp delSp modSp add mod setBg modAnim">
        <pc:chgData name="Ariel Avshalom" userId="ad20b999a1aae67d" providerId="LiveId" clId="{D42AF772-339A-4260-AC81-142334861CC3}" dt="2020-04-07T17:11:26.795" v="2337"/>
        <pc:sldMkLst>
          <pc:docMk/>
          <pc:sldMk cId="4210624858" sldId="270"/>
        </pc:sldMkLst>
        <pc:spChg chg="mod">
          <ac:chgData name="Ariel Avshalom" userId="ad20b999a1aae67d" providerId="LiveId" clId="{D42AF772-339A-4260-AC81-142334861CC3}" dt="2020-04-07T17:10:08.613" v="2274" actId="26606"/>
          <ac:spMkLst>
            <pc:docMk/>
            <pc:sldMk cId="4210624858" sldId="270"/>
            <ac:spMk id="2" creationId="{DE1D90EE-4473-40F2-8BB8-991BD5B0833E}"/>
          </ac:spMkLst>
        </pc:spChg>
        <pc:spChg chg="mod ord">
          <ac:chgData name="Ariel Avshalom" userId="ad20b999a1aae67d" providerId="LiveId" clId="{D42AF772-339A-4260-AC81-142334861CC3}" dt="2020-04-07T17:10:31.040" v="2325" actId="20577"/>
          <ac:spMkLst>
            <pc:docMk/>
            <pc:sldMk cId="4210624858" sldId="270"/>
            <ac:spMk id="3" creationId="{C090EC47-813A-4AF6-B51C-F54C2ECCF083}"/>
          </ac:spMkLst>
        </pc:spChg>
        <pc:spChg chg="add del">
          <ac:chgData name="Ariel Avshalom" userId="ad20b999a1aae67d" providerId="LiveId" clId="{D42AF772-339A-4260-AC81-142334861CC3}" dt="2020-04-07T17:10:08.613" v="2274" actId="26606"/>
          <ac:spMkLst>
            <pc:docMk/>
            <pc:sldMk cId="4210624858" sldId="270"/>
            <ac:spMk id="71" creationId="{79BB35BC-D5C2-4C8B-A22A-A71E6191913B}"/>
          </ac:spMkLst>
        </pc:spChg>
        <pc:spChg chg="add">
          <ac:chgData name="Ariel Avshalom" userId="ad20b999a1aae67d" providerId="LiveId" clId="{D42AF772-339A-4260-AC81-142334861CC3}" dt="2020-04-07T17:10:08.613" v="2274" actId="26606"/>
          <ac:spMkLst>
            <pc:docMk/>
            <pc:sldMk cId="4210624858" sldId="270"/>
            <ac:spMk id="135" creationId="{D009D6D5-DAC2-4A8B-A17A-E206B9012D09}"/>
          </ac:spMkLst>
        </pc:spChg>
        <pc:picChg chg="add mod ord">
          <ac:chgData name="Ariel Avshalom" userId="ad20b999a1aae67d" providerId="LiveId" clId="{D42AF772-339A-4260-AC81-142334861CC3}" dt="2020-04-07T17:10:08.613" v="2274" actId="26606"/>
          <ac:picMkLst>
            <pc:docMk/>
            <pc:sldMk cId="4210624858" sldId="270"/>
            <ac:picMk id="8194" creationId="{16E4A7F6-9578-4DB3-BE81-0359083FAF67}"/>
          </ac:picMkLst>
        </pc:picChg>
      </pc:sldChg>
      <pc:sldChg chg="modSp add mod">
        <pc:chgData name="Ariel Avshalom" userId="ad20b999a1aae67d" providerId="LiveId" clId="{D42AF772-339A-4260-AC81-142334861CC3}" dt="2020-04-12T03:12:22.114" v="2544" actId="20577"/>
        <pc:sldMkLst>
          <pc:docMk/>
          <pc:sldMk cId="1246928748" sldId="271"/>
        </pc:sldMkLst>
        <pc:spChg chg="mod">
          <ac:chgData name="Ariel Avshalom" userId="ad20b999a1aae67d" providerId="LiveId" clId="{D42AF772-339A-4260-AC81-142334861CC3}" dt="2020-04-07T17:17:39.618" v="2352" actId="20577"/>
          <ac:spMkLst>
            <pc:docMk/>
            <pc:sldMk cId="1246928748" sldId="271"/>
            <ac:spMk id="2" creationId="{924D854D-6DF1-4076-A82E-011C74E9D216}"/>
          </ac:spMkLst>
        </pc:spChg>
        <pc:spChg chg="mod">
          <ac:chgData name="Ariel Avshalom" userId="ad20b999a1aae67d" providerId="LiveId" clId="{D42AF772-339A-4260-AC81-142334861CC3}" dt="2020-04-12T03:12:22.114" v="2544" actId="20577"/>
          <ac:spMkLst>
            <pc:docMk/>
            <pc:sldMk cId="1246928748" sldId="271"/>
            <ac:spMk id="3" creationId="{F2554BC9-A349-4997-A790-68C7541C2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0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9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0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3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708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2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7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4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04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5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0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8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su.edu/~ldg005/data/mth164/F2.pdf" TargetMode="External"/><Relationship Id="rId2" Type="http://schemas.openxmlformats.org/officeDocument/2006/relationships/hyperlink" Target="https://www.shsu.edu/~ldg005/data/mth164/F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92&amp;v=kkGeOWYOFoA&amp;feature=emb_log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u-lW-Ifye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j7al6MXu7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0jeohWnmA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CD437-FDE2-4207-87ED-9F5ACA2BC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9149F-25B7-4458-BC22-FE843CF88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Proofs 7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E75F-8908-45A2-A2F0-9FAD0381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Induction</a:t>
            </a:r>
          </a:p>
          <a:p>
            <a:pPr algn="ctr"/>
            <a:r>
              <a:rPr lang="en-US" dirty="0"/>
              <a:t>By ariel Avshalom</a:t>
            </a:r>
          </a:p>
        </p:txBody>
      </p:sp>
    </p:spTree>
    <p:extLst>
      <p:ext uri="{BB962C8B-B14F-4D97-AF65-F5344CB8AC3E}">
        <p14:creationId xmlns:p14="http://schemas.microsoft.com/office/powerpoint/2010/main" val="290846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7D75-F71D-44C8-9632-E90F81C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Fibonacci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5A9A4-CCBC-4C7F-B6B9-95A6A2E3B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13625"/>
                <a:ext cx="4614759" cy="4163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What is the Fibonacci sequence?</a:t>
                </a:r>
              </a:p>
              <a:p>
                <a:pPr marL="0" indent="0">
                  <a:buNone/>
                </a:pPr>
                <a:r>
                  <a:rPr lang="en-US" sz="2000" dirty="0"/>
                  <a:t>1,1,2,3,5,8,13,21,34,55,…</a:t>
                </a:r>
              </a:p>
              <a:p>
                <a:pPr marL="0" indent="0">
                  <a:buNone/>
                </a:pPr>
                <a:r>
                  <a:rPr lang="en-US" sz="2000" dirty="0"/>
                  <a:t>In more precise terms: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2=1+1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3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55A9A4-CCBC-4C7F-B6B9-95A6A2E3B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13625"/>
                <a:ext cx="4614759" cy="4163337"/>
              </a:xfrm>
              <a:blipFill>
                <a:blip r:embed="rId2"/>
                <a:stretch>
                  <a:fillRect l="-1453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Bitcoin Analysis and Its Secret Love for Fibonacci Levels">
            <a:extLst>
              <a:ext uri="{FF2B5EF4-FFF2-40B4-BE49-F238E27FC236}">
                <a16:creationId xmlns:a16="http://schemas.microsoft.com/office/drawing/2014/main" id="{9B14C115-F4A9-4749-8B6D-535274C80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 r="-3" b="-3"/>
          <a:stretch/>
        </p:blipFill>
        <p:spPr bwMode="auto"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EAF5-24A2-4F48-837A-9361EE9A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understand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6DF03-7066-4EC6-A96A-6B8BA9A23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𝑘𝑒𝑒𝑝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𝑏𝑟𝑒𝑎𝑘𝑖𝑛𝑔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𝑢𝑛𝑡𝑖𝑙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/>
                  <a:t> where x is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(you don’t have to know that)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6DF03-7066-4EC6-A96A-6B8BA9A23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1477-B34D-4231-A456-448A563D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won’t prove Fibonacci Theorems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B5B28-37A9-44AA-9996-14A95F3EB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we would prove a Fibonacci type induction, a good example is that the Fibonacci sequence grows exponentially.</a:t>
                </a:r>
              </a:p>
              <a:p>
                <a:pPr marL="0" indent="0">
                  <a:buNone/>
                </a:pPr>
                <a:r>
                  <a:rPr lang="en-US" dirty="0"/>
                  <a:t>We would show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1 :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}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Even though we aren’t proving it, there are many places that rigorously cover the Fibonacci Sequence.</a:t>
                </a:r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https://www.shsu.edu/~ldg005/data/mth164/F1.pdf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linkClick r:id="rId3"/>
                  </a:rPr>
                  <a:t>https://www.shsu.edu/~ldg005/data/mth164/F2.pdf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B5B28-37A9-44AA-9996-14A95F3EB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7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EB6821-4516-4480-B470-AAEADB55AD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Golden ratio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EB6821-4516-4480-B470-AAEADB55A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1BBC-1A63-4EDE-86CC-6D7AAB41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Fibonacci Pattern is seen throughout all of nature. In art, music, botany, beauty, everywhere.</a:t>
            </a:r>
          </a:p>
          <a:p>
            <a:r>
              <a:rPr lang="en-US" dirty="0"/>
              <a:t>Cool animation: </a:t>
            </a:r>
            <a:r>
              <a:rPr lang="en-US" dirty="0">
                <a:hlinkClick r:id="rId3"/>
              </a:rPr>
              <a:t>https://www.youtube.com/watch?time_continue=192&amp;v=kkGeOWYOFoA&amp;feature=emb_logo</a:t>
            </a:r>
            <a:endParaRPr lang="en-US" dirty="0"/>
          </a:p>
          <a:p>
            <a:r>
              <a:rPr lang="en-US" dirty="0"/>
              <a:t>Good </a:t>
            </a:r>
            <a:r>
              <a:rPr lang="en-US" dirty="0" err="1"/>
              <a:t>Numberphile</a:t>
            </a:r>
            <a:r>
              <a:rPr lang="en-US" dirty="0"/>
              <a:t> video: </a:t>
            </a:r>
            <a:r>
              <a:rPr lang="en-US" dirty="0">
                <a:hlinkClick r:id="rId4"/>
              </a:rPr>
              <a:t>https://www.youtube.com/watch?v=Nu-lW-Ifyec</a:t>
            </a:r>
            <a:endParaRPr lang="en-US" dirty="0"/>
          </a:p>
          <a:p>
            <a:r>
              <a:rPr lang="en-US" dirty="0"/>
              <a:t>Those videos about magic numbers given in the first lecture probably also mention Fibonacci</a:t>
            </a:r>
          </a:p>
          <a:p>
            <a:r>
              <a:rPr lang="en-US" dirty="0"/>
              <a:t>Ted: https://www.youtube.com/watch?v=SjSHVDfXHQ4</a:t>
            </a:r>
          </a:p>
        </p:txBody>
      </p:sp>
    </p:spTree>
    <p:extLst>
      <p:ext uri="{BB962C8B-B14F-4D97-AF65-F5344CB8AC3E}">
        <p14:creationId xmlns:p14="http://schemas.microsoft.com/office/powerpoint/2010/main" val="125178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5881D-C3F3-4807-A7F0-42CCC887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Some fun: lifting a cow (improper induction)</a:t>
            </a:r>
            <a:endParaRPr lang="en-US" dirty="0"/>
          </a:p>
        </p:txBody>
      </p:sp>
      <p:pic>
        <p:nvPicPr>
          <p:cNvPr id="7170" name="Picture 2" descr="Highland Cattle Calves are Here to Lift Your Mood - Our Funny ...">
            <a:extLst>
              <a:ext uri="{FF2B5EF4-FFF2-40B4-BE49-F238E27FC236}">
                <a16:creationId xmlns:a16="http://schemas.microsoft.com/office/drawing/2014/main" id="{2260798B-D99F-4432-8510-E53E450C0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7" r="13877" b="2"/>
          <a:stretch/>
        </p:blipFill>
        <p:spPr bwMode="auto"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740A-DB34-4548-9860-63349C262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When a calf is born, its very easy to lift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Let’s call lifting out function f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(day 1) it is super easy to lift the calf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So our base case is true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Let’s assume this is true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we need to show truth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This works for say the first 6 months, but afterwards it becomes impossible.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740A-DB34-4548-9860-63349C262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135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7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D90EE-4473-40F2-8BB8-991BD5B0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What happened?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EC47-813A-4AF6-B51C-F54C2ECC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We didn’t define our lift function properly</a:t>
            </a:r>
          </a:p>
          <a:p>
            <a:r>
              <a:rPr lang="en-US" sz="2000" dirty="0"/>
              <a:t>We assume there is no change on the calf every day, but it undergoes growth (way beyond scope of class </a:t>
            </a:r>
            <a:r>
              <a:rPr lang="en-US" sz="2000" dirty="0">
                <a:sym typeface="Wingdings" panose="05000000000000000000" pitchFamily="2" charset="2"/>
              </a:rPr>
              <a:t>)</a:t>
            </a:r>
          </a:p>
          <a:p>
            <a:r>
              <a:rPr lang="en-US" sz="2000" dirty="0">
                <a:sym typeface="Wingdings" panose="05000000000000000000" pitchFamily="2" charset="2"/>
              </a:rPr>
              <a:t>Which means that our whole assumption is incorrect</a:t>
            </a:r>
          </a:p>
          <a:p>
            <a:r>
              <a:rPr lang="en-US" sz="2000" dirty="0">
                <a:sym typeface="Wingdings" panose="05000000000000000000" pitchFamily="2" charset="2"/>
              </a:rPr>
              <a:t>Remember, definitions are important! (We didn’t even properly define lifting!!)</a:t>
            </a:r>
            <a:endParaRPr lang="en-US" sz="2000" dirty="0"/>
          </a:p>
        </p:txBody>
      </p:sp>
      <p:pic>
        <p:nvPicPr>
          <p:cNvPr id="8194" name="Picture 2" descr="Cow Lifter Liftease | ANIMART">
            <a:extLst>
              <a:ext uri="{FF2B5EF4-FFF2-40B4-BE49-F238E27FC236}">
                <a16:creationId xmlns:a16="http://schemas.microsoft.com/office/drawing/2014/main" id="{16E4A7F6-9578-4DB3-BE81-0359083F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r="21365" b="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6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854D-6DF1-4076-A82E-011C74E9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4BC9-A349-4997-A790-68C7541C2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807" y="1824824"/>
                <a:ext cx="11883223" cy="47350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x-IV_matha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x-IV_mathan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If</m:t>
                    </m:r>
                    <m:r>
                      <m:rPr>
                        <m:nor/>
                      </m:rPr>
                      <a:rPr lang="pt-BR"/>
                      <m:t> 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 ∈ 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, </m:t>
                    </m:r>
                    <m:r>
                      <m:rPr>
                        <m:nor/>
                      </m:rPr>
                      <a:rPr lang="pt-BR"/>
                      <m:t>then</m:t>
                    </m:r>
                    <m:r>
                      <m:rPr>
                        <m:nor/>
                      </m:rPr>
                      <a:rPr lang="pt-BR"/>
                      <m:t> 1</m:t>
                    </m:r>
                    <m:r>
                      <m:rPr>
                        <m:nor/>
                      </m:rPr>
                      <a:rPr lang="en-US" b="0" i="0" smtClean="0"/>
                      <m:t>∗</m:t>
                    </m:r>
                    <m:r>
                      <m:rPr>
                        <m:nor/>
                      </m:rPr>
                      <a:rPr lang="pt-BR"/>
                      <m:t>2+2</m:t>
                    </m:r>
                    <m:r>
                      <m:rPr>
                        <m:nor/>
                      </m:rPr>
                      <a:rPr lang="en-US" b="0" i="0" smtClean="0"/>
                      <m:t>∗</m:t>
                    </m:r>
                    <m:r>
                      <m:rPr>
                        <m:nor/>
                      </m:rPr>
                      <a:rPr lang="pt-BR"/>
                      <m:t>3+3</m:t>
                    </m:r>
                    <m:r>
                      <m:rPr>
                        <m:nor/>
                      </m:rPr>
                      <a:rPr lang="en-US" b="0" i="0" smtClean="0"/>
                      <m:t>∗</m:t>
                    </m:r>
                    <m:r>
                      <m:rPr>
                        <m:nor/>
                      </m:rPr>
                      <a:rPr lang="pt-BR"/>
                      <m:t>4+4</m:t>
                    </m:r>
                    <m:r>
                      <m:rPr>
                        <m:nor/>
                      </m:rPr>
                      <a:rPr lang="en-US" b="0" i="0" smtClean="0"/>
                      <m:t>∗</m:t>
                    </m:r>
                    <m:r>
                      <m:rPr>
                        <m:nor/>
                      </m:rPr>
                      <a:rPr lang="pt-BR"/>
                      <m:t>5+··· + 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/>
                      <m:t>n</m:t>
                    </m:r>
                    <m:r>
                      <m:rPr>
                        <m:nor/>
                      </m:rPr>
                      <a:rPr lang="pt-BR"/>
                      <m:t>+1) = 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/>
                          <m:t>n</m:t>
                        </m:r>
                        <m:r>
                          <m:rPr>
                            <m:nor/>
                          </m:rPr>
                          <a:rPr lang="pt-BR"/>
                          <m:t>(</m:t>
                        </m:r>
                        <m:r>
                          <m:rPr>
                            <m:nor/>
                          </m:rPr>
                          <a:rPr lang="pt-BR"/>
                          <m:t>n</m:t>
                        </m:r>
                        <m:r>
                          <m:rPr>
                            <m:nor/>
                          </m:rPr>
                          <a:rPr lang="pt-BR"/>
                          <m:t>+1)(</m:t>
                        </m:r>
                        <m:r>
                          <m:rPr>
                            <m:nor/>
                          </m:rPr>
                          <a:rPr lang="pt-BR"/>
                          <m:t>n</m:t>
                        </m:r>
                        <m:r>
                          <m:rPr>
                            <m:nor/>
                          </m:rPr>
                          <a:rPr lang="pt-BR"/>
                          <m:t>+2)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 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for every integer n ≥ 0</a:t>
                </a:r>
              </a:p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 |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integer n ≥ 0</a:t>
                </a:r>
              </a:p>
              <a:p>
                <a:r>
                  <a:rPr lang="en-US" dirty="0"/>
                  <a:t>Concerning the Fibonacci sequence, prove that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NOTE: ALL PROOFS ARE COVERED IN THE CLASS NOTEBOOK ON MICROSOFT TEAMS (Under Induction)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54BC9-A349-4997-A790-68C7541C2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07" y="1824824"/>
                <a:ext cx="11883223" cy="4735002"/>
              </a:xfrm>
              <a:blipFill>
                <a:blip r:embed="rId2"/>
                <a:stretch>
                  <a:fillRect l="-1077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2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E063A-2409-4D48-BA13-22F13902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en-US" dirty="0"/>
              <a:t>We’ve covered many methods of proofs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ts Over 9000 GIFs - Get the best GIF on GIPHY">
            <a:extLst>
              <a:ext uri="{FF2B5EF4-FFF2-40B4-BE49-F238E27FC236}">
                <a16:creationId xmlns:a16="http://schemas.microsoft.com/office/drawing/2014/main" id="{6E0FED6E-6309-41BF-BE7A-070FED1221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134" y="2323469"/>
            <a:ext cx="3195204" cy="238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7DD8-8204-4062-BF4B-0D144ADF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>
            <a:normAutofit/>
          </a:bodyPr>
          <a:lstStyle/>
          <a:p>
            <a:r>
              <a:rPr lang="en-US" sz="2000"/>
              <a:t>Now its times to learn an “advanced method”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8332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6D6DB-9F55-4501-800A-FA1EE11C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Induction and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8281-481E-4854-98CA-8F39B76D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/>
              <a:t>Who here has heard of either of these?</a:t>
            </a:r>
          </a:p>
          <a:p>
            <a:r>
              <a:rPr lang="en-US" sz="2000"/>
              <a:t>For now, you need to know that induction “builds” the space, while recursion is used to “solve” problems in the space</a:t>
            </a:r>
          </a:p>
        </p:txBody>
      </p:sp>
      <p:pic>
        <p:nvPicPr>
          <p:cNvPr id="2050" name="Picture 2" descr="T9 Modification - Pre-Engineering">
            <a:extLst>
              <a:ext uri="{FF2B5EF4-FFF2-40B4-BE49-F238E27FC236}">
                <a16:creationId xmlns:a16="http://schemas.microsoft.com/office/drawing/2014/main" id="{57C15EF1-AB08-49AC-8AC3-80E54CC91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9" b="-1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5808D41-D461-40D4-833B-E3133B3C0A6B}"/>
              </a:ext>
            </a:extLst>
          </p:cNvPr>
          <p:cNvSpPr/>
          <p:nvPr/>
        </p:nvSpPr>
        <p:spPr>
          <a:xfrm>
            <a:off x="7541812" y="4641496"/>
            <a:ext cx="2244956" cy="1636059"/>
          </a:xfrm>
          <a:prstGeom prst="cloudCallout">
            <a:avLst>
              <a:gd name="adj1" fmla="val 57619"/>
              <a:gd name="adj2" fmla="val -50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stuff (define and create it)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5DC6D36-3196-489D-866F-03DC59A0C21A}"/>
              </a:ext>
            </a:extLst>
          </p:cNvPr>
          <p:cNvSpPr/>
          <p:nvPr/>
        </p:nvSpPr>
        <p:spPr>
          <a:xfrm>
            <a:off x="6178163" y="3478696"/>
            <a:ext cx="2500686" cy="1236427"/>
          </a:xfrm>
          <a:prstGeom prst="wedgeEllipseCallout">
            <a:avLst>
              <a:gd name="adj1" fmla="val 21692"/>
              <a:gd name="adj2" fmla="val -119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Constructing with the stuff (solve problems)</a:t>
            </a:r>
          </a:p>
        </p:txBody>
      </p:sp>
    </p:spTree>
    <p:extLst>
      <p:ext uri="{BB962C8B-B14F-4D97-AF65-F5344CB8AC3E}">
        <p14:creationId xmlns:p14="http://schemas.microsoft.com/office/powerpoint/2010/main" val="6219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6BBC-7FF5-4334-BD90-A23CC807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induction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950E-E9BC-4043-AB10-B5DB45843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Let’s start by asking a question:</a:t>
                </a:r>
              </a:p>
              <a:p>
                <a:r>
                  <a:rPr lang="en-US" dirty="0"/>
                  <a:t>Does the sum of the first n odd natural numbers equal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Let’s try it out: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0950E-E9BC-4043-AB10-B5DB45843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72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9" name="Freeform: Shape 7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F38FB-9E48-44ED-846C-EA23A083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So how can we prove this is true?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3242-6118-4F86-BE0F-3B8035D6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Use this concept called induction.</a:t>
            </a:r>
          </a:p>
        </p:txBody>
      </p:sp>
      <p:pic>
        <p:nvPicPr>
          <p:cNvPr id="3076" name="Picture 4" descr="Water redox">
            <a:extLst>
              <a:ext uri="{FF2B5EF4-FFF2-40B4-BE49-F238E27FC236}">
                <a16:creationId xmlns:a16="http://schemas.microsoft.com/office/drawing/2014/main" id="{B6923964-5A2E-4050-A078-28147CFA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2314" y="643234"/>
            <a:ext cx="3620550" cy="26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nduction Physics Diagram, Vector Illustration Scheme. Moving ...">
            <a:extLst>
              <a:ext uri="{FF2B5EF4-FFF2-40B4-BE49-F238E27FC236}">
                <a16:creationId xmlns:a16="http://schemas.microsoft.com/office/drawing/2014/main" id="{AEB8D636-CD2B-43F7-B554-24645A04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1653" y="3589867"/>
            <a:ext cx="4241872" cy="25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0C684-13A8-45E8-A997-5749C0D1C357}"/>
              </a:ext>
            </a:extLst>
          </p:cNvPr>
          <p:cNvSpPr txBox="1"/>
          <p:nvPr/>
        </p:nvSpPr>
        <p:spPr>
          <a:xfrm>
            <a:off x="934278" y="3704100"/>
            <a:ext cx="46306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 </a:t>
            </a:r>
          </a:p>
          <a:p>
            <a:r>
              <a:rPr lang="en-US" sz="4000" dirty="0"/>
              <a:t>Not Conduction</a:t>
            </a:r>
          </a:p>
          <a:p>
            <a:r>
              <a:rPr lang="en-US" sz="4000" dirty="0"/>
              <a:t>Or Reduction,</a:t>
            </a:r>
          </a:p>
          <a:p>
            <a:r>
              <a:rPr lang="en-US" sz="4000" dirty="0"/>
              <a:t>But INDUCTION!</a:t>
            </a:r>
          </a:p>
        </p:txBody>
      </p:sp>
    </p:spTree>
    <p:extLst>
      <p:ext uri="{BB962C8B-B14F-4D97-AF65-F5344CB8AC3E}">
        <p14:creationId xmlns:p14="http://schemas.microsoft.com/office/powerpoint/2010/main" val="37631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A0FF4-C2B9-41EF-A87E-0645FAC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Induction proofs have 3 steps:</a:t>
            </a:r>
          </a:p>
        </p:txBody>
      </p:sp>
      <p:pic>
        <p:nvPicPr>
          <p:cNvPr id="4098" name="Picture 2" descr="How to Create a WordPress Plugin from Scratch – A Step by Step Guide">
            <a:extLst>
              <a:ext uri="{FF2B5EF4-FFF2-40B4-BE49-F238E27FC236}">
                <a16:creationId xmlns:a16="http://schemas.microsoft.com/office/drawing/2014/main" id="{3B030638-271A-4E54-9CA3-780654EF0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r="19155"/>
          <a:stretch/>
        </p:blipFill>
        <p:spPr bwMode="auto"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6921-9FB6-41B8-8DC5-CE266862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Prove a 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inductive step to n (logical assumption)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Show that your assumption works for n+1 </a:t>
            </a:r>
          </a:p>
        </p:txBody>
      </p:sp>
    </p:spTree>
    <p:extLst>
      <p:ext uri="{BB962C8B-B14F-4D97-AF65-F5344CB8AC3E}">
        <p14:creationId xmlns:p14="http://schemas.microsoft.com/office/powerpoint/2010/main" val="104175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93566-A0EF-4473-A10A-D795EBA4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en-US" dirty="0"/>
              <a:t>Looking back: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rientation">
            <a:extLst>
              <a:ext uri="{FF2B5EF4-FFF2-40B4-BE49-F238E27FC236}">
                <a16:creationId xmlns:a16="http://schemas.microsoft.com/office/drawing/2014/main" id="{C1D0FD9C-6F28-4CBE-A2CC-E88D5457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ECA50-75E0-4C30-8A80-A8A785FAD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497257"/>
                <a:ext cx="4840010" cy="36797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Prove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the base case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Assume to n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true for n+1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EECA50-75E0-4C30-8A80-A8A785FAD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497257"/>
                <a:ext cx="4840010" cy="3679705"/>
              </a:xfrm>
              <a:blipFill>
                <a:blip r:embed="rId4"/>
                <a:stretch>
                  <a:fillRect l="-1387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54898-65F9-4DBD-A7D2-6BC2C14D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Book’s representation</a:t>
            </a:r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89AF2DBB-92C5-431C-8B81-686477A71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54" y="1467814"/>
            <a:ext cx="4371155" cy="3922371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E3283DC-434F-4307-9DA1-50A7D2987E17}"/>
              </a:ext>
            </a:extLst>
          </p:cNvPr>
          <p:cNvSpPr/>
          <p:nvPr/>
        </p:nvSpPr>
        <p:spPr>
          <a:xfrm>
            <a:off x="5291594" y="214686"/>
            <a:ext cx="5591560" cy="2129586"/>
          </a:xfrm>
          <a:prstGeom prst="cloudCallout">
            <a:avLst>
              <a:gd name="adj1" fmla="val 15926"/>
              <a:gd name="adj2" fmla="val 67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of like </a:t>
            </a:r>
            <a:r>
              <a:rPr lang="en-US" dirty="0">
                <a:hlinkClick r:id="rId3"/>
              </a:rPr>
              <a:t>https://www.youtube.com/watch?v=tj7al6MXu7U</a:t>
            </a:r>
            <a:endParaRPr lang="en-US" dirty="0"/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>
                <a:hlinkClick r:id="rId4"/>
              </a:rPr>
              <a:t>https://www.youtube.com/watch?v=Q0jeohWnmAQ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abulous Fibonacci - Mensa for Kids">
            <a:extLst>
              <a:ext uri="{FF2B5EF4-FFF2-40B4-BE49-F238E27FC236}">
                <a16:creationId xmlns:a16="http://schemas.microsoft.com/office/drawing/2014/main" id="{E7393921-C4E1-403D-8A0D-9170F37A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 b="-1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7E2BF-8B90-4D33-88BA-8DE7C4F8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512557"/>
            <a:ext cx="5552090" cy="1191873"/>
          </a:xfrm>
        </p:spPr>
        <p:txBody>
          <a:bodyPr anchor="b">
            <a:normAutofit/>
          </a:bodyPr>
          <a:lstStyle/>
          <a:p>
            <a:r>
              <a:rPr lang="en-US" sz="3600"/>
              <a:t>Another example: Fibonacci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9316-A95A-41B4-9854-5B05DB79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>
            <a:normAutofit/>
          </a:bodyPr>
          <a:lstStyle/>
          <a:p>
            <a:r>
              <a:rPr lang="en-US" sz="1900"/>
              <a:t>This is </a:t>
            </a:r>
            <a:r>
              <a:rPr lang="en-US" sz="1900" b="1" i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sooooo</a:t>
            </a:r>
            <a:r>
              <a:rPr lang="en-US" sz="1900"/>
              <a:t> similar to induction, but it isn’t. This is recursion.</a:t>
            </a:r>
          </a:p>
          <a:p>
            <a:r>
              <a:rPr lang="en-US" sz="1900"/>
              <a:t>Recursion is when one entry in a sequence is built up of terms from earlier entries.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5810563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E31"/>
      </a:dk2>
      <a:lt2>
        <a:srgbClr val="E9E7E4"/>
      </a:lt2>
      <a:accent1>
        <a:srgbClr val="7299EA"/>
      </a:accent1>
      <a:accent2>
        <a:srgbClr val="2CAEDC"/>
      </a:accent2>
      <a:accent3>
        <a:srgbClr val="42B5A3"/>
      </a:accent3>
      <a:accent4>
        <a:srgbClr val="3CB871"/>
      </a:accent4>
      <a:accent5>
        <a:srgbClr val="37BC38"/>
      </a:accent5>
      <a:accent6>
        <a:srgbClr val="70B541"/>
      </a:accent6>
      <a:hlink>
        <a:srgbClr val="938059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775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Cambria Math</vt:lpstr>
      <vt:lpstr>Century Gothic</vt:lpstr>
      <vt:lpstr>Ebrima</vt:lpstr>
      <vt:lpstr>Elephant</vt:lpstr>
      <vt:lpstr>Trebuchet MS</vt:lpstr>
      <vt:lpstr>BrushVTI</vt:lpstr>
      <vt:lpstr>Berlin</vt:lpstr>
      <vt:lpstr>Proofs 7</vt:lpstr>
      <vt:lpstr>We’ve covered many methods of proofs</vt:lpstr>
      <vt:lpstr>Induction and Recursion</vt:lpstr>
      <vt:lpstr>How does induction work?</vt:lpstr>
      <vt:lpstr>So how can we prove this is true?</vt:lpstr>
      <vt:lpstr>Induction proofs have 3 steps:</vt:lpstr>
      <vt:lpstr>Looking back:</vt:lpstr>
      <vt:lpstr>Book’s representation</vt:lpstr>
      <vt:lpstr>Another example: Fibonacci</vt:lpstr>
      <vt:lpstr>Fibonacci</vt:lpstr>
      <vt:lpstr>What we need to understand</vt:lpstr>
      <vt:lpstr>We won’t prove Fibonacci Theorems here</vt:lpstr>
      <vt:lpstr>Golden ratio φ</vt:lpstr>
      <vt:lpstr>Some fun: lifting a cow (improper induction)</vt:lpstr>
      <vt:lpstr>What happened?</vt:lpstr>
      <vt:lpstr>Some 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 7</dc:title>
  <dc:creator>Ariel Avshalom</dc:creator>
  <cp:lastModifiedBy>Ariel Avshalom</cp:lastModifiedBy>
  <cp:revision>1</cp:revision>
  <dcterms:created xsi:type="dcterms:W3CDTF">2020-04-07T17:10:39Z</dcterms:created>
  <dcterms:modified xsi:type="dcterms:W3CDTF">2020-04-12T03:12:32Z</dcterms:modified>
</cp:coreProperties>
</file>