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4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07AE9E-234D-4BDE-B089-975E21EE4B55}" v="270" dt="2021-03-19T15:52:05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3" d="100"/>
          <a:sy n="123" d="100"/>
        </p:scale>
        <p:origin x="652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Avshalom" userId="ad20b999a1aae67d" providerId="LiveId" clId="{7507AE9E-234D-4BDE-B089-975E21EE4B55}"/>
    <pc:docChg chg="undo custSel addSld delSld modSld sldOrd">
      <pc:chgData name="Ariel Avshalom" userId="ad20b999a1aae67d" providerId="LiveId" clId="{7507AE9E-234D-4BDE-B089-975E21EE4B55}" dt="2021-03-19T15:51:46.059" v="2181" actId="20577"/>
      <pc:docMkLst>
        <pc:docMk/>
      </pc:docMkLst>
      <pc:sldChg chg="modSp modAnim">
        <pc:chgData name="Ariel Avshalom" userId="ad20b999a1aae67d" providerId="LiveId" clId="{7507AE9E-234D-4BDE-B089-975E21EE4B55}" dt="2021-03-19T15:18:25.894" v="1838"/>
        <pc:sldMkLst>
          <pc:docMk/>
          <pc:sldMk cId="1326782445" sldId="258"/>
        </pc:sldMkLst>
        <pc:picChg chg="mod">
          <ac:chgData name="Ariel Avshalom" userId="ad20b999a1aae67d" providerId="LiveId" clId="{7507AE9E-234D-4BDE-B089-975E21EE4B55}" dt="2021-03-19T14:35:30.731" v="0"/>
          <ac:picMkLst>
            <pc:docMk/>
            <pc:sldMk cId="1326782445" sldId="258"/>
            <ac:picMk id="1026" creationId="{84A6081E-0D5B-4BA2-BC85-077EA75EBE57}"/>
          </ac:picMkLst>
        </pc:picChg>
      </pc:sldChg>
      <pc:sldChg chg="addSp modSp mod setBg modAnim">
        <pc:chgData name="Ariel Avshalom" userId="ad20b999a1aae67d" providerId="LiveId" clId="{7507AE9E-234D-4BDE-B089-975E21EE4B55}" dt="2021-03-19T15:18:30.582" v="1839"/>
        <pc:sldMkLst>
          <pc:docMk/>
          <pc:sldMk cId="1276617322" sldId="259"/>
        </pc:sldMkLst>
        <pc:spChg chg="mod ord">
          <ac:chgData name="Ariel Avshalom" userId="ad20b999a1aae67d" providerId="LiveId" clId="{7507AE9E-234D-4BDE-B089-975E21EE4B55}" dt="2021-03-19T14:59:50.349" v="1081" actId="26606"/>
          <ac:spMkLst>
            <pc:docMk/>
            <pc:sldMk cId="1276617322" sldId="259"/>
            <ac:spMk id="2" creationId="{C25F91C5-5FD8-493B-A317-3DE27C569ABA}"/>
          </ac:spMkLst>
        </pc:spChg>
        <pc:spChg chg="mod">
          <ac:chgData name="Ariel Avshalom" userId="ad20b999a1aae67d" providerId="LiveId" clId="{7507AE9E-234D-4BDE-B089-975E21EE4B55}" dt="2021-03-19T15:09:44.350" v="1769" actId="20577"/>
          <ac:spMkLst>
            <pc:docMk/>
            <pc:sldMk cId="1276617322" sldId="259"/>
            <ac:spMk id="3" creationId="{A0AB982B-FAD5-41AD-8042-2AFAE466C923}"/>
          </ac:spMkLst>
        </pc:spChg>
        <pc:spChg chg="add">
          <ac:chgData name="Ariel Avshalom" userId="ad20b999a1aae67d" providerId="LiveId" clId="{7507AE9E-234D-4BDE-B089-975E21EE4B55}" dt="2021-03-19T14:59:50.349" v="1081" actId="26606"/>
          <ac:spMkLst>
            <pc:docMk/>
            <pc:sldMk cId="1276617322" sldId="259"/>
            <ac:spMk id="9" creationId="{987A0FBA-CC04-4256-A8EB-BB3C543E989C}"/>
          </ac:spMkLst>
        </pc:spChg>
        <pc:spChg chg="add">
          <ac:chgData name="Ariel Avshalom" userId="ad20b999a1aae67d" providerId="LiveId" clId="{7507AE9E-234D-4BDE-B089-975E21EE4B55}" dt="2021-03-19T14:59:50.349" v="1081" actId="26606"/>
          <ac:spMkLst>
            <pc:docMk/>
            <pc:sldMk cId="1276617322" sldId="259"/>
            <ac:spMk id="11" creationId="{E633B38B-B87A-4288-A20F-0223A6C27A5A}"/>
          </ac:spMkLst>
        </pc:spChg>
        <pc:picChg chg="add">
          <ac:chgData name="Ariel Avshalom" userId="ad20b999a1aae67d" providerId="LiveId" clId="{7507AE9E-234D-4BDE-B089-975E21EE4B55}" dt="2021-03-19T14:59:50.349" v="1081" actId="26606"/>
          <ac:picMkLst>
            <pc:docMk/>
            <pc:sldMk cId="1276617322" sldId="259"/>
            <ac:picMk id="5" creationId="{D6C30053-923E-42E3-ABC5-8914799B9F49}"/>
          </ac:picMkLst>
        </pc:picChg>
      </pc:sldChg>
      <pc:sldChg chg="addSp delSp modSp new mod setBg modAnim">
        <pc:chgData name="Ariel Avshalom" userId="ad20b999a1aae67d" providerId="LiveId" clId="{7507AE9E-234D-4BDE-B089-975E21EE4B55}" dt="2021-03-19T15:18:35.517" v="1840"/>
        <pc:sldMkLst>
          <pc:docMk/>
          <pc:sldMk cId="70544364" sldId="260"/>
        </pc:sldMkLst>
        <pc:spChg chg="mod ord">
          <ac:chgData name="Ariel Avshalom" userId="ad20b999a1aae67d" providerId="LiveId" clId="{7507AE9E-234D-4BDE-B089-975E21EE4B55}" dt="2021-03-19T15:01:51.164" v="1085" actId="26606"/>
          <ac:spMkLst>
            <pc:docMk/>
            <pc:sldMk cId="70544364" sldId="260"/>
            <ac:spMk id="2" creationId="{1EEB798A-3390-4BC8-A204-9534F4F2A4A7}"/>
          </ac:spMkLst>
        </pc:spChg>
        <pc:spChg chg="mod ord">
          <ac:chgData name="Ariel Avshalom" userId="ad20b999a1aae67d" providerId="LiveId" clId="{7507AE9E-234D-4BDE-B089-975E21EE4B55}" dt="2021-03-19T15:01:51.164" v="1085" actId="26606"/>
          <ac:spMkLst>
            <pc:docMk/>
            <pc:sldMk cId="70544364" sldId="260"/>
            <ac:spMk id="3" creationId="{76492CAC-0F62-4848-96AB-187190D9114B}"/>
          </ac:spMkLst>
        </pc:spChg>
        <pc:spChg chg="add">
          <ac:chgData name="Ariel Avshalom" userId="ad20b999a1aae67d" providerId="LiveId" clId="{7507AE9E-234D-4BDE-B089-975E21EE4B55}" dt="2021-03-19T15:01:51.164" v="1085" actId="26606"/>
          <ac:spMkLst>
            <pc:docMk/>
            <pc:sldMk cId="70544364" sldId="260"/>
            <ac:spMk id="73" creationId="{987A0FBA-CC04-4256-A8EB-BB3C543E989C}"/>
          </ac:spMkLst>
        </pc:spChg>
        <pc:spChg chg="add">
          <ac:chgData name="Ariel Avshalom" userId="ad20b999a1aae67d" providerId="LiveId" clId="{7507AE9E-234D-4BDE-B089-975E21EE4B55}" dt="2021-03-19T15:01:51.164" v="1085" actId="26606"/>
          <ac:spMkLst>
            <pc:docMk/>
            <pc:sldMk cId="70544364" sldId="260"/>
            <ac:spMk id="75" creationId="{3362A0EA-3E81-4464-94B8-70BE5870EDC0}"/>
          </ac:spMkLst>
        </pc:spChg>
        <pc:picChg chg="add del">
          <ac:chgData name="Ariel Avshalom" userId="ad20b999a1aae67d" providerId="LiveId" clId="{7507AE9E-234D-4BDE-B089-975E21EE4B55}" dt="2021-03-19T15:01:42.824" v="1083"/>
          <ac:picMkLst>
            <pc:docMk/>
            <pc:sldMk cId="70544364" sldId="260"/>
            <ac:picMk id="1026" creationId="{EED31DD6-70BC-4B9C-AD3B-3E1D92D8C7CA}"/>
          </ac:picMkLst>
        </pc:picChg>
        <pc:picChg chg="add mod">
          <ac:chgData name="Ariel Avshalom" userId="ad20b999a1aae67d" providerId="LiveId" clId="{7507AE9E-234D-4BDE-B089-975E21EE4B55}" dt="2021-03-19T15:01:51.164" v="1085" actId="26606"/>
          <ac:picMkLst>
            <pc:docMk/>
            <pc:sldMk cId="70544364" sldId="260"/>
            <ac:picMk id="1028" creationId="{35B9BE38-237C-4393-8A11-17946328039C}"/>
          </ac:picMkLst>
        </pc:picChg>
      </pc:sldChg>
      <pc:sldChg chg="addSp delSp modSp new mod setBg modAnim">
        <pc:chgData name="Ariel Avshalom" userId="ad20b999a1aae67d" providerId="LiveId" clId="{7507AE9E-234D-4BDE-B089-975E21EE4B55}" dt="2021-03-19T15:25:35.559" v="1848"/>
        <pc:sldMkLst>
          <pc:docMk/>
          <pc:sldMk cId="2930700415" sldId="261"/>
        </pc:sldMkLst>
        <pc:spChg chg="mod ord">
          <ac:chgData name="Ariel Avshalom" userId="ad20b999a1aae67d" providerId="LiveId" clId="{7507AE9E-234D-4BDE-B089-975E21EE4B55}" dt="2021-03-19T15:19:14.997" v="1844" actId="26606"/>
          <ac:spMkLst>
            <pc:docMk/>
            <pc:sldMk cId="2930700415" sldId="261"/>
            <ac:spMk id="2" creationId="{8A3E3CFC-AD13-4DDD-9283-3D338C906273}"/>
          </ac:spMkLst>
        </pc:spChg>
        <pc:spChg chg="mod ord">
          <ac:chgData name="Ariel Avshalom" userId="ad20b999a1aae67d" providerId="LiveId" clId="{7507AE9E-234D-4BDE-B089-975E21EE4B55}" dt="2021-03-19T15:19:14.997" v="1844" actId="26606"/>
          <ac:spMkLst>
            <pc:docMk/>
            <pc:sldMk cId="2930700415" sldId="261"/>
            <ac:spMk id="3" creationId="{6A3AB1A0-0BBD-49D2-A4E5-B83CFC4B803D}"/>
          </ac:spMkLst>
        </pc:spChg>
        <pc:spChg chg="add del">
          <ac:chgData name="Ariel Avshalom" userId="ad20b999a1aae67d" providerId="LiveId" clId="{7507AE9E-234D-4BDE-B089-975E21EE4B55}" dt="2021-03-19T15:10:05.875" v="1771" actId="26606"/>
          <ac:spMkLst>
            <pc:docMk/>
            <pc:sldMk cId="2930700415" sldId="261"/>
            <ac:spMk id="9" creationId="{987A0FBA-CC04-4256-A8EB-BB3C543E989C}"/>
          </ac:spMkLst>
        </pc:spChg>
        <pc:spChg chg="add del">
          <ac:chgData name="Ariel Avshalom" userId="ad20b999a1aae67d" providerId="LiveId" clId="{7507AE9E-234D-4BDE-B089-975E21EE4B55}" dt="2021-03-19T15:10:05.875" v="1771" actId="26606"/>
          <ac:spMkLst>
            <pc:docMk/>
            <pc:sldMk cId="2930700415" sldId="261"/>
            <ac:spMk id="11" creationId="{3362A0EA-3E81-4464-94B8-70BE5870EDC0}"/>
          </ac:spMkLst>
        </pc:spChg>
        <pc:spChg chg="add">
          <ac:chgData name="Ariel Avshalom" userId="ad20b999a1aae67d" providerId="LiveId" clId="{7507AE9E-234D-4BDE-B089-975E21EE4B55}" dt="2021-03-19T15:19:14.997" v="1844" actId="26606"/>
          <ac:spMkLst>
            <pc:docMk/>
            <pc:sldMk cId="2930700415" sldId="261"/>
            <ac:spMk id="71" creationId="{987A0FBA-CC04-4256-A8EB-BB3C543E989C}"/>
          </ac:spMkLst>
        </pc:spChg>
        <pc:spChg chg="add">
          <ac:chgData name="Ariel Avshalom" userId="ad20b999a1aae67d" providerId="LiveId" clId="{7507AE9E-234D-4BDE-B089-975E21EE4B55}" dt="2021-03-19T15:19:14.997" v="1844" actId="26606"/>
          <ac:spMkLst>
            <pc:docMk/>
            <pc:sldMk cId="2930700415" sldId="261"/>
            <ac:spMk id="73" creationId="{3362A0EA-3E81-4464-94B8-70BE5870EDC0}"/>
          </ac:spMkLst>
        </pc:spChg>
        <pc:picChg chg="add del">
          <ac:chgData name="Ariel Avshalom" userId="ad20b999a1aae67d" providerId="LiveId" clId="{7507AE9E-234D-4BDE-B089-975E21EE4B55}" dt="2021-03-19T15:10:05.875" v="1771" actId="26606"/>
          <ac:picMkLst>
            <pc:docMk/>
            <pc:sldMk cId="2930700415" sldId="261"/>
            <ac:picMk id="5" creationId="{F421E29E-E68E-4AF8-A709-6F6B5535FC95}"/>
          </ac:picMkLst>
        </pc:picChg>
        <pc:picChg chg="add mod">
          <ac:chgData name="Ariel Avshalom" userId="ad20b999a1aae67d" providerId="LiveId" clId="{7507AE9E-234D-4BDE-B089-975E21EE4B55}" dt="2021-03-19T15:19:14.997" v="1844" actId="26606"/>
          <ac:picMkLst>
            <pc:docMk/>
            <pc:sldMk cId="2930700415" sldId="261"/>
            <ac:picMk id="2050" creationId="{296A89FE-79D7-457A-A5F4-FA8B18D5B07B}"/>
          </ac:picMkLst>
        </pc:picChg>
      </pc:sldChg>
      <pc:sldChg chg="addSp modSp new mod setBg modAnim">
        <pc:chgData name="Ariel Avshalom" userId="ad20b999a1aae67d" providerId="LiveId" clId="{7507AE9E-234D-4BDE-B089-975E21EE4B55}" dt="2021-03-19T15:25:44.753" v="1850"/>
        <pc:sldMkLst>
          <pc:docMk/>
          <pc:sldMk cId="1865135809" sldId="262"/>
        </pc:sldMkLst>
        <pc:spChg chg="mod ord">
          <ac:chgData name="Ariel Avshalom" userId="ad20b999a1aae67d" providerId="LiveId" clId="{7507AE9E-234D-4BDE-B089-975E21EE4B55}" dt="2021-03-19T15:20:45.637" v="1846" actId="26606"/>
          <ac:spMkLst>
            <pc:docMk/>
            <pc:sldMk cId="1865135809" sldId="262"/>
            <ac:spMk id="2" creationId="{F5224795-DA94-46C8-A43B-D5464918C326}"/>
          </ac:spMkLst>
        </pc:spChg>
        <pc:spChg chg="mod ord">
          <ac:chgData name="Ariel Avshalom" userId="ad20b999a1aae67d" providerId="LiveId" clId="{7507AE9E-234D-4BDE-B089-975E21EE4B55}" dt="2021-03-19T15:20:45.637" v="1846" actId="26606"/>
          <ac:spMkLst>
            <pc:docMk/>
            <pc:sldMk cId="1865135809" sldId="262"/>
            <ac:spMk id="3" creationId="{29E2E39F-B477-49D3-B541-69378031AFF4}"/>
          </ac:spMkLst>
        </pc:spChg>
        <pc:spChg chg="add">
          <ac:chgData name="Ariel Avshalom" userId="ad20b999a1aae67d" providerId="LiveId" clId="{7507AE9E-234D-4BDE-B089-975E21EE4B55}" dt="2021-03-19T15:20:45.637" v="1846" actId="26606"/>
          <ac:spMkLst>
            <pc:docMk/>
            <pc:sldMk cId="1865135809" sldId="262"/>
            <ac:spMk id="71" creationId="{987A0FBA-CC04-4256-A8EB-BB3C543E989C}"/>
          </ac:spMkLst>
        </pc:spChg>
        <pc:spChg chg="add">
          <ac:chgData name="Ariel Avshalom" userId="ad20b999a1aae67d" providerId="LiveId" clId="{7507AE9E-234D-4BDE-B089-975E21EE4B55}" dt="2021-03-19T15:20:45.637" v="1846" actId="26606"/>
          <ac:spMkLst>
            <pc:docMk/>
            <pc:sldMk cId="1865135809" sldId="262"/>
            <ac:spMk id="73" creationId="{3362A0EA-3E81-4464-94B8-70BE5870EDC0}"/>
          </ac:spMkLst>
        </pc:spChg>
        <pc:picChg chg="add mod">
          <ac:chgData name="Ariel Avshalom" userId="ad20b999a1aae67d" providerId="LiveId" clId="{7507AE9E-234D-4BDE-B089-975E21EE4B55}" dt="2021-03-19T15:20:45.637" v="1846" actId="26606"/>
          <ac:picMkLst>
            <pc:docMk/>
            <pc:sldMk cId="1865135809" sldId="262"/>
            <ac:picMk id="3074" creationId="{C15577EF-E1B2-4813-9667-BD8467EBAD14}"/>
          </ac:picMkLst>
        </pc:picChg>
      </pc:sldChg>
      <pc:sldChg chg="addSp delSp modSp new mod">
        <pc:chgData name="Ariel Avshalom" userId="ad20b999a1aae67d" providerId="LiveId" clId="{7507AE9E-234D-4BDE-B089-975E21EE4B55}" dt="2021-03-19T15:50:39.469" v="1925" actId="20577"/>
        <pc:sldMkLst>
          <pc:docMk/>
          <pc:sldMk cId="3554159079" sldId="263"/>
        </pc:sldMkLst>
        <pc:spChg chg="mod">
          <ac:chgData name="Ariel Avshalom" userId="ad20b999a1aae67d" providerId="LiveId" clId="{7507AE9E-234D-4BDE-B089-975E21EE4B55}" dt="2021-03-19T15:50:39.469" v="1925" actId="20577"/>
          <ac:spMkLst>
            <pc:docMk/>
            <pc:sldMk cId="3554159079" sldId="263"/>
            <ac:spMk id="2" creationId="{D755AF0C-250F-44E0-B209-AE9622DE374C}"/>
          </ac:spMkLst>
        </pc:spChg>
        <pc:spChg chg="del">
          <ac:chgData name="Ariel Avshalom" userId="ad20b999a1aae67d" providerId="LiveId" clId="{7507AE9E-234D-4BDE-B089-975E21EE4B55}" dt="2021-03-19T15:48:26.322" v="1851" actId="22"/>
          <ac:spMkLst>
            <pc:docMk/>
            <pc:sldMk cId="3554159079" sldId="263"/>
            <ac:spMk id="3" creationId="{370CCBEC-BDDB-4169-8F32-129A816530CB}"/>
          </ac:spMkLst>
        </pc:spChg>
        <pc:picChg chg="add mod ord">
          <ac:chgData name="Ariel Avshalom" userId="ad20b999a1aae67d" providerId="LiveId" clId="{7507AE9E-234D-4BDE-B089-975E21EE4B55}" dt="2021-03-19T15:48:50.915" v="1852"/>
          <ac:picMkLst>
            <pc:docMk/>
            <pc:sldMk cId="3554159079" sldId="263"/>
            <ac:picMk id="5" creationId="{298649F4-9E38-410A-9E18-81AB83C4167C}"/>
          </ac:picMkLst>
        </pc:picChg>
      </pc:sldChg>
      <pc:sldChg chg="new del">
        <pc:chgData name="Ariel Avshalom" userId="ad20b999a1aae67d" providerId="LiveId" clId="{7507AE9E-234D-4BDE-B089-975E21EE4B55}" dt="2021-03-19T15:48:59.085" v="1855" actId="680"/>
        <pc:sldMkLst>
          <pc:docMk/>
          <pc:sldMk cId="1410466386" sldId="264"/>
        </pc:sldMkLst>
      </pc:sldChg>
      <pc:sldChg chg="modSp new mod ord">
        <pc:chgData name="Ariel Avshalom" userId="ad20b999a1aae67d" providerId="LiveId" clId="{7507AE9E-234D-4BDE-B089-975E21EE4B55}" dt="2021-03-19T15:49:11.128" v="1887" actId="20577"/>
        <pc:sldMkLst>
          <pc:docMk/>
          <pc:sldMk cId="1557024469" sldId="264"/>
        </pc:sldMkLst>
        <pc:spChg chg="mod">
          <ac:chgData name="Ariel Avshalom" userId="ad20b999a1aae67d" providerId="LiveId" clId="{7507AE9E-234D-4BDE-B089-975E21EE4B55}" dt="2021-03-19T15:49:11.128" v="1887" actId="20577"/>
          <ac:spMkLst>
            <pc:docMk/>
            <pc:sldMk cId="1557024469" sldId="264"/>
            <ac:spMk id="2" creationId="{D079A478-257A-463F-9A82-EC9ACBD6D0CA}"/>
          </ac:spMkLst>
        </pc:spChg>
      </pc:sldChg>
      <pc:sldChg chg="modSp new mod ord">
        <pc:chgData name="Ariel Avshalom" userId="ad20b999a1aae67d" providerId="LiveId" clId="{7507AE9E-234D-4BDE-B089-975E21EE4B55}" dt="2021-03-19T15:51:46.059" v="2181" actId="20577"/>
        <pc:sldMkLst>
          <pc:docMk/>
          <pc:sldMk cId="312086003" sldId="265"/>
        </pc:sldMkLst>
        <pc:spChg chg="mod">
          <ac:chgData name="Ariel Avshalom" userId="ad20b999a1aae67d" providerId="LiveId" clId="{7507AE9E-234D-4BDE-B089-975E21EE4B55}" dt="2021-03-19T15:50:55.154" v="1951" actId="20577"/>
          <ac:spMkLst>
            <pc:docMk/>
            <pc:sldMk cId="312086003" sldId="265"/>
            <ac:spMk id="2" creationId="{8E7083AF-D063-44B8-B0F9-75B0E17B34D5}"/>
          </ac:spMkLst>
        </pc:spChg>
        <pc:spChg chg="mod">
          <ac:chgData name="Ariel Avshalom" userId="ad20b999a1aae67d" providerId="LiveId" clId="{7507AE9E-234D-4BDE-B089-975E21EE4B55}" dt="2021-03-19T15:51:46.059" v="2181" actId="20577"/>
          <ac:spMkLst>
            <pc:docMk/>
            <pc:sldMk cId="312086003" sldId="265"/>
            <ac:spMk id="3" creationId="{D0B1864B-CDCA-4DC1-BDD7-BAE77C517FE4}"/>
          </ac:spMkLst>
        </pc:spChg>
      </pc:sldChg>
      <pc:sldChg chg="new del">
        <pc:chgData name="Ariel Avshalom" userId="ad20b999a1aae67d" providerId="LiveId" clId="{7507AE9E-234D-4BDE-B089-975E21EE4B55}" dt="2021-03-19T15:50:16.962" v="1889" actId="680"/>
        <pc:sldMkLst>
          <pc:docMk/>
          <pc:sldMk cId="440376559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2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9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60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6969C88-B244-455D-A017-012B25B1AC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57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50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174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82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92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858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38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9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3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17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12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151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9793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140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2989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668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2630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13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4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4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4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4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969C88-B244-455D-A017-012B25B1ACDD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youtube.com/watch?v=Kfatl-SVbS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azC3A4OQT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enic mountain landscape with stars in the sky">
            <a:extLst>
              <a:ext uri="{FF2B5EF4-FFF2-40B4-BE49-F238E27FC236}">
                <a16:creationId xmlns:a16="http://schemas.microsoft.com/office/drawing/2014/main" id="{5F8DFC12-F8B5-45B5-9B59-300ADBF51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" r="11474" b="-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89382-5CC7-4841-AD0A-0608899C4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867878"/>
            <a:ext cx="4127635" cy="2828223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Shortest Path 2: Path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194F5-38B7-42C2-93EA-7A4FEDDBF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1980"/>
            <a:ext cx="4048126" cy="972152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sz="2200"/>
              <a:t>CSCI 39575 Graph Theory</a:t>
            </a:r>
          </a:p>
          <a:p>
            <a:pPr algn="l">
              <a:lnSpc>
                <a:spcPct val="115000"/>
              </a:lnSpc>
            </a:pPr>
            <a:r>
              <a:rPr lang="en-US" sz="2200"/>
              <a:t>By Ariel Avshalom</a:t>
            </a:r>
          </a:p>
        </p:txBody>
      </p:sp>
    </p:spTree>
    <p:extLst>
      <p:ext uri="{BB962C8B-B14F-4D97-AF65-F5344CB8AC3E}">
        <p14:creationId xmlns:p14="http://schemas.microsoft.com/office/powerpoint/2010/main" val="131110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D9FE-A4E1-4590-ACD0-36D1BD3E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single source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DBB8-2548-4910-9423-922234AB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84A6081E-0D5B-4BA2-BC85-077EA75EB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" r="-1" b="16940"/>
          <a:stretch/>
        </p:blipFill>
        <p:spPr bwMode="auto"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6510-1D59-4E90-8BE7-B6452BD5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One of the pioneers in computer science</a:t>
            </a:r>
          </a:p>
          <a:p>
            <a:pPr>
              <a:lnSpc>
                <a:spcPct val="115000"/>
              </a:lnSpc>
            </a:pPr>
            <a:r>
              <a:rPr lang="en-US" sz="2000" dirty="0"/>
              <a:t>He was a Dutch computer scientist (1930-2002) whose ideas greatly shaped computer science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He was known in complier construction, OS, distributed systems, algorithms and many other fields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He’s known for creating “structured computing” or the idea of control 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6806F-A4B9-4DAE-9032-E973EE42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Who was </a:t>
            </a:r>
            <a:r>
              <a:rPr lang="en-US" sz="3200" dirty="0" err="1"/>
              <a:t>Edsger</a:t>
            </a:r>
            <a:r>
              <a:rPr lang="en-US" sz="3200" dirty="0"/>
              <a:t> Dijkstra?</a:t>
            </a:r>
          </a:p>
        </p:txBody>
      </p:sp>
    </p:spTree>
    <p:extLst>
      <p:ext uri="{BB962C8B-B14F-4D97-AF65-F5344CB8AC3E}">
        <p14:creationId xmlns:p14="http://schemas.microsoft.com/office/powerpoint/2010/main" val="132678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D6C30053-923E-42E3-ABC5-8914799B9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47" r="2671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AB982B-FAD5-41AD-8042-2AFAE466C9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2286000"/>
                <a:ext cx="5334000" cy="381000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700" dirty="0"/>
                  <a:t>Dijkstra contributed many wonderful algorithms and research to the field of computer science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1700" dirty="0"/>
                  <a:t>In graph theory, his best known contribution was the single source shortest path algorithm, otherwise known as Dijkstra’s Algorithm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1700" dirty="0"/>
                  <a:t>This algorithm could find the shortest path from node N0 to any other node in the graph in at worst (using a priority queue):</a:t>
                </a:r>
              </a:p>
              <a:p>
                <a:pPr marL="0" indent="0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700" b="0" i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7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AB982B-FAD5-41AD-8042-2AFAE466C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2286000"/>
                <a:ext cx="5334000" cy="3810001"/>
              </a:xfrm>
              <a:blipFill>
                <a:blip r:embed="rId3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25F91C5-5FD8-493B-A317-3DE27C56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Graph theory contributions</a:t>
            </a:r>
          </a:p>
        </p:txBody>
      </p:sp>
    </p:spTree>
    <p:extLst>
      <p:ext uri="{BB962C8B-B14F-4D97-AF65-F5344CB8AC3E}">
        <p14:creationId xmlns:p14="http://schemas.microsoft.com/office/powerpoint/2010/main" val="127661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Limitless High Res Stock Images | Shutterstock">
            <a:extLst>
              <a:ext uri="{FF2B5EF4-FFF2-40B4-BE49-F238E27FC236}">
                <a16:creationId xmlns:a16="http://schemas.microsoft.com/office/drawing/2014/main" id="{35B9BE38-237C-4393-8A11-179463280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0" r="18294" b="1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92CAC-0F62-4848-96AB-187190D911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2286000"/>
                <a:ext cx="5334000" cy="3810001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This algorithm works best in sparse graphs where adjacency lists are used as the data structure</a:t>
                </a:r>
              </a:p>
              <a:p>
                <a:r>
                  <a:rPr lang="en-US" sz="2200" dirty="0"/>
                  <a:t>This algorithm could take a worst case time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in the case of a dense graph approaching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edges</a:t>
                </a:r>
              </a:p>
              <a:p>
                <a:r>
                  <a:rPr lang="en-US" sz="2200" dirty="0"/>
                  <a:t>The algorithm won’t be correct if there are negative edges in the graph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92CAC-0F62-4848-96AB-187190D911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286000"/>
                <a:ext cx="5334000" cy="3810001"/>
              </a:xfrm>
              <a:blipFill>
                <a:blip r:embed="rId3"/>
                <a:stretch>
                  <a:fillRect l="-1257" r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EEB798A-3390-4BC8-A204-9534F4F2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705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12 Most Commonly Used Materials for Building Supplies">
            <a:extLst>
              <a:ext uri="{FF2B5EF4-FFF2-40B4-BE49-F238E27FC236}">
                <a16:creationId xmlns:a16="http://schemas.microsoft.com/office/drawing/2014/main" id="{296A89FE-79D7-457A-A5F4-FA8B18D5B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6" r="14158" b="-1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B1A0-0BBD-49D2-A4E5-B83CFC4B8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400" dirty="0"/>
              <a:t>Given a graph, and a starting node N0 create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An empty set that keeps track of shortest path nodes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A set of node distances initialized with 0 as the starting node distance and infinity for all other nodes</a:t>
            </a:r>
          </a:p>
          <a:p>
            <a:pPr lvl="1">
              <a:lnSpc>
                <a:spcPct val="115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E3CFC-AD13-4DDD-9283-3D338C90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The algorithm: material needed</a:t>
            </a:r>
          </a:p>
        </p:txBody>
      </p:sp>
    </p:spTree>
    <p:extLst>
      <p:ext uri="{BB962C8B-B14F-4D97-AF65-F5344CB8AC3E}">
        <p14:creationId xmlns:p14="http://schemas.microsoft.com/office/powerpoint/2010/main" val="293070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o the brain, reading computer code is not the same as reading language |  MIT News | Massachusetts Institute of Technology">
            <a:extLst>
              <a:ext uri="{FF2B5EF4-FFF2-40B4-BE49-F238E27FC236}">
                <a16:creationId xmlns:a16="http://schemas.microsoft.com/office/drawing/2014/main" id="{C15577EF-E1B2-4813-9667-BD8467EBAD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" r="29933" b="1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E39F-B477-49D3-B541-69378031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900" dirty="0"/>
              <a:t>While your set of nodes != the nodes in the graph</a:t>
            </a:r>
          </a:p>
          <a:p>
            <a:pPr lvl="1">
              <a:lnSpc>
                <a:spcPct val="115000"/>
              </a:lnSpc>
            </a:pPr>
            <a:r>
              <a:rPr lang="en-US" sz="1900" dirty="0"/>
              <a:t>Pick the nearest vertex which is not in the set of nodes</a:t>
            </a:r>
          </a:p>
          <a:p>
            <a:pPr lvl="1">
              <a:lnSpc>
                <a:spcPct val="115000"/>
              </a:lnSpc>
            </a:pPr>
            <a:r>
              <a:rPr lang="en-US" sz="1900" dirty="0"/>
              <a:t>Append it to the set of nodes</a:t>
            </a:r>
          </a:p>
          <a:p>
            <a:pPr lvl="1">
              <a:lnSpc>
                <a:spcPct val="115000"/>
              </a:lnSpc>
            </a:pPr>
            <a:r>
              <a:rPr lang="en-US" sz="1900" dirty="0"/>
              <a:t>Update the cost of the node in your node distances set</a:t>
            </a:r>
          </a:p>
          <a:p>
            <a:pPr>
              <a:lnSpc>
                <a:spcPct val="115000"/>
              </a:lnSpc>
            </a:pPr>
            <a:r>
              <a:rPr lang="en-US" sz="1900" dirty="0"/>
              <a:t>It sounds simple, but depending on the data structure used it could be pretty complicated</a:t>
            </a:r>
          </a:p>
          <a:p>
            <a:pPr lvl="1">
              <a:lnSpc>
                <a:spcPct val="115000"/>
              </a:lnSpc>
            </a:pPr>
            <a:endParaRPr lang="en-US" sz="1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24795-DA94-46C8-A43B-D5464918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The algorithm: pseudocode</a:t>
            </a:r>
          </a:p>
        </p:txBody>
      </p:sp>
    </p:spTree>
    <p:extLst>
      <p:ext uri="{BB962C8B-B14F-4D97-AF65-F5344CB8AC3E}">
        <p14:creationId xmlns:p14="http://schemas.microsoft.com/office/powerpoint/2010/main" val="186513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AF0C-250F-44E0-B209-AE9622DE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example: Single shortest path on this graph (see OneNote)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8649F4-9E38-410A-9E18-81AB83C41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794" y="2557463"/>
            <a:ext cx="6000412" cy="3317875"/>
          </a:xfrm>
        </p:spPr>
      </p:pic>
    </p:spTree>
    <p:extLst>
      <p:ext uri="{BB962C8B-B14F-4D97-AF65-F5344CB8AC3E}">
        <p14:creationId xmlns:p14="http://schemas.microsoft.com/office/powerpoint/2010/main" val="355415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83AF-D063-44B8-B0F9-75B0E17B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864B-CDCA-4DC1-BDD7-BAE77C517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priority queue is a great modification to this algorithm that might help in the case of graphs with many nodes</a:t>
            </a:r>
          </a:p>
          <a:p>
            <a:r>
              <a:rPr lang="en-US" dirty="0">
                <a:hlinkClick r:id="rId2"/>
              </a:rPr>
              <a:t>Computerphile</a:t>
            </a:r>
            <a:r>
              <a:rPr lang="en-US" dirty="0"/>
              <a:t> has a great video on it</a:t>
            </a:r>
          </a:p>
        </p:txBody>
      </p:sp>
    </p:spTree>
    <p:extLst>
      <p:ext uri="{BB962C8B-B14F-4D97-AF65-F5344CB8AC3E}">
        <p14:creationId xmlns:p14="http://schemas.microsoft.com/office/powerpoint/2010/main" val="31208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A478-257A-463F-9A82-EC9ACBD6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02FF-C89B-4A9E-881B-F36425FE5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2446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355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 LT Pro</vt:lpstr>
      <vt:lpstr>Avenir Next LT Pro Light</vt:lpstr>
      <vt:lpstr>Cambria Math</vt:lpstr>
      <vt:lpstr>Garamond</vt:lpstr>
      <vt:lpstr>Sitka Subheading</vt:lpstr>
      <vt:lpstr>PebbleVTI</vt:lpstr>
      <vt:lpstr>Organic</vt:lpstr>
      <vt:lpstr>Shortest Path 2: Path Algorithms</vt:lpstr>
      <vt:lpstr>Who was Edsger Dijkstra?</vt:lpstr>
      <vt:lpstr>Graph theory contributions</vt:lpstr>
      <vt:lpstr>Limitations</vt:lpstr>
      <vt:lpstr>The algorithm: material needed</vt:lpstr>
      <vt:lpstr>The algorithm: pseudocode</vt:lpstr>
      <vt:lpstr>An example: Single shortest path on this graph (see OneNote)</vt:lpstr>
      <vt:lpstr>Using a priority queue</vt:lpstr>
      <vt:lpstr>Other algorithms to explore</vt:lpstr>
      <vt:lpstr>Finding the single source shortest 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 2: Path Algorithms</dc:title>
  <dc:creator>Ariel Avshalom</dc:creator>
  <cp:lastModifiedBy>Ariel Avshalom</cp:lastModifiedBy>
  <cp:revision>4</cp:revision>
  <dcterms:created xsi:type="dcterms:W3CDTF">2021-03-16T13:02:49Z</dcterms:created>
  <dcterms:modified xsi:type="dcterms:W3CDTF">2021-03-19T15:52:09Z</dcterms:modified>
</cp:coreProperties>
</file>