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6" r:id="rId11"/>
    <p:sldId id="275" r:id="rId12"/>
    <p:sldId id="276" r:id="rId13"/>
    <p:sldId id="277" r:id="rId14"/>
    <p:sldId id="278" r:id="rId15"/>
    <p:sldId id="279" r:id="rId16"/>
    <p:sldId id="281" r:id="rId17"/>
    <p:sldId id="265" r:id="rId18"/>
    <p:sldId id="267" r:id="rId19"/>
    <p:sldId id="268" r:id="rId20"/>
    <p:sldId id="269" r:id="rId21"/>
    <p:sldId id="270" r:id="rId22"/>
    <p:sldId id="271" r:id="rId23"/>
    <p:sldId id="272" r:id="rId24"/>
    <p:sldId id="274" r:id="rId25"/>
    <p:sldId id="273" r:id="rId26"/>
    <p:sldId id="280"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620CF9-469B-48E2-9779-65CA691B6A1A}" v="3257" dt="2021-04-25T23:08:23.8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94660"/>
  </p:normalViewPr>
  <p:slideViewPr>
    <p:cSldViewPr snapToGrid="0">
      <p:cViewPr varScale="1">
        <p:scale>
          <a:sx n="152" d="100"/>
          <a:sy n="152" d="100"/>
        </p:scale>
        <p:origin x="428"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el Avshalom" userId="ad20b999a1aae67d" providerId="LiveId" clId="{A1620CF9-469B-48E2-9779-65CA691B6A1A}"/>
    <pc:docChg chg="undo custSel addSld delSld modSld sldOrd">
      <pc:chgData name="Ariel Avshalom" userId="ad20b999a1aae67d" providerId="LiveId" clId="{A1620CF9-469B-48E2-9779-65CA691B6A1A}" dt="2021-04-27T16:10:28.971" v="10946" actId="20577"/>
      <pc:docMkLst>
        <pc:docMk/>
      </pc:docMkLst>
      <pc:sldChg chg="modSp">
        <pc:chgData name="Ariel Avshalom" userId="ad20b999a1aae67d" providerId="LiveId" clId="{A1620CF9-469B-48E2-9779-65CA691B6A1A}" dt="2021-04-25T15:59:30.702" v="961" actId="113"/>
        <pc:sldMkLst>
          <pc:docMk/>
          <pc:sldMk cId="564359296" sldId="259"/>
        </pc:sldMkLst>
        <pc:graphicFrameChg chg="mod">
          <ac:chgData name="Ariel Avshalom" userId="ad20b999a1aae67d" providerId="LiveId" clId="{A1620CF9-469B-48E2-9779-65CA691B6A1A}" dt="2021-04-25T15:59:30.702" v="961" actId="113"/>
          <ac:graphicFrameMkLst>
            <pc:docMk/>
            <pc:sldMk cId="564359296" sldId="259"/>
            <ac:graphicFrameMk id="5" creationId="{7F3E24B7-5048-4BE7-99A8-2990B7EE0A59}"/>
          </ac:graphicFrameMkLst>
        </pc:graphicFrameChg>
      </pc:sldChg>
      <pc:sldChg chg="modSp modNotesTx">
        <pc:chgData name="Ariel Avshalom" userId="ad20b999a1aae67d" providerId="LiveId" clId="{A1620CF9-469B-48E2-9779-65CA691B6A1A}" dt="2021-04-23T15:59:54.469" v="70" actId="20577"/>
        <pc:sldMkLst>
          <pc:docMk/>
          <pc:sldMk cId="785668003" sldId="265"/>
        </pc:sldMkLst>
        <pc:spChg chg="mod">
          <ac:chgData name="Ariel Avshalom" userId="ad20b999a1aae67d" providerId="LiveId" clId="{A1620CF9-469B-48E2-9779-65CA691B6A1A}" dt="2021-04-23T15:54:04.190" v="1" actId="20577"/>
          <ac:spMkLst>
            <pc:docMk/>
            <pc:sldMk cId="785668003" sldId="265"/>
            <ac:spMk id="3" creationId="{0973B0AA-C866-4005-B04C-70314BA77A84}"/>
          </ac:spMkLst>
        </pc:spChg>
      </pc:sldChg>
      <pc:sldChg chg="modSp modNotesTx">
        <pc:chgData name="Ariel Avshalom" userId="ad20b999a1aae67d" providerId="LiveId" clId="{A1620CF9-469B-48E2-9779-65CA691B6A1A}" dt="2021-04-25T18:11:48.232" v="5725" actId="20577"/>
        <pc:sldMkLst>
          <pc:docMk/>
          <pc:sldMk cId="404087964" sldId="272"/>
        </pc:sldMkLst>
        <pc:spChg chg="mod">
          <ac:chgData name="Ariel Avshalom" userId="ad20b999a1aae67d" providerId="LiveId" clId="{A1620CF9-469B-48E2-9779-65CA691B6A1A}" dt="2021-04-25T17:21:58.410" v="4236" actId="20577"/>
          <ac:spMkLst>
            <pc:docMk/>
            <pc:sldMk cId="404087964" sldId="272"/>
            <ac:spMk id="3" creationId="{FF811276-9CF4-4573-B215-33809219082B}"/>
          </ac:spMkLst>
        </pc:spChg>
      </pc:sldChg>
      <pc:sldChg chg="addSp delSp modSp mod setBg modAnim modNotesTx">
        <pc:chgData name="Ariel Avshalom" userId="ad20b999a1aae67d" providerId="LiveId" clId="{A1620CF9-469B-48E2-9779-65CA691B6A1A}" dt="2021-04-25T17:50:52.398" v="5032" actId="20577"/>
        <pc:sldMkLst>
          <pc:docMk/>
          <pc:sldMk cId="1596234004" sldId="273"/>
        </pc:sldMkLst>
        <pc:spChg chg="mod">
          <ac:chgData name="Ariel Avshalom" userId="ad20b999a1aae67d" providerId="LiveId" clId="{A1620CF9-469B-48E2-9779-65CA691B6A1A}" dt="2021-04-25T17:42:12.746" v="4925" actId="26606"/>
          <ac:spMkLst>
            <pc:docMk/>
            <pc:sldMk cId="1596234004" sldId="273"/>
            <ac:spMk id="2" creationId="{859488DE-9548-4929-A117-C9F2C74B4A77}"/>
          </ac:spMkLst>
        </pc:spChg>
        <pc:spChg chg="del mod">
          <ac:chgData name="Ariel Avshalom" userId="ad20b999a1aae67d" providerId="LiveId" clId="{A1620CF9-469B-48E2-9779-65CA691B6A1A}" dt="2021-04-25T17:42:12.746" v="4925" actId="26606"/>
          <ac:spMkLst>
            <pc:docMk/>
            <pc:sldMk cId="1596234004" sldId="273"/>
            <ac:spMk id="3" creationId="{23C3E879-C2D0-44E2-9197-6A34D5B223DE}"/>
          </ac:spMkLst>
        </pc:spChg>
        <pc:spChg chg="add del">
          <ac:chgData name="Ariel Avshalom" userId="ad20b999a1aae67d" providerId="LiveId" clId="{A1620CF9-469B-48E2-9779-65CA691B6A1A}" dt="2021-04-25T17:42:12.708" v="4924" actId="26606"/>
          <ac:spMkLst>
            <pc:docMk/>
            <pc:sldMk cId="1596234004" sldId="273"/>
            <ac:spMk id="9" creationId="{94C5663A-0CE3-4AEE-B47E-FB68D9EBFE1A}"/>
          </ac:spMkLst>
        </pc:spChg>
        <pc:spChg chg="add">
          <ac:chgData name="Ariel Avshalom" userId="ad20b999a1aae67d" providerId="LiveId" clId="{A1620CF9-469B-48E2-9779-65CA691B6A1A}" dt="2021-04-25T17:42:12.746" v="4925" actId="26606"/>
          <ac:spMkLst>
            <pc:docMk/>
            <pc:sldMk cId="1596234004" sldId="273"/>
            <ac:spMk id="11" creationId="{355161C6-1218-4EAF-A9E9-A319CFD760C9}"/>
          </ac:spMkLst>
        </pc:spChg>
        <pc:spChg chg="add">
          <ac:chgData name="Ariel Avshalom" userId="ad20b999a1aae67d" providerId="LiveId" clId="{A1620CF9-469B-48E2-9779-65CA691B6A1A}" dt="2021-04-25T17:42:12.746" v="4925" actId="26606"/>
          <ac:spMkLst>
            <pc:docMk/>
            <pc:sldMk cId="1596234004" sldId="273"/>
            <ac:spMk id="12" creationId="{92070828-E616-4355-9C8A-A1065032B27D}"/>
          </ac:spMkLst>
        </pc:spChg>
        <pc:graphicFrameChg chg="add mod">
          <ac:chgData name="Ariel Avshalom" userId="ad20b999a1aae67d" providerId="LiveId" clId="{A1620CF9-469B-48E2-9779-65CA691B6A1A}" dt="2021-04-25T17:50:16.982" v="5031" actId="20577"/>
          <ac:graphicFrameMkLst>
            <pc:docMk/>
            <pc:sldMk cId="1596234004" sldId="273"/>
            <ac:graphicFrameMk id="13" creationId="{40F0CB56-7122-43CC-B4AF-0A206F62EAE3}"/>
          </ac:graphicFrameMkLst>
        </pc:graphicFrameChg>
        <pc:picChg chg="add del">
          <ac:chgData name="Ariel Avshalom" userId="ad20b999a1aae67d" providerId="LiveId" clId="{A1620CF9-469B-48E2-9779-65CA691B6A1A}" dt="2021-04-25T17:42:12.708" v="4924" actId="26606"/>
          <ac:picMkLst>
            <pc:docMk/>
            <pc:sldMk cId="1596234004" sldId="273"/>
            <ac:picMk id="5" creationId="{F7EE76AF-AB2A-4361-85F5-B771D4FD67A7}"/>
          </ac:picMkLst>
        </pc:picChg>
      </pc:sldChg>
      <pc:sldChg chg="addSp delSp modSp new mod setBg modAnim modNotesTx">
        <pc:chgData name="Ariel Avshalom" userId="ad20b999a1aae67d" providerId="LiveId" clId="{A1620CF9-469B-48E2-9779-65CA691B6A1A}" dt="2021-04-25T17:42:37.044" v="4929"/>
        <pc:sldMkLst>
          <pc:docMk/>
          <pc:sldMk cId="76598458" sldId="274"/>
        </pc:sldMkLst>
        <pc:spChg chg="mod">
          <ac:chgData name="Ariel Avshalom" userId="ad20b999a1aae67d" providerId="LiveId" clId="{A1620CF9-469B-48E2-9779-65CA691B6A1A}" dt="2021-04-25T15:53:13.675" v="927" actId="26606"/>
          <ac:spMkLst>
            <pc:docMk/>
            <pc:sldMk cId="76598458" sldId="274"/>
            <ac:spMk id="2" creationId="{811BF2B1-C65B-4882-A79B-BFEEF449F6AD}"/>
          </ac:spMkLst>
        </pc:spChg>
        <pc:spChg chg="del mod">
          <ac:chgData name="Ariel Avshalom" userId="ad20b999a1aae67d" providerId="LiveId" clId="{A1620CF9-469B-48E2-9779-65CA691B6A1A}" dt="2021-04-25T15:53:13.675" v="927" actId="26606"/>
          <ac:spMkLst>
            <pc:docMk/>
            <pc:sldMk cId="76598458" sldId="274"/>
            <ac:spMk id="3" creationId="{2919AD6D-A2E2-49E2-88DD-82AB6A02F834}"/>
          </ac:spMkLst>
        </pc:spChg>
        <pc:spChg chg="add">
          <ac:chgData name="Ariel Avshalom" userId="ad20b999a1aae67d" providerId="LiveId" clId="{A1620CF9-469B-48E2-9779-65CA691B6A1A}" dt="2021-04-25T15:53:13.675" v="927" actId="26606"/>
          <ac:spMkLst>
            <pc:docMk/>
            <pc:sldMk cId="76598458" sldId="274"/>
            <ac:spMk id="9" creationId="{BEC393DE-1394-4E5E-8479-8B46B8EE745A}"/>
          </ac:spMkLst>
        </pc:spChg>
        <pc:spChg chg="add">
          <ac:chgData name="Ariel Avshalom" userId="ad20b999a1aae67d" providerId="LiveId" clId="{A1620CF9-469B-48E2-9779-65CA691B6A1A}" dt="2021-04-25T15:53:13.675" v="927" actId="26606"/>
          <ac:spMkLst>
            <pc:docMk/>
            <pc:sldMk cId="76598458" sldId="274"/>
            <ac:spMk id="11" creationId="{033334BC-A5C9-4E98-B2FE-3FB7AD4D0E63}"/>
          </ac:spMkLst>
        </pc:spChg>
        <pc:spChg chg="add">
          <ac:chgData name="Ariel Avshalom" userId="ad20b999a1aae67d" providerId="LiveId" clId="{A1620CF9-469B-48E2-9779-65CA691B6A1A}" dt="2021-04-25T15:53:13.675" v="927" actId="26606"/>
          <ac:spMkLst>
            <pc:docMk/>
            <pc:sldMk cId="76598458" sldId="274"/>
            <ac:spMk id="13" creationId="{F7BB91D9-FCCF-4464-A06C-903EF4F3764A}"/>
          </ac:spMkLst>
        </pc:spChg>
        <pc:graphicFrameChg chg="add">
          <ac:chgData name="Ariel Avshalom" userId="ad20b999a1aae67d" providerId="LiveId" clId="{A1620CF9-469B-48E2-9779-65CA691B6A1A}" dt="2021-04-25T15:53:13.675" v="927" actId="26606"/>
          <ac:graphicFrameMkLst>
            <pc:docMk/>
            <pc:sldMk cId="76598458" sldId="274"/>
            <ac:graphicFrameMk id="5" creationId="{F2F08151-6558-48C7-BD8D-ACBFDE1EC1BF}"/>
          </ac:graphicFrameMkLst>
        </pc:graphicFrameChg>
      </pc:sldChg>
      <pc:sldChg chg="addSp modSp new mod setBg modAnim">
        <pc:chgData name="Ariel Avshalom" userId="ad20b999a1aae67d" providerId="LiveId" clId="{A1620CF9-469B-48E2-9779-65CA691B6A1A}" dt="2021-04-25T16:17:36.609" v="1398"/>
        <pc:sldMkLst>
          <pc:docMk/>
          <pc:sldMk cId="404677286" sldId="275"/>
        </pc:sldMkLst>
        <pc:spChg chg="mod">
          <ac:chgData name="Ariel Avshalom" userId="ad20b999a1aae67d" providerId="LiveId" clId="{A1620CF9-469B-48E2-9779-65CA691B6A1A}" dt="2021-04-25T16:17:21.819" v="1396" actId="26606"/>
          <ac:spMkLst>
            <pc:docMk/>
            <pc:sldMk cId="404677286" sldId="275"/>
            <ac:spMk id="2" creationId="{F573CDE9-A9E2-4711-B4F4-87E129A98706}"/>
          </ac:spMkLst>
        </pc:spChg>
        <pc:spChg chg="mod">
          <ac:chgData name="Ariel Avshalom" userId="ad20b999a1aae67d" providerId="LiveId" clId="{A1620CF9-469B-48E2-9779-65CA691B6A1A}" dt="2021-04-25T16:17:21.819" v="1396" actId="26606"/>
          <ac:spMkLst>
            <pc:docMk/>
            <pc:sldMk cId="404677286" sldId="275"/>
            <ac:spMk id="3" creationId="{7ED8C055-5892-4135-A008-E80D70345388}"/>
          </ac:spMkLst>
        </pc:spChg>
        <pc:spChg chg="add">
          <ac:chgData name="Ariel Avshalom" userId="ad20b999a1aae67d" providerId="LiveId" clId="{A1620CF9-469B-48E2-9779-65CA691B6A1A}" dt="2021-04-25T16:17:21.819" v="1396" actId="26606"/>
          <ac:spMkLst>
            <pc:docMk/>
            <pc:sldMk cId="404677286" sldId="275"/>
            <ac:spMk id="9" creationId="{79BB35BC-D5C2-4C8B-A22A-A71E6191913B}"/>
          </ac:spMkLst>
        </pc:spChg>
        <pc:picChg chg="add">
          <ac:chgData name="Ariel Avshalom" userId="ad20b999a1aae67d" providerId="LiveId" clId="{A1620CF9-469B-48E2-9779-65CA691B6A1A}" dt="2021-04-25T16:17:21.819" v="1396" actId="26606"/>
          <ac:picMkLst>
            <pc:docMk/>
            <pc:sldMk cId="404677286" sldId="275"/>
            <ac:picMk id="5" creationId="{4FEF2580-901B-4994-977E-C24E267A3832}"/>
          </ac:picMkLst>
        </pc:picChg>
      </pc:sldChg>
      <pc:sldChg chg="addSp delSp modSp new mod setBg modAnim modNotesTx">
        <pc:chgData name="Ariel Avshalom" userId="ad20b999a1aae67d" providerId="LiveId" clId="{A1620CF9-469B-48E2-9779-65CA691B6A1A}" dt="2021-04-25T16:23:05.526" v="2006" actId="5793"/>
        <pc:sldMkLst>
          <pc:docMk/>
          <pc:sldMk cId="1933551190" sldId="276"/>
        </pc:sldMkLst>
        <pc:spChg chg="mod">
          <ac:chgData name="Ariel Avshalom" userId="ad20b999a1aae67d" providerId="LiveId" clId="{A1620CF9-469B-48E2-9779-65CA691B6A1A}" dt="2021-04-25T16:21:31.442" v="1894" actId="26606"/>
          <ac:spMkLst>
            <pc:docMk/>
            <pc:sldMk cId="1933551190" sldId="276"/>
            <ac:spMk id="2" creationId="{A4E6B3BF-A6C1-45C2-9965-1BB0A789F826}"/>
          </ac:spMkLst>
        </pc:spChg>
        <pc:spChg chg="mod">
          <ac:chgData name="Ariel Avshalom" userId="ad20b999a1aae67d" providerId="LiveId" clId="{A1620CF9-469B-48E2-9779-65CA691B6A1A}" dt="2021-04-25T16:21:31.442" v="1894" actId="26606"/>
          <ac:spMkLst>
            <pc:docMk/>
            <pc:sldMk cId="1933551190" sldId="276"/>
            <ac:spMk id="3" creationId="{E3C7022E-7175-4EC6-91F4-3F6DC91CA242}"/>
          </ac:spMkLst>
        </pc:spChg>
        <pc:spChg chg="add mod">
          <ac:chgData name="Ariel Avshalom" userId="ad20b999a1aae67d" providerId="LiveId" clId="{A1620CF9-469B-48E2-9779-65CA691B6A1A}" dt="2021-04-25T16:22:39.854" v="1957" actId="14100"/>
          <ac:spMkLst>
            <pc:docMk/>
            <pc:sldMk cId="1933551190" sldId="276"/>
            <ac:spMk id="4" creationId="{DB127687-9A26-4C32-82D6-F48CF8B75575}"/>
          </ac:spMkLst>
        </pc:spChg>
        <pc:spChg chg="add del">
          <ac:chgData name="Ariel Avshalom" userId="ad20b999a1aae67d" providerId="LiveId" clId="{A1620CF9-469B-48E2-9779-65CA691B6A1A}" dt="2021-04-25T16:21:31.435" v="1893" actId="26606"/>
          <ac:spMkLst>
            <pc:docMk/>
            <pc:sldMk cId="1933551190" sldId="276"/>
            <ac:spMk id="71" creationId="{0E3596DD-156A-473E-9BB3-C6A29F7574E9}"/>
          </ac:spMkLst>
        </pc:spChg>
        <pc:spChg chg="add del">
          <ac:chgData name="Ariel Avshalom" userId="ad20b999a1aae67d" providerId="LiveId" clId="{A1620CF9-469B-48E2-9779-65CA691B6A1A}" dt="2021-04-25T16:21:31.435" v="1893" actId="26606"/>
          <ac:spMkLst>
            <pc:docMk/>
            <pc:sldMk cId="1933551190" sldId="276"/>
            <ac:spMk id="73" creationId="{2C46C4D6-C474-4E92-B52E-944C1118F7B6}"/>
          </ac:spMkLst>
        </pc:spChg>
        <pc:spChg chg="add">
          <ac:chgData name="Ariel Avshalom" userId="ad20b999a1aae67d" providerId="LiveId" clId="{A1620CF9-469B-48E2-9779-65CA691B6A1A}" dt="2021-04-25T16:21:31.442" v="1894" actId="26606"/>
          <ac:spMkLst>
            <pc:docMk/>
            <pc:sldMk cId="1933551190" sldId="276"/>
            <ac:spMk id="75" creationId="{8229EC50-E910-4AE2-9EEA-604A81EF6147}"/>
          </ac:spMkLst>
        </pc:spChg>
        <pc:spChg chg="add">
          <ac:chgData name="Ariel Avshalom" userId="ad20b999a1aae67d" providerId="LiveId" clId="{A1620CF9-469B-48E2-9779-65CA691B6A1A}" dt="2021-04-25T16:21:31.442" v="1894" actId="26606"/>
          <ac:spMkLst>
            <pc:docMk/>
            <pc:sldMk cId="1933551190" sldId="276"/>
            <ac:spMk id="1028" creationId="{AA866F0E-F54B-4BF5-8A88-7D97BD45FC0C}"/>
          </ac:spMkLst>
        </pc:spChg>
        <pc:spChg chg="add">
          <ac:chgData name="Ariel Avshalom" userId="ad20b999a1aae67d" providerId="LiveId" clId="{A1620CF9-469B-48E2-9779-65CA691B6A1A}" dt="2021-04-25T16:21:31.442" v="1894" actId="26606"/>
          <ac:spMkLst>
            <pc:docMk/>
            <pc:sldMk cId="1933551190" sldId="276"/>
            <ac:spMk id="1029" creationId="{536F6B5C-2B5F-4FEE-8263-34996D29DC5C}"/>
          </ac:spMkLst>
        </pc:spChg>
        <pc:picChg chg="add mod">
          <ac:chgData name="Ariel Avshalom" userId="ad20b999a1aae67d" providerId="LiveId" clId="{A1620CF9-469B-48E2-9779-65CA691B6A1A}" dt="2021-04-25T16:21:31.442" v="1894" actId="26606"/>
          <ac:picMkLst>
            <pc:docMk/>
            <pc:sldMk cId="1933551190" sldId="276"/>
            <ac:picMk id="1026" creationId="{E767C60F-9DC0-4E08-AAB9-11AE01325B9B}"/>
          </ac:picMkLst>
        </pc:picChg>
      </pc:sldChg>
      <pc:sldChg chg="addSp delSp modSp new mod setBg modAnim">
        <pc:chgData name="Ariel Avshalom" userId="ad20b999a1aae67d" providerId="LiveId" clId="{A1620CF9-469B-48E2-9779-65CA691B6A1A}" dt="2021-04-25T16:27:40.546" v="2577" actId="14100"/>
        <pc:sldMkLst>
          <pc:docMk/>
          <pc:sldMk cId="2124121957" sldId="277"/>
        </pc:sldMkLst>
        <pc:spChg chg="mod">
          <ac:chgData name="Ariel Avshalom" userId="ad20b999a1aae67d" providerId="LiveId" clId="{A1620CF9-469B-48E2-9779-65CA691B6A1A}" dt="2021-04-25T16:27:10.206" v="2570" actId="26606"/>
          <ac:spMkLst>
            <pc:docMk/>
            <pc:sldMk cId="2124121957" sldId="277"/>
            <ac:spMk id="2" creationId="{6E088A58-A84E-44C9-82C9-EE5FAE60F3F9}"/>
          </ac:spMkLst>
        </pc:spChg>
        <pc:spChg chg="mod ord">
          <ac:chgData name="Ariel Avshalom" userId="ad20b999a1aae67d" providerId="LiveId" clId="{A1620CF9-469B-48E2-9779-65CA691B6A1A}" dt="2021-04-25T16:27:40.546" v="2577" actId="14100"/>
          <ac:spMkLst>
            <pc:docMk/>
            <pc:sldMk cId="2124121957" sldId="277"/>
            <ac:spMk id="3" creationId="{145A0AA6-AC21-488A-8B6A-9B2F2CBD2B25}"/>
          </ac:spMkLst>
        </pc:spChg>
        <pc:spChg chg="add del">
          <ac:chgData name="Ariel Avshalom" userId="ad20b999a1aae67d" providerId="LiveId" clId="{A1620CF9-469B-48E2-9779-65CA691B6A1A}" dt="2021-04-25T16:26:39.827" v="2562" actId="26606"/>
          <ac:spMkLst>
            <pc:docMk/>
            <pc:sldMk cId="2124121957" sldId="277"/>
            <ac:spMk id="9" creationId="{79BB35BC-D5C2-4C8B-A22A-A71E6191913B}"/>
          </ac:spMkLst>
        </pc:spChg>
        <pc:spChg chg="add del">
          <ac:chgData name="Ariel Avshalom" userId="ad20b999a1aae67d" providerId="LiveId" clId="{A1620CF9-469B-48E2-9779-65CA691B6A1A}" dt="2021-04-25T16:27:10.206" v="2570" actId="26606"/>
          <ac:spMkLst>
            <pc:docMk/>
            <pc:sldMk cId="2124121957" sldId="277"/>
            <ac:spMk id="11" creationId="{94C5663A-0CE3-4AEE-B47E-FB68D9EBFE1A}"/>
          </ac:spMkLst>
        </pc:spChg>
        <pc:spChg chg="add del">
          <ac:chgData name="Ariel Avshalom" userId="ad20b999a1aae67d" providerId="LiveId" clId="{A1620CF9-469B-48E2-9779-65CA691B6A1A}" dt="2021-04-25T16:27:07.731" v="2567" actId="26606"/>
          <ac:spMkLst>
            <pc:docMk/>
            <pc:sldMk cId="2124121957" sldId="277"/>
            <ac:spMk id="17" creationId="{3488F6DB-AE81-4C8D-B1F2-045AB0C89A80}"/>
          </ac:spMkLst>
        </pc:spChg>
        <pc:spChg chg="add del">
          <ac:chgData name="Ariel Avshalom" userId="ad20b999a1aae67d" providerId="LiveId" clId="{A1620CF9-469B-48E2-9779-65CA691B6A1A}" dt="2021-04-25T16:27:07.731" v="2567" actId="26606"/>
          <ac:spMkLst>
            <pc:docMk/>
            <pc:sldMk cId="2124121957" sldId="277"/>
            <ac:spMk id="19" creationId="{721F817A-BF7E-440D-B296-66D86EDB067C}"/>
          </ac:spMkLst>
        </pc:spChg>
        <pc:spChg chg="add del">
          <ac:chgData name="Ariel Avshalom" userId="ad20b999a1aae67d" providerId="LiveId" clId="{A1620CF9-469B-48E2-9779-65CA691B6A1A}" dt="2021-04-25T16:27:10.198" v="2569" actId="26606"/>
          <ac:spMkLst>
            <pc:docMk/>
            <pc:sldMk cId="2124121957" sldId="277"/>
            <ac:spMk id="21" creationId="{79BB35BC-D5C2-4C8B-A22A-A71E6191913B}"/>
          </ac:spMkLst>
        </pc:spChg>
        <pc:spChg chg="add">
          <ac:chgData name="Ariel Avshalom" userId="ad20b999a1aae67d" providerId="LiveId" clId="{A1620CF9-469B-48E2-9779-65CA691B6A1A}" dt="2021-04-25T16:27:10.206" v="2570" actId="26606"/>
          <ac:spMkLst>
            <pc:docMk/>
            <pc:sldMk cId="2124121957" sldId="277"/>
            <ac:spMk id="23" creationId="{3488F6DB-AE81-4C8D-B1F2-045AB0C89A80}"/>
          </ac:spMkLst>
        </pc:spChg>
        <pc:spChg chg="add">
          <ac:chgData name="Ariel Avshalom" userId="ad20b999a1aae67d" providerId="LiveId" clId="{A1620CF9-469B-48E2-9779-65CA691B6A1A}" dt="2021-04-25T16:27:10.206" v="2570" actId="26606"/>
          <ac:spMkLst>
            <pc:docMk/>
            <pc:sldMk cId="2124121957" sldId="277"/>
            <ac:spMk id="24" creationId="{721F817A-BF7E-440D-B296-66D86EDB067C}"/>
          </ac:spMkLst>
        </pc:spChg>
        <pc:picChg chg="add del">
          <ac:chgData name="Ariel Avshalom" userId="ad20b999a1aae67d" providerId="LiveId" clId="{A1620CF9-469B-48E2-9779-65CA691B6A1A}" dt="2021-04-25T16:26:39.827" v="2562" actId="26606"/>
          <ac:picMkLst>
            <pc:docMk/>
            <pc:sldMk cId="2124121957" sldId="277"/>
            <ac:picMk id="5" creationId="{507452B5-8AC0-4C92-8F74-71409C0A50B0}"/>
          </ac:picMkLst>
        </pc:picChg>
        <pc:picChg chg="add mod ord">
          <ac:chgData name="Ariel Avshalom" userId="ad20b999a1aae67d" providerId="LiveId" clId="{A1620CF9-469B-48E2-9779-65CA691B6A1A}" dt="2021-04-25T16:27:10.206" v="2570" actId="26606"/>
          <ac:picMkLst>
            <pc:docMk/>
            <pc:sldMk cId="2124121957" sldId="277"/>
            <ac:picMk id="12" creationId="{070A9538-E3EF-4FB2-9109-B7F04D789D5E}"/>
          </ac:picMkLst>
        </pc:picChg>
      </pc:sldChg>
      <pc:sldChg chg="addSp delSp modSp new mod setBg modAnim">
        <pc:chgData name="Ariel Avshalom" userId="ad20b999a1aae67d" providerId="LiveId" clId="{A1620CF9-469B-48E2-9779-65CA691B6A1A}" dt="2021-04-25T17:43:43.350" v="4938"/>
        <pc:sldMkLst>
          <pc:docMk/>
          <pc:sldMk cId="2800322738" sldId="278"/>
        </pc:sldMkLst>
        <pc:spChg chg="mod">
          <ac:chgData name="Ariel Avshalom" userId="ad20b999a1aae67d" providerId="LiveId" clId="{A1620CF9-469B-48E2-9779-65CA691B6A1A}" dt="2021-04-25T16:31:03.439" v="3035" actId="26606"/>
          <ac:spMkLst>
            <pc:docMk/>
            <pc:sldMk cId="2800322738" sldId="278"/>
            <ac:spMk id="2" creationId="{844CFCD3-0386-4573-AB58-168EA28C5D67}"/>
          </ac:spMkLst>
        </pc:spChg>
        <pc:spChg chg="del mod">
          <ac:chgData name="Ariel Avshalom" userId="ad20b999a1aae67d" providerId="LiveId" clId="{A1620CF9-469B-48E2-9779-65CA691B6A1A}" dt="2021-04-25T16:31:03.439" v="3035" actId="26606"/>
          <ac:spMkLst>
            <pc:docMk/>
            <pc:sldMk cId="2800322738" sldId="278"/>
            <ac:spMk id="3" creationId="{06BBD231-1918-4589-BC94-2B733B7DDDBB}"/>
          </ac:spMkLst>
        </pc:spChg>
        <pc:spChg chg="add">
          <ac:chgData name="Ariel Avshalom" userId="ad20b999a1aae67d" providerId="LiveId" clId="{A1620CF9-469B-48E2-9779-65CA691B6A1A}" dt="2021-04-25T16:31:03.439" v="3035" actId="26606"/>
          <ac:spMkLst>
            <pc:docMk/>
            <pc:sldMk cId="2800322738" sldId="278"/>
            <ac:spMk id="9" creationId="{BEC393DE-1394-4E5E-8479-8B46B8EE745A}"/>
          </ac:spMkLst>
        </pc:spChg>
        <pc:spChg chg="add">
          <ac:chgData name="Ariel Avshalom" userId="ad20b999a1aae67d" providerId="LiveId" clId="{A1620CF9-469B-48E2-9779-65CA691B6A1A}" dt="2021-04-25T16:31:03.439" v="3035" actId="26606"/>
          <ac:spMkLst>
            <pc:docMk/>
            <pc:sldMk cId="2800322738" sldId="278"/>
            <ac:spMk id="11" creationId="{033334BC-A5C9-4E98-B2FE-3FB7AD4D0E63}"/>
          </ac:spMkLst>
        </pc:spChg>
        <pc:spChg chg="add">
          <ac:chgData name="Ariel Avshalom" userId="ad20b999a1aae67d" providerId="LiveId" clId="{A1620CF9-469B-48E2-9779-65CA691B6A1A}" dt="2021-04-25T16:31:03.439" v="3035" actId="26606"/>
          <ac:spMkLst>
            <pc:docMk/>
            <pc:sldMk cId="2800322738" sldId="278"/>
            <ac:spMk id="13" creationId="{F7BB91D9-FCCF-4464-A06C-903EF4F3764A}"/>
          </ac:spMkLst>
        </pc:spChg>
        <pc:graphicFrameChg chg="add">
          <ac:chgData name="Ariel Avshalom" userId="ad20b999a1aae67d" providerId="LiveId" clId="{A1620CF9-469B-48E2-9779-65CA691B6A1A}" dt="2021-04-25T16:31:03.439" v="3035" actId="26606"/>
          <ac:graphicFrameMkLst>
            <pc:docMk/>
            <pc:sldMk cId="2800322738" sldId="278"/>
            <ac:graphicFrameMk id="5" creationId="{A534E220-29AC-4372-B70F-DBE8A80B0081}"/>
          </ac:graphicFrameMkLst>
        </pc:graphicFrameChg>
      </pc:sldChg>
      <pc:sldChg chg="addSp delSp modSp new mod setBg modAnim modNotesTx">
        <pc:chgData name="Ariel Avshalom" userId="ad20b999a1aae67d" providerId="LiveId" clId="{A1620CF9-469B-48E2-9779-65CA691B6A1A}" dt="2021-04-25T16:43:09.776" v="3727" actId="20577"/>
        <pc:sldMkLst>
          <pc:docMk/>
          <pc:sldMk cId="3364003380" sldId="279"/>
        </pc:sldMkLst>
        <pc:spChg chg="mod">
          <ac:chgData name="Ariel Avshalom" userId="ad20b999a1aae67d" providerId="LiveId" clId="{A1620CF9-469B-48E2-9779-65CA691B6A1A}" dt="2021-04-25T16:42:29.600" v="3634" actId="26606"/>
          <ac:spMkLst>
            <pc:docMk/>
            <pc:sldMk cId="3364003380" sldId="279"/>
            <ac:spMk id="2" creationId="{70D27390-BAEC-4911-9628-12AA8DB47698}"/>
          </ac:spMkLst>
        </pc:spChg>
        <pc:spChg chg="mod">
          <ac:chgData name="Ariel Avshalom" userId="ad20b999a1aae67d" providerId="LiveId" clId="{A1620CF9-469B-48E2-9779-65CA691B6A1A}" dt="2021-04-25T16:42:29.600" v="3634" actId="26606"/>
          <ac:spMkLst>
            <pc:docMk/>
            <pc:sldMk cId="3364003380" sldId="279"/>
            <ac:spMk id="3" creationId="{9F080319-1657-4B42-8DFA-7217C88A6BC3}"/>
          </ac:spMkLst>
        </pc:spChg>
        <pc:spChg chg="add del">
          <ac:chgData name="Ariel Avshalom" userId="ad20b999a1aae67d" providerId="LiveId" clId="{A1620CF9-469B-48E2-9779-65CA691B6A1A}" dt="2021-04-25T16:42:29.580" v="3633" actId="26606"/>
          <ac:spMkLst>
            <pc:docMk/>
            <pc:sldMk cId="3364003380" sldId="279"/>
            <ac:spMk id="9" creationId="{94C5663A-0CE3-4AEE-B47E-FB68D9EBFE1A}"/>
          </ac:spMkLst>
        </pc:spChg>
        <pc:spChg chg="add">
          <ac:chgData name="Ariel Avshalom" userId="ad20b999a1aae67d" providerId="LiveId" clId="{A1620CF9-469B-48E2-9779-65CA691B6A1A}" dt="2021-04-25T16:42:29.600" v="3634" actId="26606"/>
          <ac:spMkLst>
            <pc:docMk/>
            <pc:sldMk cId="3364003380" sldId="279"/>
            <ac:spMk id="11" creationId="{79BB35BC-D5C2-4C8B-A22A-A71E6191913B}"/>
          </ac:spMkLst>
        </pc:spChg>
        <pc:picChg chg="add del">
          <ac:chgData name="Ariel Avshalom" userId="ad20b999a1aae67d" providerId="LiveId" clId="{A1620CF9-469B-48E2-9779-65CA691B6A1A}" dt="2021-04-25T16:42:29.580" v="3633" actId="26606"/>
          <ac:picMkLst>
            <pc:docMk/>
            <pc:sldMk cId="3364003380" sldId="279"/>
            <ac:picMk id="5" creationId="{E6BC24C2-F11C-4FA1-A8DB-F75C626B0FF7}"/>
          </ac:picMkLst>
        </pc:picChg>
        <pc:picChg chg="add">
          <ac:chgData name="Ariel Avshalom" userId="ad20b999a1aae67d" providerId="LiveId" clId="{A1620CF9-469B-48E2-9779-65CA691B6A1A}" dt="2021-04-25T16:42:29.600" v="3634" actId="26606"/>
          <ac:picMkLst>
            <pc:docMk/>
            <pc:sldMk cId="3364003380" sldId="279"/>
            <ac:picMk id="12" creationId="{78330889-7615-4D25-A35C-619BA156AD7C}"/>
          </ac:picMkLst>
        </pc:picChg>
      </pc:sldChg>
      <pc:sldChg chg="addSp delSp modSp new mod ord setBg modAnim modNotesTx">
        <pc:chgData name="Ariel Avshalom" userId="ad20b999a1aae67d" providerId="LiveId" clId="{A1620CF9-469B-48E2-9779-65CA691B6A1A}" dt="2021-04-25T17:58:14.635" v="5685" actId="20577"/>
        <pc:sldMkLst>
          <pc:docMk/>
          <pc:sldMk cId="3655309445" sldId="280"/>
        </pc:sldMkLst>
        <pc:spChg chg="mod">
          <ac:chgData name="Ariel Avshalom" userId="ad20b999a1aae67d" providerId="LiveId" clId="{A1620CF9-469B-48E2-9779-65CA691B6A1A}" dt="2021-04-25T17:18:46.423" v="4222" actId="26606"/>
          <ac:spMkLst>
            <pc:docMk/>
            <pc:sldMk cId="3655309445" sldId="280"/>
            <ac:spMk id="2" creationId="{16CC3257-C149-4DDF-AFAC-4518CE18369B}"/>
          </ac:spMkLst>
        </pc:spChg>
        <pc:spChg chg="add del mod">
          <ac:chgData name="Ariel Avshalom" userId="ad20b999a1aae67d" providerId="LiveId" clId="{A1620CF9-469B-48E2-9779-65CA691B6A1A}" dt="2021-04-25T17:18:46.423" v="4222" actId="26606"/>
          <ac:spMkLst>
            <pc:docMk/>
            <pc:sldMk cId="3655309445" sldId="280"/>
            <ac:spMk id="3" creationId="{05408254-A30B-48DB-8745-1BAEB169176D}"/>
          </ac:spMkLst>
        </pc:spChg>
        <pc:spChg chg="add del">
          <ac:chgData name="Ariel Avshalom" userId="ad20b999a1aae67d" providerId="LiveId" clId="{A1620CF9-469B-48E2-9779-65CA691B6A1A}" dt="2021-04-25T17:18:29.430" v="4213" actId="26606"/>
          <ac:spMkLst>
            <pc:docMk/>
            <pc:sldMk cId="3655309445" sldId="280"/>
            <ac:spMk id="9" creationId="{79BB35BC-D5C2-4C8B-A22A-A71E6191913B}"/>
          </ac:spMkLst>
        </pc:spChg>
        <pc:spChg chg="add del">
          <ac:chgData name="Ariel Avshalom" userId="ad20b999a1aae67d" providerId="LiveId" clId="{A1620CF9-469B-48E2-9779-65CA691B6A1A}" dt="2021-04-25T17:18:32.735" v="4215" actId="26606"/>
          <ac:spMkLst>
            <pc:docMk/>
            <pc:sldMk cId="3655309445" sldId="280"/>
            <ac:spMk id="10" creationId="{F541DB91-0B10-46D9-B34B-7BFF9602606D}"/>
          </ac:spMkLst>
        </pc:spChg>
        <pc:spChg chg="add">
          <ac:chgData name="Ariel Avshalom" userId="ad20b999a1aae67d" providerId="LiveId" clId="{A1620CF9-469B-48E2-9779-65CA691B6A1A}" dt="2021-04-25T17:18:46.423" v="4222" actId="26606"/>
          <ac:spMkLst>
            <pc:docMk/>
            <pc:sldMk cId="3655309445" sldId="280"/>
            <ac:spMk id="11" creationId="{C926ABA4-C8CE-4D75-AC96-BAC602AFF538}"/>
          </ac:spMkLst>
        </pc:spChg>
        <pc:spChg chg="add del">
          <ac:chgData name="Ariel Avshalom" userId="ad20b999a1aae67d" providerId="LiveId" clId="{A1620CF9-469B-48E2-9779-65CA691B6A1A}" dt="2021-04-25T17:18:32.735" v="4215" actId="26606"/>
          <ac:spMkLst>
            <pc:docMk/>
            <pc:sldMk cId="3655309445" sldId="280"/>
            <ac:spMk id="12" creationId="{9CF7FE1C-8BC5-4B0C-A2BC-93AB72C90FDD}"/>
          </ac:spMkLst>
        </pc:spChg>
        <pc:spChg chg="add">
          <ac:chgData name="Ariel Avshalom" userId="ad20b999a1aae67d" providerId="LiveId" clId="{A1620CF9-469B-48E2-9779-65CA691B6A1A}" dt="2021-04-25T17:18:46.423" v="4222" actId="26606"/>
          <ac:spMkLst>
            <pc:docMk/>
            <pc:sldMk cId="3655309445" sldId="280"/>
            <ac:spMk id="20" creationId="{DF36526D-0F1F-46DD-8DDC-385EF7FFF468}"/>
          </ac:spMkLst>
        </pc:spChg>
        <pc:graphicFrameChg chg="add del">
          <ac:chgData name="Ariel Avshalom" userId="ad20b999a1aae67d" providerId="LiveId" clId="{A1620CF9-469B-48E2-9779-65CA691B6A1A}" dt="2021-04-25T17:18:33.629" v="4217" actId="26606"/>
          <ac:graphicFrameMkLst>
            <pc:docMk/>
            <pc:sldMk cId="3655309445" sldId="280"/>
            <ac:graphicFrameMk id="14" creationId="{ABC251C2-F78E-4C5C-8B13-722DC6F6D6E0}"/>
          </ac:graphicFrameMkLst>
        </pc:graphicFrameChg>
        <pc:graphicFrameChg chg="add del">
          <ac:chgData name="Ariel Avshalom" userId="ad20b999a1aae67d" providerId="LiveId" clId="{A1620CF9-469B-48E2-9779-65CA691B6A1A}" dt="2021-04-25T17:18:36.052" v="4219" actId="26606"/>
          <ac:graphicFrameMkLst>
            <pc:docMk/>
            <pc:sldMk cId="3655309445" sldId="280"/>
            <ac:graphicFrameMk id="16" creationId="{97C463DB-D0F6-4730-A09A-436F1C3DCF4F}"/>
          </ac:graphicFrameMkLst>
        </pc:graphicFrameChg>
        <pc:graphicFrameChg chg="add del">
          <ac:chgData name="Ariel Avshalom" userId="ad20b999a1aae67d" providerId="LiveId" clId="{A1620CF9-469B-48E2-9779-65CA691B6A1A}" dt="2021-04-25T17:18:46.403" v="4221" actId="26606"/>
          <ac:graphicFrameMkLst>
            <pc:docMk/>
            <pc:sldMk cId="3655309445" sldId="280"/>
            <ac:graphicFrameMk id="18" creationId="{89E4E157-1993-4B26-A212-A549BDA678AB}"/>
          </ac:graphicFrameMkLst>
        </pc:graphicFrameChg>
        <pc:graphicFrameChg chg="add mod">
          <ac:chgData name="Ariel Avshalom" userId="ad20b999a1aae67d" providerId="LiveId" clId="{A1620CF9-469B-48E2-9779-65CA691B6A1A}" dt="2021-04-25T17:57:28.340" v="5535" actId="20577"/>
          <ac:graphicFrameMkLst>
            <pc:docMk/>
            <pc:sldMk cId="3655309445" sldId="280"/>
            <ac:graphicFrameMk id="21" creationId="{B83564E3-117C-4993-A757-75D619EB0E88}"/>
          </ac:graphicFrameMkLst>
        </pc:graphicFrameChg>
        <pc:picChg chg="add del">
          <ac:chgData name="Ariel Avshalom" userId="ad20b999a1aae67d" providerId="LiveId" clId="{A1620CF9-469B-48E2-9779-65CA691B6A1A}" dt="2021-04-25T17:18:29.430" v="4213" actId="26606"/>
          <ac:picMkLst>
            <pc:docMk/>
            <pc:sldMk cId="3655309445" sldId="280"/>
            <ac:picMk id="5" creationId="{A2B96A29-B174-4451-98AC-436FB9DD88C7}"/>
          </ac:picMkLst>
        </pc:picChg>
        <pc:picChg chg="add del">
          <ac:chgData name="Ariel Avshalom" userId="ad20b999a1aae67d" providerId="LiveId" clId="{A1620CF9-469B-48E2-9779-65CA691B6A1A}" dt="2021-04-25T17:18:32.735" v="4215" actId="26606"/>
          <ac:picMkLst>
            <pc:docMk/>
            <pc:sldMk cId="3655309445" sldId="280"/>
            <ac:picMk id="7" creationId="{3AC9F388-FBAC-468F-AE26-C373FA1E6EBB}"/>
          </ac:picMkLst>
        </pc:picChg>
      </pc:sldChg>
      <pc:sldChg chg="addSp delSp modSp new mod setBg modAnim">
        <pc:chgData name="Ariel Avshalom" userId="ad20b999a1aae67d" providerId="LiveId" clId="{A1620CF9-469B-48E2-9779-65CA691B6A1A}" dt="2021-04-25T17:33:04.550" v="4507"/>
        <pc:sldMkLst>
          <pc:docMk/>
          <pc:sldMk cId="640194301" sldId="281"/>
        </pc:sldMkLst>
        <pc:spChg chg="mod">
          <ac:chgData name="Ariel Avshalom" userId="ad20b999a1aae67d" providerId="LiveId" clId="{A1620CF9-469B-48E2-9779-65CA691B6A1A}" dt="2021-04-25T17:32:52.640" v="4504" actId="26606"/>
          <ac:spMkLst>
            <pc:docMk/>
            <pc:sldMk cId="640194301" sldId="281"/>
            <ac:spMk id="2" creationId="{784F6B0D-22E4-4ABB-A672-E09B678BC434}"/>
          </ac:spMkLst>
        </pc:spChg>
        <pc:spChg chg="del mod">
          <ac:chgData name="Ariel Avshalom" userId="ad20b999a1aae67d" providerId="LiveId" clId="{A1620CF9-469B-48E2-9779-65CA691B6A1A}" dt="2021-04-25T17:32:52.640" v="4504" actId="26606"/>
          <ac:spMkLst>
            <pc:docMk/>
            <pc:sldMk cId="640194301" sldId="281"/>
            <ac:spMk id="3" creationId="{5D1373EA-3348-4839-8E94-46DB19B7C469}"/>
          </ac:spMkLst>
        </pc:spChg>
        <pc:spChg chg="add">
          <ac:chgData name="Ariel Avshalom" userId="ad20b999a1aae67d" providerId="LiveId" clId="{A1620CF9-469B-48E2-9779-65CA691B6A1A}" dt="2021-04-25T17:32:52.640" v="4504" actId="26606"/>
          <ac:spMkLst>
            <pc:docMk/>
            <pc:sldMk cId="640194301" sldId="281"/>
            <ac:spMk id="9" creationId="{BEC393DE-1394-4E5E-8479-8B46B8EE745A}"/>
          </ac:spMkLst>
        </pc:spChg>
        <pc:spChg chg="add">
          <ac:chgData name="Ariel Avshalom" userId="ad20b999a1aae67d" providerId="LiveId" clId="{A1620CF9-469B-48E2-9779-65CA691B6A1A}" dt="2021-04-25T17:32:52.640" v="4504" actId="26606"/>
          <ac:spMkLst>
            <pc:docMk/>
            <pc:sldMk cId="640194301" sldId="281"/>
            <ac:spMk id="11" creationId="{033334BC-A5C9-4E98-B2FE-3FB7AD4D0E63}"/>
          </ac:spMkLst>
        </pc:spChg>
        <pc:spChg chg="add">
          <ac:chgData name="Ariel Avshalom" userId="ad20b999a1aae67d" providerId="LiveId" clId="{A1620CF9-469B-48E2-9779-65CA691B6A1A}" dt="2021-04-25T17:32:52.640" v="4504" actId="26606"/>
          <ac:spMkLst>
            <pc:docMk/>
            <pc:sldMk cId="640194301" sldId="281"/>
            <ac:spMk id="13" creationId="{F7BB91D9-FCCF-4464-A06C-903EF4F3764A}"/>
          </ac:spMkLst>
        </pc:spChg>
        <pc:graphicFrameChg chg="add">
          <ac:chgData name="Ariel Avshalom" userId="ad20b999a1aae67d" providerId="LiveId" clId="{A1620CF9-469B-48E2-9779-65CA691B6A1A}" dt="2021-04-25T17:32:52.640" v="4504" actId="26606"/>
          <ac:graphicFrameMkLst>
            <pc:docMk/>
            <pc:sldMk cId="640194301" sldId="281"/>
            <ac:graphicFrameMk id="5" creationId="{6989AEE1-B05A-4238-8479-81CB8699C7F6}"/>
          </ac:graphicFrameMkLst>
        </pc:graphicFrameChg>
      </pc:sldChg>
      <pc:sldChg chg="addSp modSp new mod setBg modAnim modNotesTx">
        <pc:chgData name="Ariel Avshalom" userId="ad20b999a1aae67d" providerId="LiveId" clId="{A1620CF9-469B-48E2-9779-65CA691B6A1A}" dt="2021-04-25T20:14:19.918" v="6746"/>
        <pc:sldMkLst>
          <pc:docMk/>
          <pc:sldMk cId="2364128362" sldId="282"/>
        </pc:sldMkLst>
        <pc:spChg chg="mod">
          <ac:chgData name="Ariel Avshalom" userId="ad20b999a1aae67d" providerId="LiveId" clId="{A1620CF9-469B-48E2-9779-65CA691B6A1A}" dt="2021-04-25T18:29:48.286" v="6729" actId="26606"/>
          <ac:spMkLst>
            <pc:docMk/>
            <pc:sldMk cId="2364128362" sldId="282"/>
            <ac:spMk id="2" creationId="{6D6C76E4-3573-4D0D-972B-BB7B8DE92787}"/>
          </ac:spMkLst>
        </pc:spChg>
        <pc:spChg chg="mod">
          <ac:chgData name="Ariel Avshalom" userId="ad20b999a1aae67d" providerId="LiveId" clId="{A1620CF9-469B-48E2-9779-65CA691B6A1A}" dt="2021-04-25T18:31:38.262" v="6734" actId="12"/>
          <ac:spMkLst>
            <pc:docMk/>
            <pc:sldMk cId="2364128362" sldId="282"/>
            <ac:spMk id="3" creationId="{4C9A9F77-0070-4A35-AA9D-6C99DE8BE7BF}"/>
          </ac:spMkLst>
        </pc:spChg>
        <pc:spChg chg="add">
          <ac:chgData name="Ariel Avshalom" userId="ad20b999a1aae67d" providerId="LiveId" clId="{A1620CF9-469B-48E2-9779-65CA691B6A1A}" dt="2021-04-25T18:29:48.286" v="6729" actId="26606"/>
          <ac:spMkLst>
            <pc:docMk/>
            <pc:sldMk cId="2364128362" sldId="282"/>
            <ac:spMk id="8" creationId="{24B04273-AE2A-4676-98D5-85D0D238C9E3}"/>
          </ac:spMkLst>
        </pc:spChg>
        <pc:spChg chg="add">
          <ac:chgData name="Ariel Avshalom" userId="ad20b999a1aae67d" providerId="LiveId" clId="{A1620CF9-469B-48E2-9779-65CA691B6A1A}" dt="2021-04-25T18:29:48.286" v="6729" actId="26606"/>
          <ac:spMkLst>
            <pc:docMk/>
            <pc:sldMk cId="2364128362" sldId="282"/>
            <ac:spMk id="10" creationId="{98A68847-134F-4AF1-B1C6-332344C9C90D}"/>
          </ac:spMkLst>
        </pc:spChg>
      </pc:sldChg>
      <pc:sldChg chg="addSp modSp new mod setBg modAnim">
        <pc:chgData name="Ariel Avshalom" userId="ad20b999a1aae67d" providerId="LiveId" clId="{A1620CF9-469B-48E2-9779-65CA691B6A1A}" dt="2021-04-25T20:14:27.794" v="6747"/>
        <pc:sldMkLst>
          <pc:docMk/>
          <pc:sldMk cId="2600248270" sldId="283"/>
        </pc:sldMkLst>
        <pc:spChg chg="mod">
          <ac:chgData name="Ariel Avshalom" userId="ad20b999a1aae67d" providerId="LiveId" clId="{A1620CF9-469B-48E2-9779-65CA691B6A1A}" dt="2021-04-25T18:33:05.098" v="6745" actId="26606"/>
          <ac:spMkLst>
            <pc:docMk/>
            <pc:sldMk cId="2600248270" sldId="283"/>
            <ac:spMk id="2" creationId="{C449F339-64E9-42DA-AB6F-C7ECCDC199EA}"/>
          </ac:spMkLst>
        </pc:spChg>
        <pc:spChg chg="mod">
          <ac:chgData name="Ariel Avshalom" userId="ad20b999a1aae67d" providerId="LiveId" clId="{A1620CF9-469B-48E2-9779-65CA691B6A1A}" dt="2021-04-25T18:33:05.098" v="6745" actId="26606"/>
          <ac:spMkLst>
            <pc:docMk/>
            <pc:sldMk cId="2600248270" sldId="283"/>
            <ac:spMk id="3" creationId="{DF752A89-8F44-4B3B-A80A-DE3E1DED52EC}"/>
          </ac:spMkLst>
        </pc:spChg>
        <pc:spChg chg="add">
          <ac:chgData name="Ariel Avshalom" userId="ad20b999a1aae67d" providerId="LiveId" clId="{A1620CF9-469B-48E2-9779-65CA691B6A1A}" dt="2021-04-25T18:33:05.098" v="6745" actId="26606"/>
          <ac:spMkLst>
            <pc:docMk/>
            <pc:sldMk cId="2600248270" sldId="283"/>
            <ac:spMk id="8" creationId="{24B04273-AE2A-4676-98D5-85D0D238C9E3}"/>
          </ac:spMkLst>
        </pc:spChg>
        <pc:spChg chg="add">
          <ac:chgData name="Ariel Avshalom" userId="ad20b999a1aae67d" providerId="LiveId" clId="{A1620CF9-469B-48E2-9779-65CA691B6A1A}" dt="2021-04-25T18:33:05.098" v="6745" actId="26606"/>
          <ac:spMkLst>
            <pc:docMk/>
            <pc:sldMk cId="2600248270" sldId="283"/>
            <ac:spMk id="10" creationId="{98A68847-134F-4AF1-B1C6-332344C9C90D}"/>
          </ac:spMkLst>
        </pc:spChg>
      </pc:sldChg>
      <pc:sldChg chg="addSp delSp modSp new mod modAnim modNotesTx">
        <pc:chgData name="Ariel Avshalom" userId="ad20b999a1aae67d" providerId="LiveId" clId="{A1620CF9-469B-48E2-9779-65CA691B6A1A}" dt="2021-04-25T20:17:21.975" v="6981" actId="20577"/>
        <pc:sldMkLst>
          <pc:docMk/>
          <pc:sldMk cId="1268190618" sldId="284"/>
        </pc:sldMkLst>
        <pc:spChg chg="mod">
          <ac:chgData name="Ariel Avshalom" userId="ad20b999a1aae67d" providerId="LiveId" clId="{A1620CF9-469B-48E2-9779-65CA691B6A1A}" dt="2021-04-25T20:14:54.400" v="6762" actId="20577"/>
          <ac:spMkLst>
            <pc:docMk/>
            <pc:sldMk cId="1268190618" sldId="284"/>
            <ac:spMk id="2" creationId="{AA057FB6-E289-455C-9E2A-1DA62869C150}"/>
          </ac:spMkLst>
        </pc:spChg>
        <pc:spChg chg="del mod">
          <ac:chgData name="Ariel Avshalom" userId="ad20b999a1aae67d" providerId="LiveId" clId="{A1620CF9-469B-48E2-9779-65CA691B6A1A}" dt="2021-04-25T20:15:31.663" v="6809" actId="478"/>
          <ac:spMkLst>
            <pc:docMk/>
            <pc:sldMk cId="1268190618" sldId="284"/>
            <ac:spMk id="3" creationId="{808C1FE2-74F1-4011-B206-6853038A6876}"/>
          </ac:spMkLst>
        </pc:spChg>
        <pc:spChg chg="add del">
          <ac:chgData name="Ariel Avshalom" userId="ad20b999a1aae67d" providerId="LiveId" clId="{A1620CF9-469B-48E2-9779-65CA691B6A1A}" dt="2021-04-25T20:15:34.482" v="6811" actId="22"/>
          <ac:spMkLst>
            <pc:docMk/>
            <pc:sldMk cId="1268190618" sldId="284"/>
            <ac:spMk id="5" creationId="{BE7CE479-9818-493C-B056-780AEEAB688A}"/>
          </ac:spMkLst>
        </pc:spChg>
        <pc:spChg chg="add mod">
          <ac:chgData name="Ariel Avshalom" userId="ad20b999a1aae67d" providerId="LiveId" clId="{A1620CF9-469B-48E2-9779-65CA691B6A1A}" dt="2021-04-25T20:17:21.975" v="6981" actId="20577"/>
          <ac:spMkLst>
            <pc:docMk/>
            <pc:sldMk cId="1268190618" sldId="284"/>
            <ac:spMk id="10" creationId="{82C7E97B-2C91-4250-B6CE-B7C0DD7DAD89}"/>
          </ac:spMkLst>
        </pc:spChg>
        <pc:picChg chg="add mod">
          <ac:chgData name="Ariel Avshalom" userId="ad20b999a1aae67d" providerId="LiveId" clId="{A1620CF9-469B-48E2-9779-65CA691B6A1A}" dt="2021-04-25T20:16:00.262" v="6817" actId="1076"/>
          <ac:picMkLst>
            <pc:docMk/>
            <pc:sldMk cId="1268190618" sldId="284"/>
            <ac:picMk id="7" creationId="{E460F40F-1909-473D-AC6D-35850002998C}"/>
          </ac:picMkLst>
        </pc:picChg>
        <pc:picChg chg="add mod">
          <ac:chgData name="Ariel Avshalom" userId="ad20b999a1aae67d" providerId="LiveId" clId="{A1620CF9-469B-48E2-9779-65CA691B6A1A}" dt="2021-04-25T20:16:16.034" v="6823" actId="1076"/>
          <ac:picMkLst>
            <pc:docMk/>
            <pc:sldMk cId="1268190618" sldId="284"/>
            <ac:picMk id="9" creationId="{91A37769-68EF-47F3-ACF5-1CF0F9A0DAF9}"/>
          </ac:picMkLst>
        </pc:picChg>
      </pc:sldChg>
      <pc:sldChg chg="addSp delSp modSp new mod">
        <pc:chgData name="Ariel Avshalom" userId="ad20b999a1aae67d" providerId="LiveId" clId="{A1620CF9-469B-48E2-9779-65CA691B6A1A}" dt="2021-04-25T21:16:56.150" v="7050" actId="20577"/>
        <pc:sldMkLst>
          <pc:docMk/>
          <pc:sldMk cId="2517658450" sldId="285"/>
        </pc:sldMkLst>
        <pc:spChg chg="mod">
          <ac:chgData name="Ariel Avshalom" userId="ad20b999a1aae67d" providerId="LiveId" clId="{A1620CF9-469B-48E2-9779-65CA691B6A1A}" dt="2021-04-25T20:28:12.053" v="7004" actId="20577"/>
          <ac:spMkLst>
            <pc:docMk/>
            <pc:sldMk cId="2517658450" sldId="285"/>
            <ac:spMk id="2" creationId="{27A500F4-EF20-4DA0-BB5C-12E40BC55217}"/>
          </ac:spMkLst>
        </pc:spChg>
        <pc:spChg chg="del">
          <ac:chgData name="Ariel Avshalom" userId="ad20b999a1aae67d" providerId="LiveId" clId="{A1620CF9-469B-48E2-9779-65CA691B6A1A}" dt="2021-04-25T21:15:39.419" v="7005" actId="478"/>
          <ac:spMkLst>
            <pc:docMk/>
            <pc:sldMk cId="2517658450" sldId="285"/>
            <ac:spMk id="3" creationId="{24914459-D896-4020-8D7F-4708A9E6DC76}"/>
          </ac:spMkLst>
        </pc:spChg>
        <pc:spChg chg="add mod">
          <ac:chgData name="Ariel Avshalom" userId="ad20b999a1aae67d" providerId="LiveId" clId="{A1620CF9-469B-48E2-9779-65CA691B6A1A}" dt="2021-04-25T21:16:56.150" v="7050" actId="20577"/>
          <ac:spMkLst>
            <pc:docMk/>
            <pc:sldMk cId="2517658450" sldId="285"/>
            <ac:spMk id="8" creationId="{7939EAC7-544D-412A-B73D-4E794159644A}"/>
          </ac:spMkLst>
        </pc:spChg>
        <pc:picChg chg="add mod">
          <ac:chgData name="Ariel Avshalom" userId="ad20b999a1aae67d" providerId="LiveId" clId="{A1620CF9-469B-48E2-9779-65CA691B6A1A}" dt="2021-04-25T21:15:58.233" v="7012" actId="14100"/>
          <ac:picMkLst>
            <pc:docMk/>
            <pc:sldMk cId="2517658450" sldId="285"/>
            <ac:picMk id="5" creationId="{0DEC15B7-2507-4AA7-9662-A671D1D26A76}"/>
          </ac:picMkLst>
        </pc:picChg>
        <pc:picChg chg="add mod">
          <ac:chgData name="Ariel Avshalom" userId="ad20b999a1aae67d" providerId="LiveId" clId="{A1620CF9-469B-48E2-9779-65CA691B6A1A}" dt="2021-04-25T21:16:20.322" v="7018" actId="1076"/>
          <ac:picMkLst>
            <pc:docMk/>
            <pc:sldMk cId="2517658450" sldId="285"/>
            <ac:picMk id="7" creationId="{150F0AF0-62BB-4757-860E-9F830CB95470}"/>
          </ac:picMkLst>
        </pc:picChg>
      </pc:sldChg>
      <pc:sldChg chg="addSp modSp new mod setBg modAnim">
        <pc:chgData name="Ariel Avshalom" userId="ad20b999a1aae67d" providerId="LiveId" clId="{A1620CF9-469B-48E2-9779-65CA691B6A1A}" dt="2021-04-25T21:25:51.278" v="8225"/>
        <pc:sldMkLst>
          <pc:docMk/>
          <pc:sldMk cId="3154125938" sldId="286"/>
        </pc:sldMkLst>
        <pc:spChg chg="mod">
          <ac:chgData name="Ariel Avshalom" userId="ad20b999a1aae67d" providerId="LiveId" clId="{A1620CF9-469B-48E2-9779-65CA691B6A1A}" dt="2021-04-25T21:24:44.163" v="8212" actId="26606"/>
          <ac:spMkLst>
            <pc:docMk/>
            <pc:sldMk cId="3154125938" sldId="286"/>
            <ac:spMk id="2" creationId="{FB85BA5F-6C20-462A-9FEA-EAAE7C5FDCBC}"/>
          </ac:spMkLst>
        </pc:spChg>
        <pc:spChg chg="mod">
          <ac:chgData name="Ariel Avshalom" userId="ad20b999a1aae67d" providerId="LiveId" clId="{A1620CF9-469B-48E2-9779-65CA691B6A1A}" dt="2021-04-25T21:24:44.163" v="8212" actId="26606"/>
          <ac:spMkLst>
            <pc:docMk/>
            <pc:sldMk cId="3154125938" sldId="286"/>
            <ac:spMk id="3" creationId="{35AC3054-464D-4A5E-8AE9-4CD28D63DD2B}"/>
          </ac:spMkLst>
        </pc:spChg>
        <pc:spChg chg="add">
          <ac:chgData name="Ariel Avshalom" userId="ad20b999a1aae67d" providerId="LiveId" clId="{A1620CF9-469B-48E2-9779-65CA691B6A1A}" dt="2021-04-25T21:24:44.163" v="8212" actId="26606"/>
          <ac:spMkLst>
            <pc:docMk/>
            <pc:sldMk cId="3154125938" sldId="286"/>
            <ac:spMk id="71" creationId="{94C5663A-0CE3-4AEE-B47E-FB68D9EBFE1A}"/>
          </ac:spMkLst>
        </pc:spChg>
        <pc:picChg chg="add mod">
          <ac:chgData name="Ariel Avshalom" userId="ad20b999a1aae67d" providerId="LiveId" clId="{A1620CF9-469B-48E2-9779-65CA691B6A1A}" dt="2021-04-25T21:24:44.163" v="8212" actId="26606"/>
          <ac:picMkLst>
            <pc:docMk/>
            <pc:sldMk cId="3154125938" sldId="286"/>
            <ac:picMk id="2050" creationId="{BBD1F855-7642-4538-841E-B6F8FF3C19C7}"/>
          </ac:picMkLst>
        </pc:picChg>
      </pc:sldChg>
      <pc:sldChg chg="addSp delSp modSp new mod setBg modAnim setClrOvrMap modNotesTx">
        <pc:chgData name="Ariel Avshalom" userId="ad20b999a1aae67d" providerId="LiveId" clId="{A1620CF9-469B-48E2-9779-65CA691B6A1A}" dt="2021-04-25T21:25:54.961" v="8226"/>
        <pc:sldMkLst>
          <pc:docMk/>
          <pc:sldMk cId="1239414555" sldId="287"/>
        </pc:sldMkLst>
        <pc:spChg chg="del mod">
          <ac:chgData name="Ariel Avshalom" userId="ad20b999a1aae67d" providerId="LiveId" clId="{A1620CF9-469B-48E2-9779-65CA691B6A1A}" dt="2021-04-25T21:25:22.122" v="8215" actId="478"/>
          <ac:spMkLst>
            <pc:docMk/>
            <pc:sldMk cId="1239414555" sldId="287"/>
            <ac:spMk id="2" creationId="{3D942F5C-20A4-4B7E-B8A8-C50F36B930B4}"/>
          </ac:spMkLst>
        </pc:spChg>
        <pc:spChg chg="mod ord">
          <ac:chgData name="Ariel Avshalom" userId="ad20b999a1aae67d" providerId="LiveId" clId="{A1620CF9-469B-48E2-9779-65CA691B6A1A}" dt="2021-04-25T21:25:40.623" v="8224" actId="27636"/>
          <ac:spMkLst>
            <pc:docMk/>
            <pc:sldMk cId="1239414555" sldId="287"/>
            <ac:spMk id="3" creationId="{51364252-35B3-442E-80E5-F0C25A4BE095}"/>
          </ac:spMkLst>
        </pc:spChg>
        <pc:spChg chg="add del mod">
          <ac:chgData name="Ariel Avshalom" userId="ad20b999a1aae67d" providerId="LiveId" clId="{A1620CF9-469B-48E2-9779-65CA691B6A1A}" dt="2021-04-25T21:25:24.491" v="8216" actId="478"/>
          <ac:spMkLst>
            <pc:docMk/>
            <pc:sldMk cId="1239414555" sldId="287"/>
            <ac:spMk id="5" creationId="{F29AF71A-C1EC-43F7-993C-B480AAD55FF2}"/>
          </ac:spMkLst>
        </pc:spChg>
        <pc:spChg chg="add del">
          <ac:chgData name="Ariel Avshalom" userId="ad20b999a1aae67d" providerId="LiveId" clId="{A1620CF9-469B-48E2-9779-65CA691B6A1A}" dt="2021-04-25T21:25:26.869" v="8217" actId="26606"/>
          <ac:spMkLst>
            <pc:docMk/>
            <pc:sldMk cId="1239414555" sldId="287"/>
            <ac:spMk id="71" creationId="{85F55C16-BC21-49EF-A4FF-C3155BB93BD3}"/>
          </ac:spMkLst>
        </pc:spChg>
        <pc:spChg chg="add del">
          <ac:chgData name="Ariel Avshalom" userId="ad20b999a1aae67d" providerId="LiveId" clId="{A1620CF9-469B-48E2-9779-65CA691B6A1A}" dt="2021-04-25T21:25:26.869" v="8217" actId="26606"/>
          <ac:spMkLst>
            <pc:docMk/>
            <pc:sldMk cId="1239414555" sldId="287"/>
            <ac:spMk id="73" creationId="{0C5F069E-AFE6-4825-8945-46F2918A5019}"/>
          </ac:spMkLst>
        </pc:spChg>
        <pc:spChg chg="add">
          <ac:chgData name="Ariel Avshalom" userId="ad20b999a1aae67d" providerId="LiveId" clId="{A1620CF9-469B-48E2-9779-65CA691B6A1A}" dt="2021-04-25T21:25:26.869" v="8217" actId="26606"/>
          <ac:spMkLst>
            <pc:docMk/>
            <pc:sldMk cId="1239414555" sldId="287"/>
            <ac:spMk id="135" creationId="{85F55C16-BC21-49EF-A4FF-C3155BB93BD3}"/>
          </ac:spMkLst>
        </pc:spChg>
        <pc:spChg chg="add">
          <ac:chgData name="Ariel Avshalom" userId="ad20b999a1aae67d" providerId="LiveId" clId="{A1620CF9-469B-48E2-9779-65CA691B6A1A}" dt="2021-04-25T21:25:26.869" v="8217" actId="26606"/>
          <ac:spMkLst>
            <pc:docMk/>
            <pc:sldMk cId="1239414555" sldId="287"/>
            <ac:spMk id="137" creationId="{0C5F069E-AFE6-4825-8945-46F2918A5019}"/>
          </ac:spMkLst>
        </pc:spChg>
        <pc:picChg chg="add mod">
          <ac:chgData name="Ariel Avshalom" userId="ad20b999a1aae67d" providerId="LiveId" clId="{A1620CF9-469B-48E2-9779-65CA691B6A1A}" dt="2021-04-25T21:25:19.880" v="8214" actId="26606"/>
          <ac:picMkLst>
            <pc:docMk/>
            <pc:sldMk cId="1239414555" sldId="287"/>
            <ac:picMk id="3074" creationId="{83751F9B-E14C-4B8F-A2D8-E4A419CA4DAF}"/>
          </ac:picMkLst>
        </pc:picChg>
      </pc:sldChg>
      <pc:sldChg chg="addSp delSp modSp new mod setBg modAnim">
        <pc:chgData name="Ariel Avshalom" userId="ad20b999a1aae67d" providerId="LiveId" clId="{A1620CF9-469B-48E2-9779-65CA691B6A1A}" dt="2021-04-25T21:51:15.499" v="8679"/>
        <pc:sldMkLst>
          <pc:docMk/>
          <pc:sldMk cId="3430320309" sldId="288"/>
        </pc:sldMkLst>
        <pc:spChg chg="mod">
          <ac:chgData name="Ariel Avshalom" userId="ad20b999a1aae67d" providerId="LiveId" clId="{A1620CF9-469B-48E2-9779-65CA691B6A1A}" dt="2021-04-25T21:50:56.843" v="8675" actId="26606"/>
          <ac:spMkLst>
            <pc:docMk/>
            <pc:sldMk cId="3430320309" sldId="288"/>
            <ac:spMk id="2" creationId="{7ACC3749-FDE1-4576-81FA-01F7233D6F1C}"/>
          </ac:spMkLst>
        </pc:spChg>
        <pc:spChg chg="del mod">
          <ac:chgData name="Ariel Avshalom" userId="ad20b999a1aae67d" providerId="LiveId" clId="{A1620CF9-469B-48E2-9779-65CA691B6A1A}" dt="2021-04-25T21:50:56.843" v="8675" actId="26606"/>
          <ac:spMkLst>
            <pc:docMk/>
            <pc:sldMk cId="3430320309" sldId="288"/>
            <ac:spMk id="3" creationId="{E30E0F6A-750F-4BF3-AAD5-CC57AD77A8B6}"/>
          </ac:spMkLst>
        </pc:spChg>
        <pc:spChg chg="add">
          <ac:chgData name="Ariel Avshalom" userId="ad20b999a1aae67d" providerId="LiveId" clId="{A1620CF9-469B-48E2-9779-65CA691B6A1A}" dt="2021-04-25T21:50:56.843" v="8675" actId="26606"/>
          <ac:spMkLst>
            <pc:docMk/>
            <pc:sldMk cId="3430320309" sldId="288"/>
            <ac:spMk id="9" creationId="{BEC393DE-1394-4E5E-8479-8B46B8EE745A}"/>
          </ac:spMkLst>
        </pc:spChg>
        <pc:spChg chg="add">
          <ac:chgData name="Ariel Avshalom" userId="ad20b999a1aae67d" providerId="LiveId" clId="{A1620CF9-469B-48E2-9779-65CA691B6A1A}" dt="2021-04-25T21:50:56.843" v="8675" actId="26606"/>
          <ac:spMkLst>
            <pc:docMk/>
            <pc:sldMk cId="3430320309" sldId="288"/>
            <ac:spMk id="11" creationId="{033334BC-A5C9-4E98-B2FE-3FB7AD4D0E63}"/>
          </ac:spMkLst>
        </pc:spChg>
        <pc:spChg chg="add">
          <ac:chgData name="Ariel Avshalom" userId="ad20b999a1aae67d" providerId="LiveId" clId="{A1620CF9-469B-48E2-9779-65CA691B6A1A}" dt="2021-04-25T21:50:56.843" v="8675" actId="26606"/>
          <ac:spMkLst>
            <pc:docMk/>
            <pc:sldMk cId="3430320309" sldId="288"/>
            <ac:spMk id="13" creationId="{F7BB91D9-FCCF-4464-A06C-903EF4F3764A}"/>
          </ac:spMkLst>
        </pc:spChg>
        <pc:graphicFrameChg chg="add">
          <ac:chgData name="Ariel Avshalom" userId="ad20b999a1aae67d" providerId="LiveId" clId="{A1620CF9-469B-48E2-9779-65CA691B6A1A}" dt="2021-04-25T21:50:56.843" v="8675" actId="26606"/>
          <ac:graphicFrameMkLst>
            <pc:docMk/>
            <pc:sldMk cId="3430320309" sldId="288"/>
            <ac:graphicFrameMk id="5" creationId="{F636035F-2C78-4EAE-9272-9CC6C173B01B}"/>
          </ac:graphicFrameMkLst>
        </pc:graphicFrameChg>
      </pc:sldChg>
      <pc:sldChg chg="addSp delSp modSp new mod modAnim">
        <pc:chgData name="Ariel Avshalom" userId="ad20b999a1aae67d" providerId="LiveId" clId="{A1620CF9-469B-48E2-9779-65CA691B6A1A}" dt="2021-04-25T22:38:54.145" v="9717" actId="20577"/>
        <pc:sldMkLst>
          <pc:docMk/>
          <pc:sldMk cId="3817169874" sldId="289"/>
        </pc:sldMkLst>
        <pc:spChg chg="mod">
          <ac:chgData name="Ariel Avshalom" userId="ad20b999a1aae67d" providerId="LiveId" clId="{A1620CF9-469B-48E2-9779-65CA691B6A1A}" dt="2021-04-25T21:51:41.070" v="8708" actId="20577"/>
          <ac:spMkLst>
            <pc:docMk/>
            <pc:sldMk cId="3817169874" sldId="289"/>
            <ac:spMk id="2" creationId="{243D4A61-7C57-43D9-9FB6-E9238BAB0999}"/>
          </ac:spMkLst>
        </pc:spChg>
        <pc:spChg chg="add del mod">
          <ac:chgData name="Ariel Avshalom" userId="ad20b999a1aae67d" providerId="LiveId" clId="{A1620CF9-469B-48E2-9779-65CA691B6A1A}" dt="2021-04-25T21:56:20.459" v="9339" actId="26606"/>
          <ac:spMkLst>
            <pc:docMk/>
            <pc:sldMk cId="3817169874" sldId="289"/>
            <ac:spMk id="3" creationId="{940E1E8E-9A73-4AD5-A3EF-4A69CA16631D}"/>
          </ac:spMkLst>
        </pc:spChg>
        <pc:graphicFrameChg chg="add del">
          <ac:chgData name="Ariel Avshalom" userId="ad20b999a1aae67d" providerId="LiveId" clId="{A1620CF9-469B-48E2-9779-65CA691B6A1A}" dt="2021-04-25T21:56:19.964" v="9336" actId="26606"/>
          <ac:graphicFrameMkLst>
            <pc:docMk/>
            <pc:sldMk cId="3817169874" sldId="289"/>
            <ac:graphicFrameMk id="5" creationId="{CE920C6A-6713-46E7-8897-69D9637898E6}"/>
          </ac:graphicFrameMkLst>
        </pc:graphicFrameChg>
        <pc:graphicFrameChg chg="add del">
          <ac:chgData name="Ariel Avshalom" userId="ad20b999a1aae67d" providerId="LiveId" clId="{A1620CF9-469B-48E2-9779-65CA691B6A1A}" dt="2021-04-25T21:56:20.442" v="9338" actId="26606"/>
          <ac:graphicFrameMkLst>
            <pc:docMk/>
            <pc:sldMk cId="3817169874" sldId="289"/>
            <ac:graphicFrameMk id="7" creationId="{AA25F7E9-B59A-4ACB-BFAB-C7AED1249599}"/>
          </ac:graphicFrameMkLst>
        </pc:graphicFrameChg>
        <pc:graphicFrameChg chg="add mod">
          <ac:chgData name="Ariel Avshalom" userId="ad20b999a1aae67d" providerId="LiveId" clId="{A1620CF9-469B-48E2-9779-65CA691B6A1A}" dt="2021-04-25T22:38:54.145" v="9717" actId="20577"/>
          <ac:graphicFrameMkLst>
            <pc:docMk/>
            <pc:sldMk cId="3817169874" sldId="289"/>
            <ac:graphicFrameMk id="9" creationId="{2B8F0332-3C9F-445D-8363-63FF7DEE0757}"/>
          </ac:graphicFrameMkLst>
        </pc:graphicFrameChg>
      </pc:sldChg>
      <pc:sldChg chg="addSp delSp modSp new mod setBg modAnim modNotesTx">
        <pc:chgData name="Ariel Avshalom" userId="ad20b999a1aae67d" providerId="LiveId" clId="{A1620CF9-469B-48E2-9779-65CA691B6A1A}" dt="2021-04-27T16:10:28.971" v="10946" actId="20577"/>
        <pc:sldMkLst>
          <pc:docMk/>
          <pc:sldMk cId="2416449470" sldId="290"/>
        </pc:sldMkLst>
        <pc:spChg chg="mod">
          <ac:chgData name="Ariel Avshalom" userId="ad20b999a1aae67d" providerId="LiveId" clId="{A1620CF9-469B-48E2-9779-65CA691B6A1A}" dt="2021-04-25T23:02:40.294" v="10857" actId="26606"/>
          <ac:spMkLst>
            <pc:docMk/>
            <pc:sldMk cId="2416449470" sldId="290"/>
            <ac:spMk id="2" creationId="{0849545B-E017-4334-8EE8-B1C49397F28D}"/>
          </ac:spMkLst>
        </pc:spChg>
        <pc:spChg chg="del mod">
          <ac:chgData name="Ariel Avshalom" userId="ad20b999a1aae67d" providerId="LiveId" clId="{A1620CF9-469B-48E2-9779-65CA691B6A1A}" dt="2021-04-25T23:02:40.294" v="10857" actId="26606"/>
          <ac:spMkLst>
            <pc:docMk/>
            <pc:sldMk cId="2416449470" sldId="290"/>
            <ac:spMk id="3" creationId="{91ECFFF6-900A-498E-B84F-AADC33DAAFD0}"/>
          </ac:spMkLst>
        </pc:spChg>
        <pc:spChg chg="add">
          <ac:chgData name="Ariel Avshalom" userId="ad20b999a1aae67d" providerId="LiveId" clId="{A1620CF9-469B-48E2-9779-65CA691B6A1A}" dt="2021-04-25T23:02:40.294" v="10857" actId="26606"/>
          <ac:spMkLst>
            <pc:docMk/>
            <pc:sldMk cId="2416449470" sldId="290"/>
            <ac:spMk id="9" creationId="{F51C78D6-FC55-4C2E-9A7C-F85EEA280AA5}"/>
          </ac:spMkLst>
        </pc:spChg>
        <pc:spChg chg="add">
          <ac:chgData name="Ariel Avshalom" userId="ad20b999a1aae67d" providerId="LiveId" clId="{A1620CF9-469B-48E2-9779-65CA691B6A1A}" dt="2021-04-25T23:02:40.294" v="10857" actId="26606"/>
          <ac:spMkLst>
            <pc:docMk/>
            <pc:sldMk cId="2416449470" sldId="290"/>
            <ac:spMk id="11" creationId="{C926ABA4-C8CE-4D75-AC96-BAC602AFF538}"/>
          </ac:spMkLst>
        </pc:spChg>
        <pc:graphicFrameChg chg="add">
          <ac:chgData name="Ariel Avshalom" userId="ad20b999a1aae67d" providerId="LiveId" clId="{A1620CF9-469B-48E2-9779-65CA691B6A1A}" dt="2021-04-25T23:02:40.294" v="10857" actId="26606"/>
          <ac:graphicFrameMkLst>
            <pc:docMk/>
            <pc:sldMk cId="2416449470" sldId="290"/>
            <ac:graphicFrameMk id="5" creationId="{C4C355F1-ABA7-4987-B88E-5CE7B590393E}"/>
          </ac:graphicFrameMkLst>
        </pc:graphicFrameChg>
      </pc:sldChg>
      <pc:sldChg chg="modSp new mod modAnim">
        <pc:chgData name="Ariel Avshalom" userId="ad20b999a1aae67d" providerId="LiveId" clId="{A1620CF9-469B-48E2-9779-65CA691B6A1A}" dt="2021-04-25T23:03:06.364" v="10860"/>
        <pc:sldMkLst>
          <pc:docMk/>
          <pc:sldMk cId="1720123860" sldId="291"/>
        </pc:sldMkLst>
        <pc:spChg chg="mod">
          <ac:chgData name="Ariel Avshalom" userId="ad20b999a1aae67d" providerId="LiveId" clId="{A1620CF9-469B-48E2-9779-65CA691B6A1A}" dt="2021-04-25T22:39:24.040" v="9735" actId="20577"/>
          <ac:spMkLst>
            <pc:docMk/>
            <pc:sldMk cId="1720123860" sldId="291"/>
            <ac:spMk id="2" creationId="{4B8A3FD7-B1D8-466A-9F46-05B1AE7B5177}"/>
          </ac:spMkLst>
        </pc:spChg>
        <pc:spChg chg="mod">
          <ac:chgData name="Ariel Avshalom" userId="ad20b999a1aae67d" providerId="LiveId" clId="{A1620CF9-469B-48E2-9779-65CA691B6A1A}" dt="2021-04-25T22:44:41.898" v="10292" actId="113"/>
          <ac:spMkLst>
            <pc:docMk/>
            <pc:sldMk cId="1720123860" sldId="291"/>
            <ac:spMk id="3" creationId="{D092EBCA-94F3-4537-8D43-FAA111A82EFA}"/>
          </ac:spMkLst>
        </pc:spChg>
      </pc:sldChg>
      <pc:sldChg chg="addSp delSp modSp new mod setBg">
        <pc:chgData name="Ariel Avshalom" userId="ad20b999a1aae67d" providerId="LiveId" clId="{A1620CF9-469B-48E2-9779-65CA691B6A1A}" dt="2021-04-25T23:01:24.162" v="10853" actId="20577"/>
        <pc:sldMkLst>
          <pc:docMk/>
          <pc:sldMk cId="286941725" sldId="292"/>
        </pc:sldMkLst>
        <pc:spChg chg="mod">
          <ac:chgData name="Ariel Avshalom" userId="ad20b999a1aae67d" providerId="LiveId" clId="{A1620CF9-469B-48E2-9779-65CA691B6A1A}" dt="2021-04-25T22:46:43.287" v="10350" actId="20577"/>
          <ac:spMkLst>
            <pc:docMk/>
            <pc:sldMk cId="286941725" sldId="292"/>
            <ac:spMk id="2" creationId="{E3650406-AFDE-4CCC-84B4-161A518EE6F5}"/>
          </ac:spMkLst>
        </pc:spChg>
        <pc:spChg chg="del">
          <ac:chgData name="Ariel Avshalom" userId="ad20b999a1aae67d" providerId="LiveId" clId="{A1620CF9-469B-48E2-9779-65CA691B6A1A}" dt="2021-04-25T22:45:24.997" v="10332" actId="478"/>
          <ac:spMkLst>
            <pc:docMk/>
            <pc:sldMk cId="286941725" sldId="292"/>
            <ac:spMk id="3" creationId="{F4A842F4-B64E-46F9-96A9-A7DBCB1635D7}"/>
          </ac:spMkLst>
        </pc:spChg>
        <pc:spChg chg="add mod">
          <ac:chgData name="Ariel Avshalom" userId="ad20b999a1aae67d" providerId="LiveId" clId="{A1620CF9-469B-48E2-9779-65CA691B6A1A}" dt="2021-04-25T23:01:24.162" v="10853" actId="20577"/>
          <ac:spMkLst>
            <pc:docMk/>
            <pc:sldMk cId="286941725" sldId="292"/>
            <ac:spMk id="6" creationId="{CF8469E0-9AFF-4896-A93C-82E6126A4777}"/>
          </ac:spMkLst>
        </pc:spChg>
        <pc:spChg chg="add">
          <ac:chgData name="Ariel Avshalom" userId="ad20b999a1aae67d" providerId="LiveId" clId="{A1620CF9-469B-48E2-9779-65CA691B6A1A}" dt="2021-04-25T22:45:40.700" v="10334" actId="26606"/>
          <ac:spMkLst>
            <pc:docMk/>
            <pc:sldMk cId="286941725" sldId="292"/>
            <ac:spMk id="10" creationId="{0D57E7FA-E8FC-45AC-868F-CDC8144939D6}"/>
          </ac:spMkLst>
        </pc:spChg>
        <pc:spChg chg="add">
          <ac:chgData name="Ariel Avshalom" userId="ad20b999a1aae67d" providerId="LiveId" clId="{A1620CF9-469B-48E2-9779-65CA691B6A1A}" dt="2021-04-25T22:45:40.700" v="10334" actId="26606"/>
          <ac:spMkLst>
            <pc:docMk/>
            <pc:sldMk cId="286941725" sldId="292"/>
            <ac:spMk id="12" creationId="{F269BDC9-F5DC-4A16-9583-2F8CE418465E}"/>
          </ac:spMkLst>
        </pc:spChg>
        <pc:picChg chg="add mod">
          <ac:chgData name="Ariel Avshalom" userId="ad20b999a1aae67d" providerId="LiveId" clId="{A1620CF9-469B-48E2-9779-65CA691B6A1A}" dt="2021-04-25T22:45:40.700" v="10334" actId="26606"/>
          <ac:picMkLst>
            <pc:docMk/>
            <pc:sldMk cId="286941725" sldId="292"/>
            <ac:picMk id="5" creationId="{BB338A88-6974-4210-BB35-7EDDABA9AC14}"/>
          </ac:picMkLst>
        </pc:picChg>
      </pc:sldChg>
      <pc:sldChg chg="addSp delSp modSp new mod setBg modAnim">
        <pc:chgData name="Ariel Avshalom" userId="ad20b999a1aae67d" providerId="LiveId" clId="{A1620CF9-469B-48E2-9779-65CA691B6A1A}" dt="2021-04-25T23:08:23.835" v="10915"/>
        <pc:sldMkLst>
          <pc:docMk/>
          <pc:sldMk cId="829429574" sldId="293"/>
        </pc:sldMkLst>
        <pc:spChg chg="mod">
          <ac:chgData name="Ariel Avshalom" userId="ad20b999a1aae67d" providerId="LiveId" clId="{A1620CF9-469B-48E2-9779-65CA691B6A1A}" dt="2021-04-25T23:08:05.824" v="10913" actId="26606"/>
          <ac:spMkLst>
            <pc:docMk/>
            <pc:sldMk cId="829429574" sldId="293"/>
            <ac:spMk id="2" creationId="{24EC31AD-76A1-4000-BBDD-CC3916A2869A}"/>
          </ac:spMkLst>
        </pc:spChg>
        <pc:spChg chg="add del mod">
          <ac:chgData name="Ariel Avshalom" userId="ad20b999a1aae67d" providerId="LiveId" clId="{A1620CF9-469B-48E2-9779-65CA691B6A1A}" dt="2021-04-25T23:08:05.824" v="10913" actId="26606"/>
          <ac:spMkLst>
            <pc:docMk/>
            <pc:sldMk cId="829429574" sldId="293"/>
            <ac:spMk id="3" creationId="{933007D3-F22A-49E5-ACA0-7F5107B6A1A6}"/>
          </ac:spMkLst>
        </pc:spChg>
        <pc:spChg chg="add del">
          <ac:chgData name="Ariel Avshalom" userId="ad20b999a1aae67d" providerId="LiveId" clId="{A1620CF9-469B-48E2-9779-65CA691B6A1A}" dt="2021-04-25T23:08:00.599" v="10908" actId="26606"/>
          <ac:spMkLst>
            <pc:docMk/>
            <pc:sldMk cId="829429574" sldId="293"/>
            <ac:spMk id="9" creationId="{DA8886A6-5426-494B-96D8-D962D2BA0818}"/>
          </ac:spMkLst>
        </pc:spChg>
        <pc:spChg chg="add del">
          <ac:chgData name="Ariel Avshalom" userId="ad20b999a1aae67d" providerId="LiveId" clId="{A1620CF9-469B-48E2-9779-65CA691B6A1A}" dt="2021-04-25T23:08:00.599" v="10908" actId="26606"/>
          <ac:spMkLst>
            <pc:docMk/>
            <pc:sldMk cId="829429574" sldId="293"/>
            <ac:spMk id="11" creationId="{AA3ED336-C09E-46E8-9774-B977D15FC5E0}"/>
          </ac:spMkLst>
        </pc:spChg>
        <pc:spChg chg="add del">
          <ac:chgData name="Ariel Avshalom" userId="ad20b999a1aae67d" providerId="LiveId" clId="{A1620CF9-469B-48E2-9779-65CA691B6A1A}" dt="2021-04-25T23:08:04.593" v="10910" actId="26606"/>
          <ac:spMkLst>
            <pc:docMk/>
            <pc:sldMk cId="829429574" sldId="293"/>
            <ac:spMk id="13" creationId="{DF36526D-0F1F-46DD-8DDC-385EF7FFF468}"/>
          </ac:spMkLst>
        </pc:spChg>
        <pc:spChg chg="add del">
          <ac:chgData name="Ariel Avshalom" userId="ad20b999a1aae67d" providerId="LiveId" clId="{A1620CF9-469B-48E2-9779-65CA691B6A1A}" dt="2021-04-25T23:08:04.593" v="10910" actId="26606"/>
          <ac:spMkLst>
            <pc:docMk/>
            <pc:sldMk cId="829429574" sldId="293"/>
            <ac:spMk id="14" creationId="{C926ABA4-C8CE-4D75-AC96-BAC602AFF538}"/>
          </ac:spMkLst>
        </pc:spChg>
        <pc:spChg chg="add del">
          <ac:chgData name="Ariel Avshalom" userId="ad20b999a1aae67d" providerId="LiveId" clId="{A1620CF9-469B-48E2-9779-65CA691B6A1A}" dt="2021-04-25T23:08:05.801" v="10912" actId="26606"/>
          <ac:spMkLst>
            <pc:docMk/>
            <pc:sldMk cId="829429574" sldId="293"/>
            <ac:spMk id="17" creationId="{F51C78D6-FC55-4C2E-9A7C-F85EEA280AA5}"/>
          </ac:spMkLst>
        </pc:spChg>
        <pc:spChg chg="add del">
          <ac:chgData name="Ariel Avshalom" userId="ad20b999a1aae67d" providerId="LiveId" clId="{A1620CF9-469B-48E2-9779-65CA691B6A1A}" dt="2021-04-25T23:08:05.801" v="10912" actId="26606"/>
          <ac:spMkLst>
            <pc:docMk/>
            <pc:sldMk cId="829429574" sldId="293"/>
            <ac:spMk id="18" creationId="{C926ABA4-C8CE-4D75-AC96-BAC602AFF538}"/>
          </ac:spMkLst>
        </pc:spChg>
        <pc:spChg chg="add">
          <ac:chgData name="Ariel Avshalom" userId="ad20b999a1aae67d" providerId="LiveId" clId="{A1620CF9-469B-48E2-9779-65CA691B6A1A}" dt="2021-04-25T23:08:05.824" v="10913" actId="26606"/>
          <ac:spMkLst>
            <pc:docMk/>
            <pc:sldMk cId="829429574" sldId="293"/>
            <ac:spMk id="21" creationId="{DA8886A6-5426-494B-96D8-D962D2BA0818}"/>
          </ac:spMkLst>
        </pc:spChg>
        <pc:spChg chg="add">
          <ac:chgData name="Ariel Avshalom" userId="ad20b999a1aae67d" providerId="LiveId" clId="{A1620CF9-469B-48E2-9779-65CA691B6A1A}" dt="2021-04-25T23:08:05.824" v="10913" actId="26606"/>
          <ac:spMkLst>
            <pc:docMk/>
            <pc:sldMk cId="829429574" sldId="293"/>
            <ac:spMk id="22" creationId="{AA3ED336-C09E-46E8-9774-B977D15FC5E0}"/>
          </ac:spMkLst>
        </pc:spChg>
        <pc:graphicFrameChg chg="add del">
          <ac:chgData name="Ariel Avshalom" userId="ad20b999a1aae67d" providerId="LiveId" clId="{A1620CF9-469B-48E2-9779-65CA691B6A1A}" dt="2021-04-25T23:08:00.599" v="10908" actId="26606"/>
          <ac:graphicFrameMkLst>
            <pc:docMk/>
            <pc:sldMk cId="829429574" sldId="293"/>
            <ac:graphicFrameMk id="5" creationId="{DCCBAE69-9E4B-4C97-B58E-43BEABD78A10}"/>
          </ac:graphicFrameMkLst>
        </pc:graphicFrameChg>
        <pc:graphicFrameChg chg="add del">
          <ac:chgData name="Ariel Avshalom" userId="ad20b999a1aae67d" providerId="LiveId" clId="{A1620CF9-469B-48E2-9779-65CA691B6A1A}" dt="2021-04-25T23:08:04.593" v="10910" actId="26606"/>
          <ac:graphicFrameMkLst>
            <pc:docMk/>
            <pc:sldMk cId="829429574" sldId="293"/>
            <ac:graphicFrameMk id="15" creationId="{0338F2F2-8519-4318-AD6A-377354E690EF}"/>
          </ac:graphicFrameMkLst>
        </pc:graphicFrameChg>
        <pc:graphicFrameChg chg="add del">
          <ac:chgData name="Ariel Avshalom" userId="ad20b999a1aae67d" providerId="LiveId" clId="{A1620CF9-469B-48E2-9779-65CA691B6A1A}" dt="2021-04-25T23:08:05.801" v="10912" actId="26606"/>
          <ac:graphicFrameMkLst>
            <pc:docMk/>
            <pc:sldMk cId="829429574" sldId="293"/>
            <ac:graphicFrameMk id="19" creationId="{0DBD27F7-8354-47F0-A87A-AD08B074D0AC}"/>
          </ac:graphicFrameMkLst>
        </pc:graphicFrameChg>
        <pc:graphicFrameChg chg="add">
          <ac:chgData name="Ariel Avshalom" userId="ad20b999a1aae67d" providerId="LiveId" clId="{A1620CF9-469B-48E2-9779-65CA691B6A1A}" dt="2021-04-25T23:08:05.824" v="10913" actId="26606"/>
          <ac:graphicFrameMkLst>
            <pc:docMk/>
            <pc:sldMk cId="829429574" sldId="293"/>
            <ac:graphicFrameMk id="23" creationId="{DCCBAE69-9E4B-4C97-B58E-43BEABD78A10}"/>
          </ac:graphicFrameMkLst>
        </pc:graphicFrameChg>
      </pc:sldChg>
      <pc:sldChg chg="new del">
        <pc:chgData name="Ariel Avshalom" userId="ad20b999a1aae67d" providerId="LiveId" clId="{A1620CF9-469B-48E2-9779-65CA691B6A1A}" dt="2021-04-25T23:02:14.524" v="10854" actId="2696"/>
        <pc:sldMkLst>
          <pc:docMk/>
          <pc:sldMk cId="929230250" sldId="293"/>
        </pc:sldMkLst>
      </pc:sldChg>
    </pc:docChg>
  </pc:docChgLst>
</pc:chgInfo>
</file>

<file path=ppt/diagrams/_rels/data10.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37.png"/><Relationship Id="rId7" Type="http://schemas.openxmlformats.org/officeDocument/2006/relationships/image" Target="../media/image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2.svg"/><Relationship Id="rId4" Type="http://schemas.openxmlformats.org/officeDocument/2006/relationships/image" Target="../media/image38.svg"/><Relationship Id="rId9" Type="http://schemas.openxmlformats.org/officeDocument/2006/relationships/image" Target="../media/image41.pn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37.png"/><Relationship Id="rId7" Type="http://schemas.openxmlformats.org/officeDocument/2006/relationships/image" Target="../media/image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2.svg"/><Relationship Id="rId4" Type="http://schemas.openxmlformats.org/officeDocument/2006/relationships/image" Target="../media/image38.svg"/><Relationship Id="rId9" Type="http://schemas.openxmlformats.org/officeDocument/2006/relationships/image" Target="../media/image4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47112F-34E7-4C6F-AE43-32C5A1C2E36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E76BE7D9-B3CD-412D-A278-790EF3039894}">
      <dgm:prSet/>
      <dgm:spPr/>
      <dgm:t>
        <a:bodyPr/>
        <a:lstStyle/>
        <a:p>
          <a:r>
            <a:rPr lang="en-US" dirty="0"/>
            <a:t>Eventually the goal was that colleges should be open to anyone who wants an education</a:t>
          </a:r>
        </a:p>
      </dgm:t>
    </dgm:pt>
    <dgm:pt modelId="{685E0D7B-82FF-4FF8-B63B-BCA58851D448}" type="parTrans" cxnId="{2634C04D-CB38-4306-A300-EB10D9203AC0}">
      <dgm:prSet/>
      <dgm:spPr/>
      <dgm:t>
        <a:bodyPr/>
        <a:lstStyle/>
        <a:p>
          <a:endParaRPr lang="en-US"/>
        </a:p>
      </dgm:t>
    </dgm:pt>
    <dgm:pt modelId="{9E4452B2-AC7D-492A-8345-CF5CBDCC8B7E}" type="sibTrans" cxnId="{2634C04D-CB38-4306-A300-EB10D9203AC0}">
      <dgm:prSet/>
      <dgm:spPr/>
      <dgm:t>
        <a:bodyPr/>
        <a:lstStyle/>
        <a:p>
          <a:endParaRPr lang="en-US"/>
        </a:p>
      </dgm:t>
    </dgm:pt>
    <dgm:pt modelId="{0A656DF0-CE29-4C5D-AE88-191D3A674B0A}">
      <dgm:prSet/>
      <dgm:spPr/>
      <dgm:t>
        <a:bodyPr/>
        <a:lstStyle/>
        <a:p>
          <a:r>
            <a:rPr lang="en-US"/>
            <a:t>The government fronts the money and students could go to virtually any school that accepts them</a:t>
          </a:r>
        </a:p>
      </dgm:t>
    </dgm:pt>
    <dgm:pt modelId="{14FDCCB9-9B4A-43E7-ACA5-1D749A735D6E}" type="parTrans" cxnId="{7596B961-6ABD-48E0-8697-4D09141F68E3}">
      <dgm:prSet/>
      <dgm:spPr/>
      <dgm:t>
        <a:bodyPr/>
        <a:lstStyle/>
        <a:p>
          <a:endParaRPr lang="en-US"/>
        </a:p>
      </dgm:t>
    </dgm:pt>
    <dgm:pt modelId="{FBDEA37E-810A-4F68-8148-E6320F449D4C}" type="sibTrans" cxnId="{7596B961-6ABD-48E0-8697-4D09141F68E3}">
      <dgm:prSet/>
      <dgm:spPr/>
      <dgm:t>
        <a:bodyPr/>
        <a:lstStyle/>
        <a:p>
          <a:endParaRPr lang="en-US"/>
        </a:p>
      </dgm:t>
    </dgm:pt>
    <dgm:pt modelId="{9182C5E0-1E66-41A9-B9EE-10B835108566}">
      <dgm:prSet/>
      <dgm:spPr/>
      <dgm:t>
        <a:bodyPr/>
        <a:lstStyle/>
        <a:p>
          <a:r>
            <a:rPr lang="en-US"/>
            <a:t>But…with that, the schools decided to strategize and started raising their prices ridiculously</a:t>
          </a:r>
        </a:p>
      </dgm:t>
    </dgm:pt>
    <dgm:pt modelId="{37F380BB-4AEE-48DF-AA74-D87869528A94}" type="parTrans" cxnId="{85E4DE16-5CBF-4DD5-8FC5-44ABBA14D6BA}">
      <dgm:prSet/>
      <dgm:spPr/>
      <dgm:t>
        <a:bodyPr/>
        <a:lstStyle/>
        <a:p>
          <a:endParaRPr lang="en-US"/>
        </a:p>
      </dgm:t>
    </dgm:pt>
    <dgm:pt modelId="{F6CFBBDD-002A-41E0-97FC-4CFF0401A62B}" type="sibTrans" cxnId="{85E4DE16-5CBF-4DD5-8FC5-44ABBA14D6BA}">
      <dgm:prSet/>
      <dgm:spPr/>
      <dgm:t>
        <a:bodyPr/>
        <a:lstStyle/>
        <a:p>
          <a:endParaRPr lang="en-US"/>
        </a:p>
      </dgm:t>
    </dgm:pt>
    <dgm:pt modelId="{93CF97A9-4C6A-4C8D-A6A0-F5022F225228}">
      <dgm:prSet/>
      <dgm:spPr/>
      <dgm:t>
        <a:bodyPr/>
        <a:lstStyle/>
        <a:p>
          <a:r>
            <a:rPr lang="en-US" dirty="0"/>
            <a:t>Once upon a time, </a:t>
          </a:r>
          <a:r>
            <a:rPr lang="en-US" b="1" dirty="0"/>
            <a:t>two bushels of wheat </a:t>
          </a:r>
          <a:r>
            <a:rPr lang="en-US" dirty="0"/>
            <a:t>were enough for a course at Harvard (1950s)</a:t>
          </a:r>
        </a:p>
      </dgm:t>
    </dgm:pt>
    <dgm:pt modelId="{F75C8477-0BB0-4B46-A1A5-96018BC91670}" type="parTrans" cxnId="{8BF98902-4D4A-4B20-AF60-A0EABCD61A3C}">
      <dgm:prSet/>
      <dgm:spPr/>
      <dgm:t>
        <a:bodyPr/>
        <a:lstStyle/>
        <a:p>
          <a:endParaRPr lang="en-US"/>
        </a:p>
      </dgm:t>
    </dgm:pt>
    <dgm:pt modelId="{34DAE5B3-479C-43F4-99B8-B17578F87EBC}" type="sibTrans" cxnId="{8BF98902-4D4A-4B20-AF60-A0EABCD61A3C}">
      <dgm:prSet/>
      <dgm:spPr/>
      <dgm:t>
        <a:bodyPr/>
        <a:lstStyle/>
        <a:p>
          <a:endParaRPr lang="en-US"/>
        </a:p>
      </dgm:t>
    </dgm:pt>
    <dgm:pt modelId="{81D0AC2B-1817-4E46-ABAC-EA3CAB9347AE}">
      <dgm:prSet/>
      <dgm:spPr/>
      <dgm:t>
        <a:bodyPr/>
        <a:lstStyle/>
        <a:p>
          <a:r>
            <a:rPr lang="en-US"/>
            <a:t>Now, the cost is…well…A LOT</a:t>
          </a:r>
        </a:p>
      </dgm:t>
    </dgm:pt>
    <dgm:pt modelId="{090CFD7A-CAE3-47B5-98B3-0F8E04BC740B}" type="parTrans" cxnId="{72A9C5C7-4060-4EE1-8D75-E3A6CDC7678A}">
      <dgm:prSet/>
      <dgm:spPr/>
      <dgm:t>
        <a:bodyPr/>
        <a:lstStyle/>
        <a:p>
          <a:endParaRPr lang="en-US"/>
        </a:p>
      </dgm:t>
    </dgm:pt>
    <dgm:pt modelId="{5CBCEA97-D819-463A-BC73-EFE357D51A61}" type="sibTrans" cxnId="{72A9C5C7-4060-4EE1-8D75-E3A6CDC7678A}">
      <dgm:prSet/>
      <dgm:spPr/>
      <dgm:t>
        <a:bodyPr/>
        <a:lstStyle/>
        <a:p>
          <a:endParaRPr lang="en-US"/>
        </a:p>
      </dgm:t>
    </dgm:pt>
    <dgm:pt modelId="{69A0E0DD-23A1-418B-984C-327E4182F03D}" type="pres">
      <dgm:prSet presAssocID="{6247112F-34E7-4C6F-AE43-32C5A1C2E367}" presName="vert0" presStyleCnt="0">
        <dgm:presLayoutVars>
          <dgm:dir/>
          <dgm:animOne val="branch"/>
          <dgm:animLvl val="lvl"/>
        </dgm:presLayoutVars>
      </dgm:prSet>
      <dgm:spPr/>
    </dgm:pt>
    <dgm:pt modelId="{DB6A33CC-D6FB-4BA6-AC92-0B036399B952}" type="pres">
      <dgm:prSet presAssocID="{E76BE7D9-B3CD-412D-A278-790EF3039894}" presName="thickLine" presStyleLbl="alignNode1" presStyleIdx="0" presStyleCnt="5"/>
      <dgm:spPr/>
    </dgm:pt>
    <dgm:pt modelId="{2B2274AE-EDA1-433B-AF2B-A614176640B0}" type="pres">
      <dgm:prSet presAssocID="{E76BE7D9-B3CD-412D-A278-790EF3039894}" presName="horz1" presStyleCnt="0"/>
      <dgm:spPr/>
    </dgm:pt>
    <dgm:pt modelId="{DDDD2CD5-889B-4D7C-9CBA-6748A05D12F2}" type="pres">
      <dgm:prSet presAssocID="{E76BE7D9-B3CD-412D-A278-790EF3039894}" presName="tx1" presStyleLbl="revTx" presStyleIdx="0" presStyleCnt="5"/>
      <dgm:spPr/>
    </dgm:pt>
    <dgm:pt modelId="{09DDEB57-2EBD-45CA-A333-BF05C8BEE0E9}" type="pres">
      <dgm:prSet presAssocID="{E76BE7D9-B3CD-412D-A278-790EF3039894}" presName="vert1" presStyleCnt="0"/>
      <dgm:spPr/>
    </dgm:pt>
    <dgm:pt modelId="{CAB9CA9C-13A0-4EA4-B43F-B1967A73E605}" type="pres">
      <dgm:prSet presAssocID="{0A656DF0-CE29-4C5D-AE88-191D3A674B0A}" presName="thickLine" presStyleLbl="alignNode1" presStyleIdx="1" presStyleCnt="5"/>
      <dgm:spPr/>
    </dgm:pt>
    <dgm:pt modelId="{637AF971-5055-45C2-9995-978E5DAFE8F9}" type="pres">
      <dgm:prSet presAssocID="{0A656DF0-CE29-4C5D-AE88-191D3A674B0A}" presName="horz1" presStyleCnt="0"/>
      <dgm:spPr/>
    </dgm:pt>
    <dgm:pt modelId="{2F5419A9-97BE-42A1-8E63-69DDF88DF540}" type="pres">
      <dgm:prSet presAssocID="{0A656DF0-CE29-4C5D-AE88-191D3A674B0A}" presName="tx1" presStyleLbl="revTx" presStyleIdx="1" presStyleCnt="5"/>
      <dgm:spPr/>
    </dgm:pt>
    <dgm:pt modelId="{182CC9DF-3960-4CC1-94E1-5248AEE12B70}" type="pres">
      <dgm:prSet presAssocID="{0A656DF0-CE29-4C5D-AE88-191D3A674B0A}" presName="vert1" presStyleCnt="0"/>
      <dgm:spPr/>
    </dgm:pt>
    <dgm:pt modelId="{BB3514D5-2DE2-4667-849B-AFA92FB1B2D7}" type="pres">
      <dgm:prSet presAssocID="{9182C5E0-1E66-41A9-B9EE-10B835108566}" presName="thickLine" presStyleLbl="alignNode1" presStyleIdx="2" presStyleCnt="5"/>
      <dgm:spPr/>
    </dgm:pt>
    <dgm:pt modelId="{1757F536-1CF5-4212-91D0-9AE2C17B4986}" type="pres">
      <dgm:prSet presAssocID="{9182C5E0-1E66-41A9-B9EE-10B835108566}" presName="horz1" presStyleCnt="0"/>
      <dgm:spPr/>
    </dgm:pt>
    <dgm:pt modelId="{927EA7F2-F836-42EA-9367-230B36015D8E}" type="pres">
      <dgm:prSet presAssocID="{9182C5E0-1E66-41A9-B9EE-10B835108566}" presName="tx1" presStyleLbl="revTx" presStyleIdx="2" presStyleCnt="5"/>
      <dgm:spPr/>
    </dgm:pt>
    <dgm:pt modelId="{862E5016-13FB-4691-9BCD-801125162DCC}" type="pres">
      <dgm:prSet presAssocID="{9182C5E0-1E66-41A9-B9EE-10B835108566}" presName="vert1" presStyleCnt="0"/>
      <dgm:spPr/>
    </dgm:pt>
    <dgm:pt modelId="{1666A926-23B1-4A3B-95F8-0FCD65475A3F}" type="pres">
      <dgm:prSet presAssocID="{93CF97A9-4C6A-4C8D-A6A0-F5022F225228}" presName="thickLine" presStyleLbl="alignNode1" presStyleIdx="3" presStyleCnt="5"/>
      <dgm:spPr/>
    </dgm:pt>
    <dgm:pt modelId="{CA2F07E2-5570-4943-B66C-3BB8E2E4A0B3}" type="pres">
      <dgm:prSet presAssocID="{93CF97A9-4C6A-4C8D-A6A0-F5022F225228}" presName="horz1" presStyleCnt="0"/>
      <dgm:spPr/>
    </dgm:pt>
    <dgm:pt modelId="{CABD2020-1303-47D0-BEC3-D03A8794A387}" type="pres">
      <dgm:prSet presAssocID="{93CF97A9-4C6A-4C8D-A6A0-F5022F225228}" presName="tx1" presStyleLbl="revTx" presStyleIdx="3" presStyleCnt="5"/>
      <dgm:spPr/>
    </dgm:pt>
    <dgm:pt modelId="{37A07C6B-AB06-46A8-BF75-9C2F8C8DAFCF}" type="pres">
      <dgm:prSet presAssocID="{93CF97A9-4C6A-4C8D-A6A0-F5022F225228}" presName="vert1" presStyleCnt="0"/>
      <dgm:spPr/>
    </dgm:pt>
    <dgm:pt modelId="{8BB45333-01F7-49A7-AAA5-7D1CF4A1BB25}" type="pres">
      <dgm:prSet presAssocID="{81D0AC2B-1817-4E46-ABAC-EA3CAB9347AE}" presName="thickLine" presStyleLbl="alignNode1" presStyleIdx="4" presStyleCnt="5"/>
      <dgm:spPr/>
    </dgm:pt>
    <dgm:pt modelId="{F6170AC3-E6D2-46BF-BA0C-733B62C6A22B}" type="pres">
      <dgm:prSet presAssocID="{81D0AC2B-1817-4E46-ABAC-EA3CAB9347AE}" presName="horz1" presStyleCnt="0"/>
      <dgm:spPr/>
    </dgm:pt>
    <dgm:pt modelId="{45500031-E97B-45A2-BDA7-11D246954CEB}" type="pres">
      <dgm:prSet presAssocID="{81D0AC2B-1817-4E46-ABAC-EA3CAB9347AE}" presName="tx1" presStyleLbl="revTx" presStyleIdx="4" presStyleCnt="5"/>
      <dgm:spPr/>
    </dgm:pt>
    <dgm:pt modelId="{C9223DC7-52FD-4FDA-8ACA-273F12AB2B98}" type="pres">
      <dgm:prSet presAssocID="{81D0AC2B-1817-4E46-ABAC-EA3CAB9347AE}" presName="vert1" presStyleCnt="0"/>
      <dgm:spPr/>
    </dgm:pt>
  </dgm:ptLst>
  <dgm:cxnLst>
    <dgm:cxn modelId="{8BF98902-4D4A-4B20-AF60-A0EABCD61A3C}" srcId="{6247112F-34E7-4C6F-AE43-32C5A1C2E367}" destId="{93CF97A9-4C6A-4C8D-A6A0-F5022F225228}" srcOrd="3" destOrd="0" parTransId="{F75C8477-0BB0-4B46-A1A5-96018BC91670}" sibTransId="{34DAE5B3-479C-43F4-99B8-B17578F87EBC}"/>
    <dgm:cxn modelId="{85E4DE16-5CBF-4DD5-8FC5-44ABBA14D6BA}" srcId="{6247112F-34E7-4C6F-AE43-32C5A1C2E367}" destId="{9182C5E0-1E66-41A9-B9EE-10B835108566}" srcOrd="2" destOrd="0" parTransId="{37F380BB-4AEE-48DF-AA74-D87869528A94}" sibTransId="{F6CFBBDD-002A-41E0-97FC-4CFF0401A62B}"/>
    <dgm:cxn modelId="{7CE69018-F168-4243-B7B1-FD9639C2AF08}" type="presOf" srcId="{E76BE7D9-B3CD-412D-A278-790EF3039894}" destId="{DDDD2CD5-889B-4D7C-9CBA-6748A05D12F2}" srcOrd="0" destOrd="0" presId="urn:microsoft.com/office/officeart/2008/layout/LinedList"/>
    <dgm:cxn modelId="{300DF221-23BC-43D5-AD3F-803C783A9CEA}" type="presOf" srcId="{81D0AC2B-1817-4E46-ABAC-EA3CAB9347AE}" destId="{45500031-E97B-45A2-BDA7-11D246954CEB}" srcOrd="0" destOrd="0" presId="urn:microsoft.com/office/officeart/2008/layout/LinedList"/>
    <dgm:cxn modelId="{EA18D432-3C5A-4460-B6D5-54E70DC8D193}" type="presOf" srcId="{9182C5E0-1E66-41A9-B9EE-10B835108566}" destId="{927EA7F2-F836-42EA-9367-230B36015D8E}" srcOrd="0" destOrd="0" presId="urn:microsoft.com/office/officeart/2008/layout/LinedList"/>
    <dgm:cxn modelId="{7596B961-6ABD-48E0-8697-4D09141F68E3}" srcId="{6247112F-34E7-4C6F-AE43-32C5A1C2E367}" destId="{0A656DF0-CE29-4C5D-AE88-191D3A674B0A}" srcOrd="1" destOrd="0" parTransId="{14FDCCB9-9B4A-43E7-ACA5-1D749A735D6E}" sibTransId="{FBDEA37E-810A-4F68-8148-E6320F449D4C}"/>
    <dgm:cxn modelId="{2634C04D-CB38-4306-A300-EB10D9203AC0}" srcId="{6247112F-34E7-4C6F-AE43-32C5A1C2E367}" destId="{E76BE7D9-B3CD-412D-A278-790EF3039894}" srcOrd="0" destOrd="0" parTransId="{685E0D7B-82FF-4FF8-B63B-BCA58851D448}" sibTransId="{9E4452B2-AC7D-492A-8345-CF5CBDCC8B7E}"/>
    <dgm:cxn modelId="{7B041E51-ECCD-4607-B8A5-1F1A06A9E95D}" type="presOf" srcId="{6247112F-34E7-4C6F-AE43-32C5A1C2E367}" destId="{69A0E0DD-23A1-418B-984C-327E4182F03D}" srcOrd="0" destOrd="0" presId="urn:microsoft.com/office/officeart/2008/layout/LinedList"/>
    <dgm:cxn modelId="{753E577E-1F51-400A-AAA7-CA67E2C17FD1}" type="presOf" srcId="{0A656DF0-CE29-4C5D-AE88-191D3A674B0A}" destId="{2F5419A9-97BE-42A1-8E63-69DDF88DF540}" srcOrd="0" destOrd="0" presId="urn:microsoft.com/office/officeart/2008/layout/LinedList"/>
    <dgm:cxn modelId="{6A87388D-5514-4A0B-9C40-6BA5E854B7BE}" type="presOf" srcId="{93CF97A9-4C6A-4C8D-A6A0-F5022F225228}" destId="{CABD2020-1303-47D0-BEC3-D03A8794A387}" srcOrd="0" destOrd="0" presId="urn:microsoft.com/office/officeart/2008/layout/LinedList"/>
    <dgm:cxn modelId="{72A9C5C7-4060-4EE1-8D75-E3A6CDC7678A}" srcId="{6247112F-34E7-4C6F-AE43-32C5A1C2E367}" destId="{81D0AC2B-1817-4E46-ABAC-EA3CAB9347AE}" srcOrd="4" destOrd="0" parTransId="{090CFD7A-CAE3-47B5-98B3-0F8E04BC740B}" sibTransId="{5CBCEA97-D819-463A-BC73-EFE357D51A61}"/>
    <dgm:cxn modelId="{193E5608-977B-43D7-9AEE-F6BFC6A52B3F}" type="presParOf" srcId="{69A0E0DD-23A1-418B-984C-327E4182F03D}" destId="{DB6A33CC-D6FB-4BA6-AC92-0B036399B952}" srcOrd="0" destOrd="0" presId="urn:microsoft.com/office/officeart/2008/layout/LinedList"/>
    <dgm:cxn modelId="{8AFF5885-F711-4D43-87C5-2DD54E318E63}" type="presParOf" srcId="{69A0E0DD-23A1-418B-984C-327E4182F03D}" destId="{2B2274AE-EDA1-433B-AF2B-A614176640B0}" srcOrd="1" destOrd="0" presId="urn:microsoft.com/office/officeart/2008/layout/LinedList"/>
    <dgm:cxn modelId="{25B4B16D-5B01-4475-AC3D-97FE80A64E71}" type="presParOf" srcId="{2B2274AE-EDA1-433B-AF2B-A614176640B0}" destId="{DDDD2CD5-889B-4D7C-9CBA-6748A05D12F2}" srcOrd="0" destOrd="0" presId="urn:microsoft.com/office/officeart/2008/layout/LinedList"/>
    <dgm:cxn modelId="{593D09AC-ED30-45BF-8D8C-6438CC462BCF}" type="presParOf" srcId="{2B2274AE-EDA1-433B-AF2B-A614176640B0}" destId="{09DDEB57-2EBD-45CA-A333-BF05C8BEE0E9}" srcOrd="1" destOrd="0" presId="urn:microsoft.com/office/officeart/2008/layout/LinedList"/>
    <dgm:cxn modelId="{49876B87-7587-488A-A7F1-8DF88EFB1CCF}" type="presParOf" srcId="{69A0E0DD-23A1-418B-984C-327E4182F03D}" destId="{CAB9CA9C-13A0-4EA4-B43F-B1967A73E605}" srcOrd="2" destOrd="0" presId="urn:microsoft.com/office/officeart/2008/layout/LinedList"/>
    <dgm:cxn modelId="{600BD8D9-4E86-4AF9-8196-F55D406AACB8}" type="presParOf" srcId="{69A0E0DD-23A1-418B-984C-327E4182F03D}" destId="{637AF971-5055-45C2-9995-978E5DAFE8F9}" srcOrd="3" destOrd="0" presId="urn:microsoft.com/office/officeart/2008/layout/LinedList"/>
    <dgm:cxn modelId="{9A01E9DB-E2C7-4A80-B85D-A7165D417DA0}" type="presParOf" srcId="{637AF971-5055-45C2-9995-978E5DAFE8F9}" destId="{2F5419A9-97BE-42A1-8E63-69DDF88DF540}" srcOrd="0" destOrd="0" presId="urn:microsoft.com/office/officeart/2008/layout/LinedList"/>
    <dgm:cxn modelId="{90523747-EA78-4117-977E-8F10AC560998}" type="presParOf" srcId="{637AF971-5055-45C2-9995-978E5DAFE8F9}" destId="{182CC9DF-3960-4CC1-94E1-5248AEE12B70}" srcOrd="1" destOrd="0" presId="urn:microsoft.com/office/officeart/2008/layout/LinedList"/>
    <dgm:cxn modelId="{5FF2CA60-1275-4E44-995E-1747654096EE}" type="presParOf" srcId="{69A0E0DD-23A1-418B-984C-327E4182F03D}" destId="{BB3514D5-2DE2-4667-849B-AFA92FB1B2D7}" srcOrd="4" destOrd="0" presId="urn:microsoft.com/office/officeart/2008/layout/LinedList"/>
    <dgm:cxn modelId="{B6B88CE7-D364-4F3A-84F4-E2C74C3A09D4}" type="presParOf" srcId="{69A0E0DD-23A1-418B-984C-327E4182F03D}" destId="{1757F536-1CF5-4212-91D0-9AE2C17B4986}" srcOrd="5" destOrd="0" presId="urn:microsoft.com/office/officeart/2008/layout/LinedList"/>
    <dgm:cxn modelId="{D4A2DAED-BDCD-4736-834D-5FBADECE135B}" type="presParOf" srcId="{1757F536-1CF5-4212-91D0-9AE2C17B4986}" destId="{927EA7F2-F836-42EA-9367-230B36015D8E}" srcOrd="0" destOrd="0" presId="urn:microsoft.com/office/officeart/2008/layout/LinedList"/>
    <dgm:cxn modelId="{86AD5D3F-93DC-4353-B243-45E29C052885}" type="presParOf" srcId="{1757F536-1CF5-4212-91D0-9AE2C17B4986}" destId="{862E5016-13FB-4691-9BCD-801125162DCC}" srcOrd="1" destOrd="0" presId="urn:microsoft.com/office/officeart/2008/layout/LinedList"/>
    <dgm:cxn modelId="{AD067A8E-78EB-4822-95E6-89C5DBFC4FB3}" type="presParOf" srcId="{69A0E0DD-23A1-418B-984C-327E4182F03D}" destId="{1666A926-23B1-4A3B-95F8-0FCD65475A3F}" srcOrd="6" destOrd="0" presId="urn:microsoft.com/office/officeart/2008/layout/LinedList"/>
    <dgm:cxn modelId="{13400555-369B-4CAA-BFA0-2A671202F713}" type="presParOf" srcId="{69A0E0DD-23A1-418B-984C-327E4182F03D}" destId="{CA2F07E2-5570-4943-B66C-3BB8E2E4A0B3}" srcOrd="7" destOrd="0" presId="urn:microsoft.com/office/officeart/2008/layout/LinedList"/>
    <dgm:cxn modelId="{3C417952-5EDE-45B9-8AED-BB6881E923F6}" type="presParOf" srcId="{CA2F07E2-5570-4943-B66C-3BB8E2E4A0B3}" destId="{CABD2020-1303-47D0-BEC3-D03A8794A387}" srcOrd="0" destOrd="0" presId="urn:microsoft.com/office/officeart/2008/layout/LinedList"/>
    <dgm:cxn modelId="{015B5C46-8D51-46F0-9068-B13A59B928BB}" type="presParOf" srcId="{CA2F07E2-5570-4943-B66C-3BB8E2E4A0B3}" destId="{37A07C6B-AB06-46A8-BF75-9C2F8C8DAFCF}" srcOrd="1" destOrd="0" presId="urn:microsoft.com/office/officeart/2008/layout/LinedList"/>
    <dgm:cxn modelId="{06ADC75E-F983-4390-ABAD-EEEDC8F88D50}" type="presParOf" srcId="{69A0E0DD-23A1-418B-984C-327E4182F03D}" destId="{8BB45333-01F7-49A7-AAA5-7D1CF4A1BB25}" srcOrd="8" destOrd="0" presId="urn:microsoft.com/office/officeart/2008/layout/LinedList"/>
    <dgm:cxn modelId="{7C2A3232-83C6-4589-85A7-19B7A755D467}" type="presParOf" srcId="{69A0E0DD-23A1-418B-984C-327E4182F03D}" destId="{F6170AC3-E6D2-46BF-BA0C-733B62C6A22B}" srcOrd="9" destOrd="0" presId="urn:microsoft.com/office/officeart/2008/layout/LinedList"/>
    <dgm:cxn modelId="{5A2DE95A-A4CA-416F-BDBE-96CB26AF4147}" type="presParOf" srcId="{F6170AC3-E6D2-46BF-BA0C-733B62C6A22B}" destId="{45500031-E97B-45A2-BDA7-11D246954CEB}" srcOrd="0" destOrd="0" presId="urn:microsoft.com/office/officeart/2008/layout/LinedList"/>
    <dgm:cxn modelId="{F45490C6-B65C-4DB5-8EA9-B24E4569EDA4}" type="presParOf" srcId="{F6170AC3-E6D2-46BF-BA0C-733B62C6A22B}" destId="{C9223DC7-52FD-4FDA-8ACA-273F12AB2B9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03CABA7-A3EC-4086-B072-DF4F04E8FBC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1819DDB-3EE4-4EA9-BDB8-5EB1C819249C}">
      <dgm:prSet/>
      <dgm:spPr/>
      <dgm:t>
        <a:bodyPr/>
        <a:lstStyle/>
        <a:p>
          <a:r>
            <a:rPr lang="en-US" dirty="0"/>
            <a:t>TTC stands for Top Trading Cycles (implemented in R under the </a:t>
          </a:r>
          <a:r>
            <a:rPr lang="en-US" dirty="0" err="1"/>
            <a:t>matchingMarkets</a:t>
          </a:r>
          <a:r>
            <a:rPr lang="en-US" dirty="0"/>
            <a:t> package)</a:t>
          </a:r>
        </a:p>
      </dgm:t>
    </dgm:pt>
    <dgm:pt modelId="{A5036227-94FC-4118-B16D-AAB57D4B44F8}" type="parTrans" cxnId="{72D2D138-458F-450E-8BEA-7496E2D535D3}">
      <dgm:prSet/>
      <dgm:spPr/>
      <dgm:t>
        <a:bodyPr/>
        <a:lstStyle/>
        <a:p>
          <a:endParaRPr lang="en-US"/>
        </a:p>
      </dgm:t>
    </dgm:pt>
    <dgm:pt modelId="{443D5A2A-309D-4013-B952-F6738B23FB0F}" type="sibTrans" cxnId="{72D2D138-458F-450E-8BEA-7496E2D535D3}">
      <dgm:prSet/>
      <dgm:spPr/>
      <dgm:t>
        <a:bodyPr/>
        <a:lstStyle/>
        <a:p>
          <a:endParaRPr lang="en-US"/>
        </a:p>
      </dgm:t>
    </dgm:pt>
    <dgm:pt modelId="{C66D3485-E583-460B-BB5E-CCF3455E20E0}">
      <dgm:prSet/>
      <dgm:spPr/>
      <dgm:t>
        <a:bodyPr/>
        <a:lstStyle/>
        <a:p>
          <a:r>
            <a:rPr lang="en-US"/>
            <a:t>It satisfies </a:t>
          </a:r>
          <a:r>
            <a:rPr lang="en-US" b="1"/>
            <a:t>individual rationality</a:t>
          </a:r>
          <a:r>
            <a:rPr lang="en-US"/>
            <a:t>, </a:t>
          </a:r>
          <a:r>
            <a:rPr lang="en-US" b="1"/>
            <a:t>Pareto efficiency</a:t>
          </a:r>
          <a:r>
            <a:rPr lang="en-US"/>
            <a:t>, and </a:t>
          </a:r>
          <a:r>
            <a:rPr lang="en-US" b="1"/>
            <a:t>strategy-proofness</a:t>
          </a:r>
          <a:r>
            <a:rPr lang="en-US"/>
            <a:t> </a:t>
          </a:r>
        </a:p>
      </dgm:t>
    </dgm:pt>
    <dgm:pt modelId="{866D2AB2-3611-4FAB-9A3B-BB9B01BC7365}" type="parTrans" cxnId="{955F1645-71C4-4B90-93E6-A5848D632B38}">
      <dgm:prSet/>
      <dgm:spPr/>
      <dgm:t>
        <a:bodyPr/>
        <a:lstStyle/>
        <a:p>
          <a:endParaRPr lang="en-US"/>
        </a:p>
      </dgm:t>
    </dgm:pt>
    <dgm:pt modelId="{B29345EB-0828-4182-808B-E50670B21F4B}" type="sibTrans" cxnId="{955F1645-71C4-4B90-93E6-A5848D632B38}">
      <dgm:prSet/>
      <dgm:spPr/>
      <dgm:t>
        <a:bodyPr/>
        <a:lstStyle/>
        <a:p>
          <a:endParaRPr lang="en-US"/>
        </a:p>
      </dgm:t>
    </dgm:pt>
    <dgm:pt modelId="{477C49EF-ED87-40AD-8BDC-466E1608D4CB}">
      <dgm:prSet/>
      <dgm:spPr/>
      <dgm:t>
        <a:bodyPr/>
        <a:lstStyle/>
        <a:p>
          <a:r>
            <a:rPr lang="en-US"/>
            <a:t>It was developed for </a:t>
          </a:r>
          <a:r>
            <a:rPr lang="en-US" b="1"/>
            <a:t>student dorms </a:t>
          </a:r>
          <a:r>
            <a:rPr lang="en-US"/>
            <a:t>(a housing market)</a:t>
          </a:r>
        </a:p>
      </dgm:t>
    </dgm:pt>
    <dgm:pt modelId="{C63391D6-A5D6-4F9E-BF74-18E4B089D93D}" type="parTrans" cxnId="{5BBD1257-D9FF-480A-8C2A-6D096BA7F6CE}">
      <dgm:prSet/>
      <dgm:spPr/>
      <dgm:t>
        <a:bodyPr/>
        <a:lstStyle/>
        <a:p>
          <a:endParaRPr lang="en-US"/>
        </a:p>
      </dgm:t>
    </dgm:pt>
    <dgm:pt modelId="{C0AF6BAD-86BE-4CCF-8253-AF4B1CB9B932}" type="sibTrans" cxnId="{5BBD1257-D9FF-480A-8C2A-6D096BA7F6CE}">
      <dgm:prSet/>
      <dgm:spPr/>
      <dgm:t>
        <a:bodyPr/>
        <a:lstStyle/>
        <a:p>
          <a:endParaRPr lang="en-US"/>
        </a:p>
      </dgm:t>
    </dgm:pt>
    <dgm:pt modelId="{AEFE15CA-6CCE-41A9-8638-15317FC2DBBB}">
      <dgm:prSet/>
      <dgm:spPr/>
      <dgm:t>
        <a:bodyPr/>
        <a:lstStyle/>
        <a:p>
          <a:r>
            <a:rPr lang="en-US"/>
            <a:t>Then applied to </a:t>
          </a:r>
          <a:r>
            <a:rPr lang="en-US" b="1"/>
            <a:t>school choice</a:t>
          </a:r>
          <a:endParaRPr lang="en-US"/>
        </a:p>
      </dgm:t>
    </dgm:pt>
    <dgm:pt modelId="{D7DAD3AE-5013-46E6-8D4E-9DFB2BFECCDB}" type="parTrans" cxnId="{F782B6DD-CA3B-41C5-BDC8-8477F4CCE789}">
      <dgm:prSet/>
      <dgm:spPr/>
      <dgm:t>
        <a:bodyPr/>
        <a:lstStyle/>
        <a:p>
          <a:endParaRPr lang="en-US"/>
        </a:p>
      </dgm:t>
    </dgm:pt>
    <dgm:pt modelId="{A8E11141-9E0A-433B-A5B1-E6676FA36220}" type="sibTrans" cxnId="{F782B6DD-CA3B-41C5-BDC8-8477F4CCE789}">
      <dgm:prSet/>
      <dgm:spPr/>
      <dgm:t>
        <a:bodyPr/>
        <a:lstStyle/>
        <a:p>
          <a:endParaRPr lang="en-US"/>
        </a:p>
      </dgm:t>
    </dgm:pt>
    <dgm:pt modelId="{30CE6F66-929E-47A9-A3B8-538BFA3BB5B4}">
      <dgm:prSet/>
      <dgm:spPr/>
      <dgm:t>
        <a:bodyPr/>
        <a:lstStyle/>
        <a:p>
          <a:r>
            <a:rPr lang="en-US" dirty="0"/>
            <a:t>Then to </a:t>
          </a:r>
          <a:r>
            <a:rPr lang="en-US" b="1" dirty="0"/>
            <a:t>kidney exchange </a:t>
          </a:r>
          <a:r>
            <a:rPr lang="en-US" dirty="0"/>
            <a:t>where it was extended and renamed </a:t>
          </a:r>
          <a:r>
            <a:rPr lang="en-US" b="1" dirty="0"/>
            <a:t>Top Trading Cycles and Chains</a:t>
          </a:r>
          <a:endParaRPr lang="en-US" dirty="0"/>
        </a:p>
      </dgm:t>
    </dgm:pt>
    <dgm:pt modelId="{E7D67029-B826-4FA1-85BA-28C4706A58D4}" type="parTrans" cxnId="{A9E88F1E-584F-4FDA-AF50-0091E70A64C1}">
      <dgm:prSet/>
      <dgm:spPr/>
      <dgm:t>
        <a:bodyPr/>
        <a:lstStyle/>
        <a:p>
          <a:endParaRPr lang="en-US"/>
        </a:p>
      </dgm:t>
    </dgm:pt>
    <dgm:pt modelId="{65DD2140-0393-47DF-990E-924A2F0DFF4E}" type="sibTrans" cxnId="{A9E88F1E-584F-4FDA-AF50-0091E70A64C1}">
      <dgm:prSet/>
      <dgm:spPr/>
      <dgm:t>
        <a:bodyPr/>
        <a:lstStyle/>
        <a:p>
          <a:endParaRPr lang="en-US"/>
        </a:p>
      </dgm:t>
    </dgm:pt>
    <dgm:pt modelId="{563AC12D-62E2-4271-8BFF-F360CB3B8F11}" type="pres">
      <dgm:prSet presAssocID="{203CABA7-A3EC-4086-B072-DF4F04E8FBC9}" presName="root" presStyleCnt="0">
        <dgm:presLayoutVars>
          <dgm:dir/>
          <dgm:resizeHandles val="exact"/>
        </dgm:presLayoutVars>
      </dgm:prSet>
      <dgm:spPr/>
    </dgm:pt>
    <dgm:pt modelId="{C94CA562-5A4E-4C2A-9611-35E8857DC42E}" type="pres">
      <dgm:prSet presAssocID="{F1819DDB-3EE4-4EA9-BDB8-5EB1C819249C}" presName="compNode" presStyleCnt="0"/>
      <dgm:spPr/>
    </dgm:pt>
    <dgm:pt modelId="{009DD3C4-68EF-4D12-B4A1-28F9AC3F9911}" type="pres">
      <dgm:prSet presAssocID="{F1819DDB-3EE4-4EA9-BDB8-5EB1C819249C}" presName="bgRect" presStyleLbl="bgShp" presStyleIdx="0" presStyleCnt="5"/>
      <dgm:spPr/>
    </dgm:pt>
    <dgm:pt modelId="{1B0828EA-1E8A-4B30-9A68-5DC468CC990B}" type="pres">
      <dgm:prSet presAssocID="{F1819DDB-3EE4-4EA9-BDB8-5EB1C819249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1D8F1262-B5AB-4415-BFB1-13E962B36B8F}" type="pres">
      <dgm:prSet presAssocID="{F1819DDB-3EE4-4EA9-BDB8-5EB1C819249C}" presName="spaceRect" presStyleCnt="0"/>
      <dgm:spPr/>
    </dgm:pt>
    <dgm:pt modelId="{5AFBE819-23D1-4F32-AD6D-2D357B7D7E08}" type="pres">
      <dgm:prSet presAssocID="{F1819DDB-3EE4-4EA9-BDB8-5EB1C819249C}" presName="parTx" presStyleLbl="revTx" presStyleIdx="0" presStyleCnt="5">
        <dgm:presLayoutVars>
          <dgm:chMax val="0"/>
          <dgm:chPref val="0"/>
        </dgm:presLayoutVars>
      </dgm:prSet>
      <dgm:spPr/>
    </dgm:pt>
    <dgm:pt modelId="{F57F5016-577D-49E0-A645-EF746133A0AA}" type="pres">
      <dgm:prSet presAssocID="{443D5A2A-309D-4013-B952-F6738B23FB0F}" presName="sibTrans" presStyleCnt="0"/>
      <dgm:spPr/>
    </dgm:pt>
    <dgm:pt modelId="{3E571CD4-D668-4336-A3CB-11C05126AF8C}" type="pres">
      <dgm:prSet presAssocID="{C66D3485-E583-460B-BB5E-CCF3455E20E0}" presName="compNode" presStyleCnt="0"/>
      <dgm:spPr/>
    </dgm:pt>
    <dgm:pt modelId="{1F99804E-3685-4273-88A5-574DC1F5C4AF}" type="pres">
      <dgm:prSet presAssocID="{C66D3485-E583-460B-BB5E-CCF3455E20E0}" presName="bgRect" presStyleLbl="bgShp" presStyleIdx="1" presStyleCnt="5"/>
      <dgm:spPr/>
    </dgm:pt>
    <dgm:pt modelId="{EF41BF82-8179-4C74-B4D4-9BD59A7A1BC2}" type="pres">
      <dgm:prSet presAssocID="{C66D3485-E583-460B-BB5E-CCF3455E20E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nce"/>
        </a:ext>
      </dgm:extLst>
    </dgm:pt>
    <dgm:pt modelId="{6CABC721-1A3D-44D9-B5D0-230F7EA8CAA4}" type="pres">
      <dgm:prSet presAssocID="{C66D3485-E583-460B-BB5E-CCF3455E20E0}" presName="spaceRect" presStyleCnt="0"/>
      <dgm:spPr/>
    </dgm:pt>
    <dgm:pt modelId="{26B472FE-EADF-4285-B0E2-7A76A68C61F9}" type="pres">
      <dgm:prSet presAssocID="{C66D3485-E583-460B-BB5E-CCF3455E20E0}" presName="parTx" presStyleLbl="revTx" presStyleIdx="1" presStyleCnt="5">
        <dgm:presLayoutVars>
          <dgm:chMax val="0"/>
          <dgm:chPref val="0"/>
        </dgm:presLayoutVars>
      </dgm:prSet>
      <dgm:spPr/>
    </dgm:pt>
    <dgm:pt modelId="{B16048D2-8190-4781-9EEA-941ACA596B93}" type="pres">
      <dgm:prSet presAssocID="{B29345EB-0828-4182-808B-E50670B21F4B}" presName="sibTrans" presStyleCnt="0"/>
      <dgm:spPr/>
    </dgm:pt>
    <dgm:pt modelId="{7E96ACFD-9243-40F2-B71C-C731E4AD0D25}" type="pres">
      <dgm:prSet presAssocID="{477C49EF-ED87-40AD-8BDC-466E1608D4CB}" presName="compNode" presStyleCnt="0"/>
      <dgm:spPr/>
    </dgm:pt>
    <dgm:pt modelId="{DD4E2D63-9889-4C78-9D68-787DDA0E1307}" type="pres">
      <dgm:prSet presAssocID="{477C49EF-ED87-40AD-8BDC-466E1608D4CB}" presName="bgRect" presStyleLbl="bgShp" presStyleIdx="2" presStyleCnt="5"/>
      <dgm:spPr/>
    </dgm:pt>
    <dgm:pt modelId="{8A94EC9D-7756-4333-9522-133302604618}" type="pres">
      <dgm:prSet presAssocID="{477C49EF-ED87-40AD-8BDC-466E1608D4C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hoolhouse"/>
        </a:ext>
      </dgm:extLst>
    </dgm:pt>
    <dgm:pt modelId="{A87CD15A-FABD-4693-9A36-DB0C40BBD1AA}" type="pres">
      <dgm:prSet presAssocID="{477C49EF-ED87-40AD-8BDC-466E1608D4CB}" presName="spaceRect" presStyleCnt="0"/>
      <dgm:spPr/>
    </dgm:pt>
    <dgm:pt modelId="{70748560-1D61-4D76-BDF7-9F68ACE336AC}" type="pres">
      <dgm:prSet presAssocID="{477C49EF-ED87-40AD-8BDC-466E1608D4CB}" presName="parTx" presStyleLbl="revTx" presStyleIdx="2" presStyleCnt="5">
        <dgm:presLayoutVars>
          <dgm:chMax val="0"/>
          <dgm:chPref val="0"/>
        </dgm:presLayoutVars>
      </dgm:prSet>
      <dgm:spPr/>
    </dgm:pt>
    <dgm:pt modelId="{0B3E6368-FBDF-476C-BA35-857A312B8600}" type="pres">
      <dgm:prSet presAssocID="{C0AF6BAD-86BE-4CCF-8253-AF4B1CB9B932}" presName="sibTrans" presStyleCnt="0"/>
      <dgm:spPr/>
    </dgm:pt>
    <dgm:pt modelId="{9332A177-D0E5-4A64-864D-1FE8F055CB0C}" type="pres">
      <dgm:prSet presAssocID="{AEFE15CA-6CCE-41A9-8638-15317FC2DBBB}" presName="compNode" presStyleCnt="0"/>
      <dgm:spPr/>
    </dgm:pt>
    <dgm:pt modelId="{21573175-3E7E-4888-A32B-6D49BF9B42A8}" type="pres">
      <dgm:prSet presAssocID="{AEFE15CA-6CCE-41A9-8638-15317FC2DBBB}" presName="bgRect" presStyleLbl="bgShp" presStyleIdx="3" presStyleCnt="5"/>
      <dgm:spPr/>
    </dgm:pt>
    <dgm:pt modelId="{940383F8-B24F-42B8-A091-48E418C1F04C}" type="pres">
      <dgm:prSet presAssocID="{AEFE15CA-6CCE-41A9-8638-15317FC2DBB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ACC697E2-AB3C-4368-81AD-361D5DD9880D}" type="pres">
      <dgm:prSet presAssocID="{AEFE15CA-6CCE-41A9-8638-15317FC2DBBB}" presName="spaceRect" presStyleCnt="0"/>
      <dgm:spPr/>
    </dgm:pt>
    <dgm:pt modelId="{EF5F0136-FBBB-455F-B204-EF2E2F72A4EB}" type="pres">
      <dgm:prSet presAssocID="{AEFE15CA-6CCE-41A9-8638-15317FC2DBBB}" presName="parTx" presStyleLbl="revTx" presStyleIdx="3" presStyleCnt="5">
        <dgm:presLayoutVars>
          <dgm:chMax val="0"/>
          <dgm:chPref val="0"/>
        </dgm:presLayoutVars>
      </dgm:prSet>
      <dgm:spPr/>
    </dgm:pt>
    <dgm:pt modelId="{CDD255C4-8C0A-4318-A99D-0BD186E3D794}" type="pres">
      <dgm:prSet presAssocID="{A8E11141-9E0A-433B-A5B1-E6676FA36220}" presName="sibTrans" presStyleCnt="0"/>
      <dgm:spPr/>
    </dgm:pt>
    <dgm:pt modelId="{4124B77D-A3B1-4485-A7FB-879A0B9CB150}" type="pres">
      <dgm:prSet presAssocID="{30CE6F66-929E-47A9-A3B8-538BFA3BB5B4}" presName="compNode" presStyleCnt="0"/>
      <dgm:spPr/>
    </dgm:pt>
    <dgm:pt modelId="{668CACB8-A177-4478-9D94-9FD5A6DDA558}" type="pres">
      <dgm:prSet presAssocID="{30CE6F66-929E-47A9-A3B8-538BFA3BB5B4}" presName="bgRect" presStyleLbl="bgShp" presStyleIdx="4" presStyleCnt="5"/>
      <dgm:spPr/>
    </dgm:pt>
    <dgm:pt modelId="{6AD0BABF-0D32-483F-AB28-B30D55965F53}" type="pres">
      <dgm:prSet presAssocID="{30CE6F66-929E-47A9-A3B8-538BFA3BB5B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Arrow: Slight curve"/>
        </a:ext>
      </dgm:extLst>
    </dgm:pt>
    <dgm:pt modelId="{3C650BE5-B219-4360-8EEB-8B4ED0E11A3F}" type="pres">
      <dgm:prSet presAssocID="{30CE6F66-929E-47A9-A3B8-538BFA3BB5B4}" presName="spaceRect" presStyleCnt="0"/>
      <dgm:spPr/>
    </dgm:pt>
    <dgm:pt modelId="{5A2614D9-AF7B-44FF-B4C2-4D5F6EFA4799}" type="pres">
      <dgm:prSet presAssocID="{30CE6F66-929E-47A9-A3B8-538BFA3BB5B4}" presName="parTx" presStyleLbl="revTx" presStyleIdx="4" presStyleCnt="5">
        <dgm:presLayoutVars>
          <dgm:chMax val="0"/>
          <dgm:chPref val="0"/>
        </dgm:presLayoutVars>
      </dgm:prSet>
      <dgm:spPr/>
    </dgm:pt>
  </dgm:ptLst>
  <dgm:cxnLst>
    <dgm:cxn modelId="{A9E88F1E-584F-4FDA-AF50-0091E70A64C1}" srcId="{203CABA7-A3EC-4086-B072-DF4F04E8FBC9}" destId="{30CE6F66-929E-47A9-A3B8-538BFA3BB5B4}" srcOrd="4" destOrd="0" parTransId="{E7D67029-B826-4FA1-85BA-28C4706A58D4}" sibTransId="{65DD2140-0393-47DF-990E-924A2F0DFF4E}"/>
    <dgm:cxn modelId="{EB99D41E-0263-4BDF-B504-17FF25E5DB5F}" type="presOf" srcId="{F1819DDB-3EE4-4EA9-BDB8-5EB1C819249C}" destId="{5AFBE819-23D1-4F32-AD6D-2D357B7D7E08}" srcOrd="0" destOrd="0" presId="urn:microsoft.com/office/officeart/2018/2/layout/IconVerticalSolidList"/>
    <dgm:cxn modelId="{F2AD8E34-C3CB-44E6-8B46-24E7FA1D4F34}" type="presOf" srcId="{203CABA7-A3EC-4086-B072-DF4F04E8FBC9}" destId="{563AC12D-62E2-4271-8BFF-F360CB3B8F11}" srcOrd="0" destOrd="0" presId="urn:microsoft.com/office/officeart/2018/2/layout/IconVerticalSolidList"/>
    <dgm:cxn modelId="{72D2D138-458F-450E-8BEA-7496E2D535D3}" srcId="{203CABA7-A3EC-4086-B072-DF4F04E8FBC9}" destId="{F1819DDB-3EE4-4EA9-BDB8-5EB1C819249C}" srcOrd="0" destOrd="0" parTransId="{A5036227-94FC-4118-B16D-AAB57D4B44F8}" sibTransId="{443D5A2A-309D-4013-B952-F6738B23FB0F}"/>
    <dgm:cxn modelId="{955F1645-71C4-4B90-93E6-A5848D632B38}" srcId="{203CABA7-A3EC-4086-B072-DF4F04E8FBC9}" destId="{C66D3485-E583-460B-BB5E-CCF3455E20E0}" srcOrd="1" destOrd="0" parTransId="{866D2AB2-3611-4FAB-9A3B-BB9B01BC7365}" sibTransId="{B29345EB-0828-4182-808B-E50670B21F4B}"/>
    <dgm:cxn modelId="{C80B1348-9D75-483B-A249-B69001586B53}" type="presOf" srcId="{477C49EF-ED87-40AD-8BDC-466E1608D4CB}" destId="{70748560-1D61-4D76-BDF7-9F68ACE336AC}" srcOrd="0" destOrd="0" presId="urn:microsoft.com/office/officeart/2018/2/layout/IconVerticalSolidList"/>
    <dgm:cxn modelId="{2EAA7A4F-456F-40C7-8DBB-158A668B3EA5}" type="presOf" srcId="{C66D3485-E583-460B-BB5E-CCF3455E20E0}" destId="{26B472FE-EADF-4285-B0E2-7A76A68C61F9}" srcOrd="0" destOrd="0" presId="urn:microsoft.com/office/officeart/2018/2/layout/IconVerticalSolidList"/>
    <dgm:cxn modelId="{2B21C651-DEAC-472F-BC70-1E388BB26A6A}" type="presOf" srcId="{AEFE15CA-6CCE-41A9-8638-15317FC2DBBB}" destId="{EF5F0136-FBBB-455F-B204-EF2E2F72A4EB}" srcOrd="0" destOrd="0" presId="urn:microsoft.com/office/officeart/2018/2/layout/IconVerticalSolidList"/>
    <dgm:cxn modelId="{5BBD1257-D9FF-480A-8C2A-6D096BA7F6CE}" srcId="{203CABA7-A3EC-4086-B072-DF4F04E8FBC9}" destId="{477C49EF-ED87-40AD-8BDC-466E1608D4CB}" srcOrd="2" destOrd="0" parTransId="{C63391D6-A5D6-4F9E-BF74-18E4B089D93D}" sibTransId="{C0AF6BAD-86BE-4CCF-8253-AF4B1CB9B932}"/>
    <dgm:cxn modelId="{EFA9F2AB-6DD9-44B7-A2FF-FFB1C2FE1528}" type="presOf" srcId="{30CE6F66-929E-47A9-A3B8-538BFA3BB5B4}" destId="{5A2614D9-AF7B-44FF-B4C2-4D5F6EFA4799}" srcOrd="0" destOrd="0" presId="urn:microsoft.com/office/officeart/2018/2/layout/IconVerticalSolidList"/>
    <dgm:cxn modelId="{F782B6DD-CA3B-41C5-BDC8-8477F4CCE789}" srcId="{203CABA7-A3EC-4086-B072-DF4F04E8FBC9}" destId="{AEFE15CA-6CCE-41A9-8638-15317FC2DBBB}" srcOrd="3" destOrd="0" parTransId="{D7DAD3AE-5013-46E6-8D4E-9DFB2BFECCDB}" sibTransId="{A8E11141-9E0A-433B-A5B1-E6676FA36220}"/>
    <dgm:cxn modelId="{C59192A6-542E-42A7-8F93-EABD081767B1}" type="presParOf" srcId="{563AC12D-62E2-4271-8BFF-F360CB3B8F11}" destId="{C94CA562-5A4E-4C2A-9611-35E8857DC42E}" srcOrd="0" destOrd="0" presId="urn:microsoft.com/office/officeart/2018/2/layout/IconVerticalSolidList"/>
    <dgm:cxn modelId="{4AA6DA88-5ABA-486F-9213-FEB610EEAAEE}" type="presParOf" srcId="{C94CA562-5A4E-4C2A-9611-35E8857DC42E}" destId="{009DD3C4-68EF-4D12-B4A1-28F9AC3F9911}" srcOrd="0" destOrd="0" presId="urn:microsoft.com/office/officeart/2018/2/layout/IconVerticalSolidList"/>
    <dgm:cxn modelId="{0FCFABEF-EB5A-4DAB-BCE3-45C72392D942}" type="presParOf" srcId="{C94CA562-5A4E-4C2A-9611-35E8857DC42E}" destId="{1B0828EA-1E8A-4B30-9A68-5DC468CC990B}" srcOrd="1" destOrd="0" presId="urn:microsoft.com/office/officeart/2018/2/layout/IconVerticalSolidList"/>
    <dgm:cxn modelId="{6C25307D-8335-485C-B831-8B04ED48E6E3}" type="presParOf" srcId="{C94CA562-5A4E-4C2A-9611-35E8857DC42E}" destId="{1D8F1262-B5AB-4415-BFB1-13E962B36B8F}" srcOrd="2" destOrd="0" presId="urn:microsoft.com/office/officeart/2018/2/layout/IconVerticalSolidList"/>
    <dgm:cxn modelId="{9A9BE50F-7365-4AA9-83FB-5C83E5C0E5C1}" type="presParOf" srcId="{C94CA562-5A4E-4C2A-9611-35E8857DC42E}" destId="{5AFBE819-23D1-4F32-AD6D-2D357B7D7E08}" srcOrd="3" destOrd="0" presId="urn:microsoft.com/office/officeart/2018/2/layout/IconVerticalSolidList"/>
    <dgm:cxn modelId="{AB1920F1-CF88-42A3-B1FB-93EBDF9F77C9}" type="presParOf" srcId="{563AC12D-62E2-4271-8BFF-F360CB3B8F11}" destId="{F57F5016-577D-49E0-A645-EF746133A0AA}" srcOrd="1" destOrd="0" presId="urn:microsoft.com/office/officeart/2018/2/layout/IconVerticalSolidList"/>
    <dgm:cxn modelId="{96A20AB1-F6FF-4973-AABC-ED07A8AA8234}" type="presParOf" srcId="{563AC12D-62E2-4271-8BFF-F360CB3B8F11}" destId="{3E571CD4-D668-4336-A3CB-11C05126AF8C}" srcOrd="2" destOrd="0" presId="urn:microsoft.com/office/officeart/2018/2/layout/IconVerticalSolidList"/>
    <dgm:cxn modelId="{8E357F97-980D-450A-8B68-F0A7CD12F03C}" type="presParOf" srcId="{3E571CD4-D668-4336-A3CB-11C05126AF8C}" destId="{1F99804E-3685-4273-88A5-574DC1F5C4AF}" srcOrd="0" destOrd="0" presId="urn:microsoft.com/office/officeart/2018/2/layout/IconVerticalSolidList"/>
    <dgm:cxn modelId="{E9163ECB-BE3E-450D-92E1-7F23BE53F4B2}" type="presParOf" srcId="{3E571CD4-D668-4336-A3CB-11C05126AF8C}" destId="{EF41BF82-8179-4C74-B4D4-9BD59A7A1BC2}" srcOrd="1" destOrd="0" presId="urn:microsoft.com/office/officeart/2018/2/layout/IconVerticalSolidList"/>
    <dgm:cxn modelId="{78D56208-227B-444B-B722-83F65AE7D41B}" type="presParOf" srcId="{3E571CD4-D668-4336-A3CB-11C05126AF8C}" destId="{6CABC721-1A3D-44D9-B5D0-230F7EA8CAA4}" srcOrd="2" destOrd="0" presId="urn:microsoft.com/office/officeart/2018/2/layout/IconVerticalSolidList"/>
    <dgm:cxn modelId="{A805DE70-0078-4C60-81A4-4E54935984CB}" type="presParOf" srcId="{3E571CD4-D668-4336-A3CB-11C05126AF8C}" destId="{26B472FE-EADF-4285-B0E2-7A76A68C61F9}" srcOrd="3" destOrd="0" presId="urn:microsoft.com/office/officeart/2018/2/layout/IconVerticalSolidList"/>
    <dgm:cxn modelId="{45CCE024-21BE-4BF5-BBCF-9A37EF709E7C}" type="presParOf" srcId="{563AC12D-62E2-4271-8BFF-F360CB3B8F11}" destId="{B16048D2-8190-4781-9EEA-941ACA596B93}" srcOrd="3" destOrd="0" presId="urn:microsoft.com/office/officeart/2018/2/layout/IconVerticalSolidList"/>
    <dgm:cxn modelId="{37CAF107-0BB9-428A-99A4-B8321D34FFE1}" type="presParOf" srcId="{563AC12D-62E2-4271-8BFF-F360CB3B8F11}" destId="{7E96ACFD-9243-40F2-B71C-C731E4AD0D25}" srcOrd="4" destOrd="0" presId="urn:microsoft.com/office/officeart/2018/2/layout/IconVerticalSolidList"/>
    <dgm:cxn modelId="{B892766F-16AA-46C9-B4FA-290535F43AB9}" type="presParOf" srcId="{7E96ACFD-9243-40F2-B71C-C731E4AD0D25}" destId="{DD4E2D63-9889-4C78-9D68-787DDA0E1307}" srcOrd="0" destOrd="0" presId="urn:microsoft.com/office/officeart/2018/2/layout/IconVerticalSolidList"/>
    <dgm:cxn modelId="{EA47DBC9-BD3D-430A-B7A6-A85C122F7D9E}" type="presParOf" srcId="{7E96ACFD-9243-40F2-B71C-C731E4AD0D25}" destId="{8A94EC9D-7756-4333-9522-133302604618}" srcOrd="1" destOrd="0" presId="urn:microsoft.com/office/officeart/2018/2/layout/IconVerticalSolidList"/>
    <dgm:cxn modelId="{FD6491B9-C304-464F-80C0-84BE60EA92F7}" type="presParOf" srcId="{7E96ACFD-9243-40F2-B71C-C731E4AD0D25}" destId="{A87CD15A-FABD-4693-9A36-DB0C40BBD1AA}" srcOrd="2" destOrd="0" presId="urn:microsoft.com/office/officeart/2018/2/layout/IconVerticalSolidList"/>
    <dgm:cxn modelId="{E8844040-A070-4F79-9CCA-387E85AE262F}" type="presParOf" srcId="{7E96ACFD-9243-40F2-B71C-C731E4AD0D25}" destId="{70748560-1D61-4D76-BDF7-9F68ACE336AC}" srcOrd="3" destOrd="0" presId="urn:microsoft.com/office/officeart/2018/2/layout/IconVerticalSolidList"/>
    <dgm:cxn modelId="{BF160280-E12F-4C59-939F-FB8D198207B4}" type="presParOf" srcId="{563AC12D-62E2-4271-8BFF-F360CB3B8F11}" destId="{0B3E6368-FBDF-476C-BA35-857A312B8600}" srcOrd="5" destOrd="0" presId="urn:microsoft.com/office/officeart/2018/2/layout/IconVerticalSolidList"/>
    <dgm:cxn modelId="{9741299B-3C25-4F62-AB8E-86DD8EA6A3BB}" type="presParOf" srcId="{563AC12D-62E2-4271-8BFF-F360CB3B8F11}" destId="{9332A177-D0E5-4A64-864D-1FE8F055CB0C}" srcOrd="6" destOrd="0" presId="urn:microsoft.com/office/officeart/2018/2/layout/IconVerticalSolidList"/>
    <dgm:cxn modelId="{FF795F6F-7C70-4201-A967-DC1E679351D4}" type="presParOf" srcId="{9332A177-D0E5-4A64-864D-1FE8F055CB0C}" destId="{21573175-3E7E-4888-A32B-6D49BF9B42A8}" srcOrd="0" destOrd="0" presId="urn:microsoft.com/office/officeart/2018/2/layout/IconVerticalSolidList"/>
    <dgm:cxn modelId="{9C8320B4-E6B8-403C-A950-EEC7808EA832}" type="presParOf" srcId="{9332A177-D0E5-4A64-864D-1FE8F055CB0C}" destId="{940383F8-B24F-42B8-A091-48E418C1F04C}" srcOrd="1" destOrd="0" presId="urn:microsoft.com/office/officeart/2018/2/layout/IconVerticalSolidList"/>
    <dgm:cxn modelId="{B7BE724F-EEAA-4B2F-A0E7-C97ECC98CD02}" type="presParOf" srcId="{9332A177-D0E5-4A64-864D-1FE8F055CB0C}" destId="{ACC697E2-AB3C-4368-81AD-361D5DD9880D}" srcOrd="2" destOrd="0" presId="urn:microsoft.com/office/officeart/2018/2/layout/IconVerticalSolidList"/>
    <dgm:cxn modelId="{E19205F0-22B4-4C19-872A-453A2D2E9460}" type="presParOf" srcId="{9332A177-D0E5-4A64-864D-1FE8F055CB0C}" destId="{EF5F0136-FBBB-455F-B204-EF2E2F72A4EB}" srcOrd="3" destOrd="0" presId="urn:microsoft.com/office/officeart/2018/2/layout/IconVerticalSolidList"/>
    <dgm:cxn modelId="{34DB6E43-FEDB-4518-B88C-79514134BA4D}" type="presParOf" srcId="{563AC12D-62E2-4271-8BFF-F360CB3B8F11}" destId="{CDD255C4-8C0A-4318-A99D-0BD186E3D794}" srcOrd="7" destOrd="0" presId="urn:microsoft.com/office/officeart/2018/2/layout/IconVerticalSolidList"/>
    <dgm:cxn modelId="{B4FFBFC9-396F-40F9-B746-EC9D2C03FCE8}" type="presParOf" srcId="{563AC12D-62E2-4271-8BFF-F360CB3B8F11}" destId="{4124B77D-A3B1-4485-A7FB-879A0B9CB150}" srcOrd="8" destOrd="0" presId="urn:microsoft.com/office/officeart/2018/2/layout/IconVerticalSolidList"/>
    <dgm:cxn modelId="{712A2893-5883-4171-9648-10B313C01047}" type="presParOf" srcId="{4124B77D-A3B1-4485-A7FB-879A0B9CB150}" destId="{668CACB8-A177-4478-9D94-9FD5A6DDA558}" srcOrd="0" destOrd="0" presId="urn:microsoft.com/office/officeart/2018/2/layout/IconVerticalSolidList"/>
    <dgm:cxn modelId="{784B519D-9410-491B-9456-B5353B1EE5DE}" type="presParOf" srcId="{4124B77D-A3B1-4485-A7FB-879A0B9CB150}" destId="{6AD0BABF-0D32-483F-AB28-B30D55965F53}" srcOrd="1" destOrd="0" presId="urn:microsoft.com/office/officeart/2018/2/layout/IconVerticalSolidList"/>
    <dgm:cxn modelId="{AFD0746F-B3C8-4519-897D-143ABB2225CD}" type="presParOf" srcId="{4124B77D-A3B1-4485-A7FB-879A0B9CB150}" destId="{3C650BE5-B219-4360-8EEB-8B4ED0E11A3F}" srcOrd="2" destOrd="0" presId="urn:microsoft.com/office/officeart/2018/2/layout/IconVerticalSolidList"/>
    <dgm:cxn modelId="{C4A045FA-A4F0-498F-BD48-A4DC0A83B2A3}" type="presParOf" srcId="{4124B77D-A3B1-4485-A7FB-879A0B9CB150}" destId="{5A2614D9-AF7B-44FF-B4C2-4D5F6EFA479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38D1D02-B96D-42F1-B3B1-CCB0B6D103D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51B9D6EC-07F6-494C-84E5-C06383E42C64}">
      <dgm:prSet/>
      <dgm:spPr/>
      <dgm:t>
        <a:bodyPr/>
        <a:lstStyle/>
        <a:p>
          <a:r>
            <a:rPr lang="en-US" dirty="0"/>
            <a:t>In a stable deferred acceptance system,</a:t>
          </a:r>
        </a:p>
      </dgm:t>
    </dgm:pt>
    <dgm:pt modelId="{2EBF61E3-FA2E-4697-A13F-4CAF2556736F}" type="parTrans" cxnId="{2C6E2B75-242B-48F5-9D7E-D72CE41F1D22}">
      <dgm:prSet/>
      <dgm:spPr/>
      <dgm:t>
        <a:bodyPr/>
        <a:lstStyle/>
        <a:p>
          <a:endParaRPr lang="en-US"/>
        </a:p>
      </dgm:t>
    </dgm:pt>
    <dgm:pt modelId="{429C58FE-3064-4D6D-9C56-F1AC15197DFE}" type="sibTrans" cxnId="{2C6E2B75-242B-48F5-9D7E-D72CE41F1D22}">
      <dgm:prSet/>
      <dgm:spPr/>
      <dgm:t>
        <a:bodyPr/>
        <a:lstStyle/>
        <a:p>
          <a:endParaRPr lang="en-US"/>
        </a:p>
      </dgm:t>
    </dgm:pt>
    <dgm:pt modelId="{05AFBC01-1FAA-4ACD-BFE5-D8BE4A0ADEA2}">
      <dgm:prSet/>
      <dgm:spPr/>
      <dgm:t>
        <a:bodyPr/>
        <a:lstStyle/>
        <a:p>
          <a:r>
            <a:rPr lang="en-US"/>
            <a:t>There is no blocking individual i.e. no student wants to drop out and no school wants to kick out a student</a:t>
          </a:r>
        </a:p>
      </dgm:t>
    </dgm:pt>
    <dgm:pt modelId="{69CEB1D8-B4CD-44EC-8A99-11054457A8EF}" type="parTrans" cxnId="{01C2F746-1652-44B5-846E-1BEBA7444308}">
      <dgm:prSet/>
      <dgm:spPr/>
      <dgm:t>
        <a:bodyPr/>
        <a:lstStyle/>
        <a:p>
          <a:endParaRPr lang="en-US"/>
        </a:p>
      </dgm:t>
    </dgm:pt>
    <dgm:pt modelId="{6BAD636B-4EE9-43FE-BFD2-CC63927E651D}" type="sibTrans" cxnId="{01C2F746-1652-44B5-846E-1BEBA7444308}">
      <dgm:prSet/>
      <dgm:spPr/>
      <dgm:t>
        <a:bodyPr/>
        <a:lstStyle/>
        <a:p>
          <a:endParaRPr lang="en-US"/>
        </a:p>
      </dgm:t>
    </dgm:pt>
    <dgm:pt modelId="{36E1F983-68B5-40D3-A120-6BEA6A862030}">
      <dgm:prSet/>
      <dgm:spPr/>
      <dgm:t>
        <a:bodyPr/>
        <a:lstStyle/>
        <a:p>
          <a:r>
            <a:rPr lang="en-US" dirty="0"/>
            <a:t>No blocking pair i.e. no student can find a school that would displace an accepted student to accept them (no justified envy)</a:t>
          </a:r>
        </a:p>
      </dgm:t>
    </dgm:pt>
    <dgm:pt modelId="{E78A5D25-057D-4388-92E0-4066F5528F71}" type="parTrans" cxnId="{E45E6226-7BE4-49C5-BE4E-46456F7028DB}">
      <dgm:prSet/>
      <dgm:spPr/>
      <dgm:t>
        <a:bodyPr/>
        <a:lstStyle/>
        <a:p>
          <a:endParaRPr lang="en-US"/>
        </a:p>
      </dgm:t>
    </dgm:pt>
    <dgm:pt modelId="{F87E5F1C-FC26-454E-A5D3-F60310D06FB0}" type="sibTrans" cxnId="{E45E6226-7BE4-49C5-BE4E-46456F7028DB}">
      <dgm:prSet/>
      <dgm:spPr/>
      <dgm:t>
        <a:bodyPr/>
        <a:lstStyle/>
        <a:p>
          <a:endParaRPr lang="en-US"/>
        </a:p>
      </dgm:t>
    </dgm:pt>
    <dgm:pt modelId="{16BD37AB-4289-4DE4-89B6-CCD3684B3317}">
      <dgm:prSet/>
      <dgm:spPr/>
      <dgm:t>
        <a:bodyPr/>
        <a:lstStyle/>
        <a:p>
          <a:r>
            <a:rPr lang="en-US" dirty="0"/>
            <a:t>In an efficient top trading cycle system,</a:t>
          </a:r>
        </a:p>
      </dgm:t>
    </dgm:pt>
    <dgm:pt modelId="{823E3DD9-D87C-4F7B-AADB-DD7005D5C78F}" type="parTrans" cxnId="{AED514FE-A530-4DA7-83F3-7B27D555C1E9}">
      <dgm:prSet/>
      <dgm:spPr/>
      <dgm:t>
        <a:bodyPr/>
        <a:lstStyle/>
        <a:p>
          <a:endParaRPr lang="en-US"/>
        </a:p>
      </dgm:t>
    </dgm:pt>
    <dgm:pt modelId="{EFF3213F-0A37-4432-8370-C0F92AC0B6EE}" type="sibTrans" cxnId="{AED514FE-A530-4DA7-83F3-7B27D555C1E9}">
      <dgm:prSet/>
      <dgm:spPr/>
      <dgm:t>
        <a:bodyPr/>
        <a:lstStyle/>
        <a:p>
          <a:endParaRPr lang="en-US"/>
        </a:p>
      </dgm:t>
    </dgm:pt>
    <dgm:pt modelId="{763C2F21-1C36-4DF3-86FD-05EBA17A249A}">
      <dgm:prSet/>
      <dgm:spPr/>
      <dgm:t>
        <a:bodyPr/>
        <a:lstStyle/>
        <a:p>
          <a:r>
            <a:rPr lang="en-US" dirty="0"/>
            <a:t>There are no gains to be made without costing someone else</a:t>
          </a:r>
        </a:p>
      </dgm:t>
    </dgm:pt>
    <dgm:pt modelId="{9028AAAE-2A5E-48B1-B756-170518743106}" type="parTrans" cxnId="{86789A1D-3900-4556-866C-47EE550D06E5}">
      <dgm:prSet/>
      <dgm:spPr/>
      <dgm:t>
        <a:bodyPr/>
        <a:lstStyle/>
        <a:p>
          <a:endParaRPr lang="en-US"/>
        </a:p>
      </dgm:t>
    </dgm:pt>
    <dgm:pt modelId="{3C298362-1499-45CB-ABEC-BA2801794B31}" type="sibTrans" cxnId="{86789A1D-3900-4556-866C-47EE550D06E5}">
      <dgm:prSet/>
      <dgm:spPr/>
      <dgm:t>
        <a:bodyPr/>
        <a:lstStyle/>
        <a:p>
          <a:endParaRPr lang="en-US"/>
        </a:p>
      </dgm:t>
    </dgm:pt>
    <dgm:pt modelId="{540D4587-0A99-428E-8F5E-27F3AE24B18B}">
      <dgm:prSet/>
      <dgm:spPr/>
      <dgm:t>
        <a:bodyPr/>
        <a:lstStyle/>
        <a:p>
          <a:r>
            <a:rPr lang="en-US" dirty="0"/>
            <a:t>The system is strategy-proof</a:t>
          </a:r>
        </a:p>
      </dgm:t>
    </dgm:pt>
    <dgm:pt modelId="{38408B85-3B3B-43EA-B68D-1AB165C9CF2D}" type="parTrans" cxnId="{BBB59DD6-1C54-47B7-B08B-1CB931760D6C}">
      <dgm:prSet/>
      <dgm:spPr/>
      <dgm:t>
        <a:bodyPr/>
        <a:lstStyle/>
        <a:p>
          <a:endParaRPr lang="en-US"/>
        </a:p>
      </dgm:t>
    </dgm:pt>
    <dgm:pt modelId="{6EFC6C0D-3E76-4B3B-AEF2-92A2D982DFA7}" type="sibTrans" cxnId="{BBB59DD6-1C54-47B7-B08B-1CB931760D6C}">
      <dgm:prSet/>
      <dgm:spPr/>
      <dgm:t>
        <a:bodyPr/>
        <a:lstStyle/>
        <a:p>
          <a:endParaRPr lang="en-US"/>
        </a:p>
      </dgm:t>
    </dgm:pt>
    <dgm:pt modelId="{8382F70C-A5EF-4AEA-835E-AB8F59AE61E4}">
      <dgm:prSet/>
      <dgm:spPr/>
      <dgm:t>
        <a:bodyPr/>
        <a:lstStyle/>
        <a:p>
          <a:r>
            <a:rPr lang="en-US" dirty="0"/>
            <a:t>A stable match, even a student-optimal stable match may not be Pareto efficient if students can trade positions</a:t>
          </a:r>
        </a:p>
      </dgm:t>
    </dgm:pt>
    <dgm:pt modelId="{21C6C5D5-107C-465D-97A8-F1ADD56720BE}" type="parTrans" cxnId="{104D7350-BB92-4D11-9237-41C85FE56D0F}">
      <dgm:prSet/>
      <dgm:spPr/>
      <dgm:t>
        <a:bodyPr/>
        <a:lstStyle/>
        <a:p>
          <a:endParaRPr lang="en-US"/>
        </a:p>
      </dgm:t>
    </dgm:pt>
    <dgm:pt modelId="{AF32DD70-A319-41BF-94B8-6645DB1DCB77}" type="sibTrans" cxnId="{104D7350-BB92-4D11-9237-41C85FE56D0F}">
      <dgm:prSet/>
      <dgm:spPr/>
      <dgm:t>
        <a:bodyPr/>
        <a:lstStyle/>
        <a:p>
          <a:endParaRPr lang="en-US"/>
        </a:p>
      </dgm:t>
    </dgm:pt>
    <dgm:pt modelId="{FD101EB8-E1B0-4169-93B3-1EE8AA029F11}">
      <dgm:prSet/>
      <dgm:spPr/>
      <dgm:t>
        <a:bodyPr/>
        <a:lstStyle/>
        <a:p>
          <a:r>
            <a:rPr lang="en-US" dirty="0"/>
            <a:t>An efficient system may be unstable because a school/student may prefer a different match*</a:t>
          </a:r>
        </a:p>
      </dgm:t>
    </dgm:pt>
    <dgm:pt modelId="{31334C41-FF8A-406C-82BF-69D9A1540BFB}" type="parTrans" cxnId="{BCA2D743-0869-44FB-8302-9C1F0E1CA6B2}">
      <dgm:prSet/>
      <dgm:spPr/>
      <dgm:t>
        <a:bodyPr/>
        <a:lstStyle/>
        <a:p>
          <a:endParaRPr lang="en-US"/>
        </a:p>
      </dgm:t>
    </dgm:pt>
    <dgm:pt modelId="{8CB58C60-0B5D-4839-B412-E1FBE456DF11}" type="sibTrans" cxnId="{BCA2D743-0869-44FB-8302-9C1F0E1CA6B2}">
      <dgm:prSet/>
      <dgm:spPr/>
      <dgm:t>
        <a:bodyPr/>
        <a:lstStyle/>
        <a:p>
          <a:endParaRPr lang="en-US"/>
        </a:p>
      </dgm:t>
    </dgm:pt>
    <dgm:pt modelId="{CB87DE2B-A301-47E0-9B91-75D2A45B2C00}" type="pres">
      <dgm:prSet presAssocID="{B38D1D02-B96D-42F1-B3B1-CCB0B6D103DC}" presName="vert0" presStyleCnt="0">
        <dgm:presLayoutVars>
          <dgm:dir/>
          <dgm:animOne val="branch"/>
          <dgm:animLvl val="lvl"/>
        </dgm:presLayoutVars>
      </dgm:prSet>
      <dgm:spPr/>
    </dgm:pt>
    <dgm:pt modelId="{020B068A-5460-469B-9F20-C58C4EDF3382}" type="pres">
      <dgm:prSet presAssocID="{51B9D6EC-07F6-494C-84E5-C06383E42C64}" presName="thickLine" presStyleLbl="alignNode1" presStyleIdx="0" presStyleCnt="2"/>
      <dgm:spPr/>
    </dgm:pt>
    <dgm:pt modelId="{D9D32114-3B4F-4330-A2D1-C5517E32FED9}" type="pres">
      <dgm:prSet presAssocID="{51B9D6EC-07F6-494C-84E5-C06383E42C64}" presName="horz1" presStyleCnt="0"/>
      <dgm:spPr/>
    </dgm:pt>
    <dgm:pt modelId="{D4C45300-7765-402F-8D35-1314137FFD55}" type="pres">
      <dgm:prSet presAssocID="{51B9D6EC-07F6-494C-84E5-C06383E42C64}" presName="tx1" presStyleLbl="revTx" presStyleIdx="0" presStyleCnt="8"/>
      <dgm:spPr/>
    </dgm:pt>
    <dgm:pt modelId="{1F7AE0B8-ABFC-444A-A60E-17F45E72481C}" type="pres">
      <dgm:prSet presAssocID="{51B9D6EC-07F6-494C-84E5-C06383E42C64}" presName="vert1" presStyleCnt="0"/>
      <dgm:spPr/>
    </dgm:pt>
    <dgm:pt modelId="{B4EE9F95-750A-470B-AE96-84D9B0C62B6A}" type="pres">
      <dgm:prSet presAssocID="{05AFBC01-1FAA-4ACD-BFE5-D8BE4A0ADEA2}" presName="vertSpace2a" presStyleCnt="0"/>
      <dgm:spPr/>
    </dgm:pt>
    <dgm:pt modelId="{42567BB5-C7CF-4396-B5BE-DFEA76D5946A}" type="pres">
      <dgm:prSet presAssocID="{05AFBC01-1FAA-4ACD-BFE5-D8BE4A0ADEA2}" presName="horz2" presStyleCnt="0"/>
      <dgm:spPr/>
    </dgm:pt>
    <dgm:pt modelId="{62F95C06-E8D9-4D0B-9FC4-0330CA0E191C}" type="pres">
      <dgm:prSet presAssocID="{05AFBC01-1FAA-4ACD-BFE5-D8BE4A0ADEA2}" presName="horzSpace2" presStyleCnt="0"/>
      <dgm:spPr/>
    </dgm:pt>
    <dgm:pt modelId="{A405FF95-2F8F-457A-B782-0B23E7E414AF}" type="pres">
      <dgm:prSet presAssocID="{05AFBC01-1FAA-4ACD-BFE5-D8BE4A0ADEA2}" presName="tx2" presStyleLbl="revTx" presStyleIdx="1" presStyleCnt="8"/>
      <dgm:spPr/>
    </dgm:pt>
    <dgm:pt modelId="{5CAF779E-54AE-49C2-9F25-9A9D87A3EF4A}" type="pres">
      <dgm:prSet presAssocID="{05AFBC01-1FAA-4ACD-BFE5-D8BE4A0ADEA2}" presName="vert2" presStyleCnt="0"/>
      <dgm:spPr/>
    </dgm:pt>
    <dgm:pt modelId="{F20ACD2F-0277-4B36-B5E8-B250F6543096}" type="pres">
      <dgm:prSet presAssocID="{05AFBC01-1FAA-4ACD-BFE5-D8BE4A0ADEA2}" presName="thinLine2b" presStyleLbl="callout" presStyleIdx="0" presStyleCnt="6"/>
      <dgm:spPr/>
    </dgm:pt>
    <dgm:pt modelId="{E7BFE4FA-437D-4C8E-ACB4-47CD6942A9D8}" type="pres">
      <dgm:prSet presAssocID="{05AFBC01-1FAA-4ACD-BFE5-D8BE4A0ADEA2}" presName="vertSpace2b" presStyleCnt="0"/>
      <dgm:spPr/>
    </dgm:pt>
    <dgm:pt modelId="{7EECB2E2-A093-4483-AB8B-5839D8658823}" type="pres">
      <dgm:prSet presAssocID="{36E1F983-68B5-40D3-A120-6BEA6A862030}" presName="horz2" presStyleCnt="0"/>
      <dgm:spPr/>
    </dgm:pt>
    <dgm:pt modelId="{908E346E-004F-4B7B-B61D-61C5EB26FAB6}" type="pres">
      <dgm:prSet presAssocID="{36E1F983-68B5-40D3-A120-6BEA6A862030}" presName="horzSpace2" presStyleCnt="0"/>
      <dgm:spPr/>
    </dgm:pt>
    <dgm:pt modelId="{BEE7687F-4A67-42BD-A74A-782456BA5952}" type="pres">
      <dgm:prSet presAssocID="{36E1F983-68B5-40D3-A120-6BEA6A862030}" presName="tx2" presStyleLbl="revTx" presStyleIdx="2" presStyleCnt="8"/>
      <dgm:spPr/>
    </dgm:pt>
    <dgm:pt modelId="{44F266C3-0F6E-4F8B-8F47-991AF4EB2C3E}" type="pres">
      <dgm:prSet presAssocID="{36E1F983-68B5-40D3-A120-6BEA6A862030}" presName="vert2" presStyleCnt="0"/>
      <dgm:spPr/>
    </dgm:pt>
    <dgm:pt modelId="{AB3D6966-306A-4A55-A0F2-711D047B704C}" type="pres">
      <dgm:prSet presAssocID="{36E1F983-68B5-40D3-A120-6BEA6A862030}" presName="thinLine2b" presStyleLbl="callout" presStyleIdx="1" presStyleCnt="6"/>
      <dgm:spPr/>
    </dgm:pt>
    <dgm:pt modelId="{F934A4AB-65CF-4016-BDF2-7BD681BE3B83}" type="pres">
      <dgm:prSet presAssocID="{36E1F983-68B5-40D3-A120-6BEA6A862030}" presName="vertSpace2b" presStyleCnt="0"/>
      <dgm:spPr/>
    </dgm:pt>
    <dgm:pt modelId="{199100BD-8D37-4946-93AC-D1B47A973C7B}" type="pres">
      <dgm:prSet presAssocID="{8382F70C-A5EF-4AEA-835E-AB8F59AE61E4}" presName="horz2" presStyleCnt="0"/>
      <dgm:spPr/>
    </dgm:pt>
    <dgm:pt modelId="{F497FAA1-894B-48BF-BE56-7622519F511C}" type="pres">
      <dgm:prSet presAssocID="{8382F70C-A5EF-4AEA-835E-AB8F59AE61E4}" presName="horzSpace2" presStyleCnt="0"/>
      <dgm:spPr/>
    </dgm:pt>
    <dgm:pt modelId="{E8CFD7A1-B4F9-4D9E-A90B-3CFA66F89E18}" type="pres">
      <dgm:prSet presAssocID="{8382F70C-A5EF-4AEA-835E-AB8F59AE61E4}" presName="tx2" presStyleLbl="revTx" presStyleIdx="3" presStyleCnt="8"/>
      <dgm:spPr/>
    </dgm:pt>
    <dgm:pt modelId="{C5544B63-A149-4BBB-AABA-D76E98984466}" type="pres">
      <dgm:prSet presAssocID="{8382F70C-A5EF-4AEA-835E-AB8F59AE61E4}" presName="vert2" presStyleCnt="0"/>
      <dgm:spPr/>
    </dgm:pt>
    <dgm:pt modelId="{A5AACB4C-75F8-4E3A-93FA-216021BF8352}" type="pres">
      <dgm:prSet presAssocID="{8382F70C-A5EF-4AEA-835E-AB8F59AE61E4}" presName="thinLine2b" presStyleLbl="callout" presStyleIdx="2" presStyleCnt="6"/>
      <dgm:spPr/>
    </dgm:pt>
    <dgm:pt modelId="{1BE3FE6C-8FAE-416B-AEC0-D889F082946C}" type="pres">
      <dgm:prSet presAssocID="{8382F70C-A5EF-4AEA-835E-AB8F59AE61E4}" presName="vertSpace2b" presStyleCnt="0"/>
      <dgm:spPr/>
    </dgm:pt>
    <dgm:pt modelId="{9E0721A5-4C0D-4F0A-A6E3-59D347A2A0F0}" type="pres">
      <dgm:prSet presAssocID="{16BD37AB-4289-4DE4-89B6-CCD3684B3317}" presName="thickLine" presStyleLbl="alignNode1" presStyleIdx="1" presStyleCnt="2"/>
      <dgm:spPr/>
    </dgm:pt>
    <dgm:pt modelId="{7F140513-31C0-4C34-8819-726456043947}" type="pres">
      <dgm:prSet presAssocID="{16BD37AB-4289-4DE4-89B6-CCD3684B3317}" presName="horz1" presStyleCnt="0"/>
      <dgm:spPr/>
    </dgm:pt>
    <dgm:pt modelId="{A16D7904-C4D5-4E0D-BB4E-DBD03FAA0805}" type="pres">
      <dgm:prSet presAssocID="{16BD37AB-4289-4DE4-89B6-CCD3684B3317}" presName="tx1" presStyleLbl="revTx" presStyleIdx="4" presStyleCnt="8"/>
      <dgm:spPr/>
    </dgm:pt>
    <dgm:pt modelId="{6DA5A998-9D03-4EE5-98FF-D27A7D9C8761}" type="pres">
      <dgm:prSet presAssocID="{16BD37AB-4289-4DE4-89B6-CCD3684B3317}" presName="vert1" presStyleCnt="0"/>
      <dgm:spPr/>
    </dgm:pt>
    <dgm:pt modelId="{A79C1442-B521-476D-BC26-E7F59F05E903}" type="pres">
      <dgm:prSet presAssocID="{763C2F21-1C36-4DF3-86FD-05EBA17A249A}" presName="vertSpace2a" presStyleCnt="0"/>
      <dgm:spPr/>
    </dgm:pt>
    <dgm:pt modelId="{1F831724-0AA9-4D04-9779-0D1AC9C6558B}" type="pres">
      <dgm:prSet presAssocID="{763C2F21-1C36-4DF3-86FD-05EBA17A249A}" presName="horz2" presStyleCnt="0"/>
      <dgm:spPr/>
    </dgm:pt>
    <dgm:pt modelId="{26A76B0A-CC0B-45D0-82E2-76DB3E94A086}" type="pres">
      <dgm:prSet presAssocID="{763C2F21-1C36-4DF3-86FD-05EBA17A249A}" presName="horzSpace2" presStyleCnt="0"/>
      <dgm:spPr/>
    </dgm:pt>
    <dgm:pt modelId="{06C0A19F-4F68-433F-AE19-0EC26E6D83B5}" type="pres">
      <dgm:prSet presAssocID="{763C2F21-1C36-4DF3-86FD-05EBA17A249A}" presName="tx2" presStyleLbl="revTx" presStyleIdx="5" presStyleCnt="8"/>
      <dgm:spPr/>
    </dgm:pt>
    <dgm:pt modelId="{DDDC3CFF-FFF6-4C17-BF43-D45E71F4C5EB}" type="pres">
      <dgm:prSet presAssocID="{763C2F21-1C36-4DF3-86FD-05EBA17A249A}" presName="vert2" presStyleCnt="0"/>
      <dgm:spPr/>
    </dgm:pt>
    <dgm:pt modelId="{E829321F-40DB-47BC-8CF1-61FB571910B2}" type="pres">
      <dgm:prSet presAssocID="{763C2F21-1C36-4DF3-86FD-05EBA17A249A}" presName="thinLine2b" presStyleLbl="callout" presStyleIdx="3" presStyleCnt="6"/>
      <dgm:spPr/>
    </dgm:pt>
    <dgm:pt modelId="{C287DF88-A48A-4AD8-BED6-559B98C75A2A}" type="pres">
      <dgm:prSet presAssocID="{763C2F21-1C36-4DF3-86FD-05EBA17A249A}" presName="vertSpace2b" presStyleCnt="0"/>
      <dgm:spPr/>
    </dgm:pt>
    <dgm:pt modelId="{9780AF96-4B88-4E1A-B25A-EBBA0F657C3A}" type="pres">
      <dgm:prSet presAssocID="{540D4587-0A99-428E-8F5E-27F3AE24B18B}" presName="horz2" presStyleCnt="0"/>
      <dgm:spPr/>
    </dgm:pt>
    <dgm:pt modelId="{22E8AD7C-AFEE-46AA-8491-B452CAED4074}" type="pres">
      <dgm:prSet presAssocID="{540D4587-0A99-428E-8F5E-27F3AE24B18B}" presName="horzSpace2" presStyleCnt="0"/>
      <dgm:spPr/>
    </dgm:pt>
    <dgm:pt modelId="{F797666F-A8EB-4B23-B0F1-48761CEC0465}" type="pres">
      <dgm:prSet presAssocID="{540D4587-0A99-428E-8F5E-27F3AE24B18B}" presName="tx2" presStyleLbl="revTx" presStyleIdx="6" presStyleCnt="8"/>
      <dgm:spPr/>
    </dgm:pt>
    <dgm:pt modelId="{77583C2B-EDE5-4F0E-B31A-B9860C614B5B}" type="pres">
      <dgm:prSet presAssocID="{540D4587-0A99-428E-8F5E-27F3AE24B18B}" presName="vert2" presStyleCnt="0"/>
      <dgm:spPr/>
    </dgm:pt>
    <dgm:pt modelId="{A02B7373-8B18-4B7D-A4AE-AC7B93114647}" type="pres">
      <dgm:prSet presAssocID="{540D4587-0A99-428E-8F5E-27F3AE24B18B}" presName="thinLine2b" presStyleLbl="callout" presStyleIdx="4" presStyleCnt="6"/>
      <dgm:spPr/>
    </dgm:pt>
    <dgm:pt modelId="{DCFECFF2-8B5C-4C1B-BB9B-B4FDA8C63736}" type="pres">
      <dgm:prSet presAssocID="{540D4587-0A99-428E-8F5E-27F3AE24B18B}" presName="vertSpace2b" presStyleCnt="0"/>
      <dgm:spPr/>
    </dgm:pt>
    <dgm:pt modelId="{3BF83B7B-00F2-4B19-96DE-DB3E3383769D}" type="pres">
      <dgm:prSet presAssocID="{FD101EB8-E1B0-4169-93B3-1EE8AA029F11}" presName="horz2" presStyleCnt="0"/>
      <dgm:spPr/>
    </dgm:pt>
    <dgm:pt modelId="{6ED9F02E-E606-4AF6-B7A3-5099DFB0FC0E}" type="pres">
      <dgm:prSet presAssocID="{FD101EB8-E1B0-4169-93B3-1EE8AA029F11}" presName="horzSpace2" presStyleCnt="0"/>
      <dgm:spPr/>
    </dgm:pt>
    <dgm:pt modelId="{B4D1D201-22AB-4DA5-8A68-27A757CBBCEC}" type="pres">
      <dgm:prSet presAssocID="{FD101EB8-E1B0-4169-93B3-1EE8AA029F11}" presName="tx2" presStyleLbl="revTx" presStyleIdx="7" presStyleCnt="8"/>
      <dgm:spPr/>
    </dgm:pt>
    <dgm:pt modelId="{A5FBF7D2-4A3C-40F9-8606-5A1B4EB2D8AF}" type="pres">
      <dgm:prSet presAssocID="{FD101EB8-E1B0-4169-93B3-1EE8AA029F11}" presName="vert2" presStyleCnt="0"/>
      <dgm:spPr/>
    </dgm:pt>
    <dgm:pt modelId="{DDCB5B0F-1151-4ED8-8FA4-6C14EA992183}" type="pres">
      <dgm:prSet presAssocID="{FD101EB8-E1B0-4169-93B3-1EE8AA029F11}" presName="thinLine2b" presStyleLbl="callout" presStyleIdx="5" presStyleCnt="6"/>
      <dgm:spPr/>
    </dgm:pt>
    <dgm:pt modelId="{58C0C279-0CB2-4FDB-A03A-998256048389}" type="pres">
      <dgm:prSet presAssocID="{FD101EB8-E1B0-4169-93B3-1EE8AA029F11}" presName="vertSpace2b" presStyleCnt="0"/>
      <dgm:spPr/>
    </dgm:pt>
  </dgm:ptLst>
  <dgm:cxnLst>
    <dgm:cxn modelId="{D77D3802-C373-41A4-B10E-F4C8298B2253}" type="presOf" srcId="{763C2F21-1C36-4DF3-86FD-05EBA17A249A}" destId="{06C0A19F-4F68-433F-AE19-0EC26E6D83B5}" srcOrd="0" destOrd="0" presId="urn:microsoft.com/office/officeart/2008/layout/LinedList"/>
    <dgm:cxn modelId="{7B0BC308-DA52-48D0-B71E-5F631EEC048A}" type="presOf" srcId="{B38D1D02-B96D-42F1-B3B1-CCB0B6D103DC}" destId="{CB87DE2B-A301-47E0-9B91-75D2A45B2C00}" srcOrd="0" destOrd="0" presId="urn:microsoft.com/office/officeart/2008/layout/LinedList"/>
    <dgm:cxn modelId="{B5A7B612-3FA1-464D-9C56-D0A00D453478}" type="presOf" srcId="{FD101EB8-E1B0-4169-93B3-1EE8AA029F11}" destId="{B4D1D201-22AB-4DA5-8A68-27A757CBBCEC}" srcOrd="0" destOrd="0" presId="urn:microsoft.com/office/officeart/2008/layout/LinedList"/>
    <dgm:cxn modelId="{1DED2B1A-F7F9-4FF0-802E-5BE62C27F76D}" type="presOf" srcId="{16BD37AB-4289-4DE4-89B6-CCD3684B3317}" destId="{A16D7904-C4D5-4E0D-BB4E-DBD03FAA0805}" srcOrd="0" destOrd="0" presId="urn:microsoft.com/office/officeart/2008/layout/LinedList"/>
    <dgm:cxn modelId="{86789A1D-3900-4556-866C-47EE550D06E5}" srcId="{16BD37AB-4289-4DE4-89B6-CCD3684B3317}" destId="{763C2F21-1C36-4DF3-86FD-05EBA17A249A}" srcOrd="0" destOrd="0" parTransId="{9028AAAE-2A5E-48B1-B756-170518743106}" sibTransId="{3C298362-1499-45CB-ABEC-BA2801794B31}"/>
    <dgm:cxn modelId="{39188D1F-3F45-475C-ABDC-00703ADBAEC4}" type="presOf" srcId="{8382F70C-A5EF-4AEA-835E-AB8F59AE61E4}" destId="{E8CFD7A1-B4F9-4D9E-A90B-3CFA66F89E18}" srcOrd="0" destOrd="0" presId="urn:microsoft.com/office/officeart/2008/layout/LinedList"/>
    <dgm:cxn modelId="{E45E6226-7BE4-49C5-BE4E-46456F7028DB}" srcId="{51B9D6EC-07F6-494C-84E5-C06383E42C64}" destId="{36E1F983-68B5-40D3-A120-6BEA6A862030}" srcOrd="1" destOrd="0" parTransId="{E78A5D25-057D-4388-92E0-4066F5528F71}" sibTransId="{F87E5F1C-FC26-454E-A5D3-F60310D06FB0}"/>
    <dgm:cxn modelId="{BCA2D743-0869-44FB-8302-9C1F0E1CA6B2}" srcId="{16BD37AB-4289-4DE4-89B6-CCD3684B3317}" destId="{FD101EB8-E1B0-4169-93B3-1EE8AA029F11}" srcOrd="2" destOrd="0" parTransId="{31334C41-FF8A-406C-82BF-69D9A1540BFB}" sibTransId="{8CB58C60-0B5D-4839-B412-E1FBE456DF11}"/>
    <dgm:cxn modelId="{01C2F746-1652-44B5-846E-1BEBA7444308}" srcId="{51B9D6EC-07F6-494C-84E5-C06383E42C64}" destId="{05AFBC01-1FAA-4ACD-BFE5-D8BE4A0ADEA2}" srcOrd="0" destOrd="0" parTransId="{69CEB1D8-B4CD-44EC-8A99-11054457A8EF}" sibTransId="{6BAD636B-4EE9-43FE-BFD2-CC63927E651D}"/>
    <dgm:cxn modelId="{3E85926D-0479-41A8-9F0A-103DE597B1E6}" type="presOf" srcId="{36E1F983-68B5-40D3-A120-6BEA6A862030}" destId="{BEE7687F-4A67-42BD-A74A-782456BA5952}" srcOrd="0" destOrd="0" presId="urn:microsoft.com/office/officeart/2008/layout/LinedList"/>
    <dgm:cxn modelId="{104D7350-BB92-4D11-9237-41C85FE56D0F}" srcId="{51B9D6EC-07F6-494C-84E5-C06383E42C64}" destId="{8382F70C-A5EF-4AEA-835E-AB8F59AE61E4}" srcOrd="2" destOrd="0" parTransId="{21C6C5D5-107C-465D-97A8-F1ADD56720BE}" sibTransId="{AF32DD70-A319-41BF-94B8-6645DB1DCB77}"/>
    <dgm:cxn modelId="{5E036A52-F936-4435-9BB1-7CAA4602A803}" type="presOf" srcId="{540D4587-0A99-428E-8F5E-27F3AE24B18B}" destId="{F797666F-A8EB-4B23-B0F1-48761CEC0465}" srcOrd="0" destOrd="0" presId="urn:microsoft.com/office/officeart/2008/layout/LinedList"/>
    <dgm:cxn modelId="{2C6E2B75-242B-48F5-9D7E-D72CE41F1D22}" srcId="{B38D1D02-B96D-42F1-B3B1-CCB0B6D103DC}" destId="{51B9D6EC-07F6-494C-84E5-C06383E42C64}" srcOrd="0" destOrd="0" parTransId="{2EBF61E3-FA2E-4697-A13F-4CAF2556736F}" sibTransId="{429C58FE-3064-4D6D-9C56-F1AC15197DFE}"/>
    <dgm:cxn modelId="{59EC5DAA-7FD1-4D2A-9BD8-DEDDF44485AB}" type="presOf" srcId="{51B9D6EC-07F6-494C-84E5-C06383E42C64}" destId="{D4C45300-7765-402F-8D35-1314137FFD55}" srcOrd="0" destOrd="0" presId="urn:microsoft.com/office/officeart/2008/layout/LinedList"/>
    <dgm:cxn modelId="{C003B2C6-B19D-40CC-ADE6-C0AF9041CAFD}" type="presOf" srcId="{05AFBC01-1FAA-4ACD-BFE5-D8BE4A0ADEA2}" destId="{A405FF95-2F8F-457A-B782-0B23E7E414AF}" srcOrd="0" destOrd="0" presId="urn:microsoft.com/office/officeart/2008/layout/LinedList"/>
    <dgm:cxn modelId="{BBB59DD6-1C54-47B7-B08B-1CB931760D6C}" srcId="{16BD37AB-4289-4DE4-89B6-CCD3684B3317}" destId="{540D4587-0A99-428E-8F5E-27F3AE24B18B}" srcOrd="1" destOrd="0" parTransId="{38408B85-3B3B-43EA-B68D-1AB165C9CF2D}" sibTransId="{6EFC6C0D-3E76-4B3B-AEF2-92A2D982DFA7}"/>
    <dgm:cxn modelId="{AED514FE-A530-4DA7-83F3-7B27D555C1E9}" srcId="{B38D1D02-B96D-42F1-B3B1-CCB0B6D103DC}" destId="{16BD37AB-4289-4DE4-89B6-CCD3684B3317}" srcOrd="1" destOrd="0" parTransId="{823E3DD9-D87C-4F7B-AADB-DD7005D5C78F}" sibTransId="{EFF3213F-0A37-4432-8370-C0F92AC0B6EE}"/>
    <dgm:cxn modelId="{02146FF8-3701-4658-898F-B923FAE46C2C}" type="presParOf" srcId="{CB87DE2B-A301-47E0-9B91-75D2A45B2C00}" destId="{020B068A-5460-469B-9F20-C58C4EDF3382}" srcOrd="0" destOrd="0" presId="urn:microsoft.com/office/officeart/2008/layout/LinedList"/>
    <dgm:cxn modelId="{170ADA25-EBAD-4028-942C-DBC89134F622}" type="presParOf" srcId="{CB87DE2B-A301-47E0-9B91-75D2A45B2C00}" destId="{D9D32114-3B4F-4330-A2D1-C5517E32FED9}" srcOrd="1" destOrd="0" presId="urn:microsoft.com/office/officeart/2008/layout/LinedList"/>
    <dgm:cxn modelId="{F5D65194-E497-4CFC-867D-FC6C8913C172}" type="presParOf" srcId="{D9D32114-3B4F-4330-A2D1-C5517E32FED9}" destId="{D4C45300-7765-402F-8D35-1314137FFD55}" srcOrd="0" destOrd="0" presId="urn:microsoft.com/office/officeart/2008/layout/LinedList"/>
    <dgm:cxn modelId="{EDAFAED2-1B30-46F9-A208-4340F35AE5F4}" type="presParOf" srcId="{D9D32114-3B4F-4330-A2D1-C5517E32FED9}" destId="{1F7AE0B8-ABFC-444A-A60E-17F45E72481C}" srcOrd="1" destOrd="0" presId="urn:microsoft.com/office/officeart/2008/layout/LinedList"/>
    <dgm:cxn modelId="{0FFA4127-A596-48F5-B76F-B25A2E45C66C}" type="presParOf" srcId="{1F7AE0B8-ABFC-444A-A60E-17F45E72481C}" destId="{B4EE9F95-750A-470B-AE96-84D9B0C62B6A}" srcOrd="0" destOrd="0" presId="urn:microsoft.com/office/officeart/2008/layout/LinedList"/>
    <dgm:cxn modelId="{F0A5ED4C-26D4-4262-977C-DE1C6AE9AF45}" type="presParOf" srcId="{1F7AE0B8-ABFC-444A-A60E-17F45E72481C}" destId="{42567BB5-C7CF-4396-B5BE-DFEA76D5946A}" srcOrd="1" destOrd="0" presId="urn:microsoft.com/office/officeart/2008/layout/LinedList"/>
    <dgm:cxn modelId="{161FF2E2-CDBD-4A50-9D88-571E16217F08}" type="presParOf" srcId="{42567BB5-C7CF-4396-B5BE-DFEA76D5946A}" destId="{62F95C06-E8D9-4D0B-9FC4-0330CA0E191C}" srcOrd="0" destOrd="0" presId="urn:microsoft.com/office/officeart/2008/layout/LinedList"/>
    <dgm:cxn modelId="{657D0489-D39D-4C28-8E74-78F517376381}" type="presParOf" srcId="{42567BB5-C7CF-4396-B5BE-DFEA76D5946A}" destId="{A405FF95-2F8F-457A-B782-0B23E7E414AF}" srcOrd="1" destOrd="0" presId="urn:microsoft.com/office/officeart/2008/layout/LinedList"/>
    <dgm:cxn modelId="{2B1C390A-9A58-46C9-BC0C-3D8E2C1FA7C3}" type="presParOf" srcId="{42567BB5-C7CF-4396-B5BE-DFEA76D5946A}" destId="{5CAF779E-54AE-49C2-9F25-9A9D87A3EF4A}" srcOrd="2" destOrd="0" presId="urn:microsoft.com/office/officeart/2008/layout/LinedList"/>
    <dgm:cxn modelId="{3153D9BE-4A82-4FFF-B872-EC2F43BEA7AE}" type="presParOf" srcId="{1F7AE0B8-ABFC-444A-A60E-17F45E72481C}" destId="{F20ACD2F-0277-4B36-B5E8-B250F6543096}" srcOrd="2" destOrd="0" presId="urn:microsoft.com/office/officeart/2008/layout/LinedList"/>
    <dgm:cxn modelId="{C669BFD3-3DD5-4627-9114-C27B0AB79564}" type="presParOf" srcId="{1F7AE0B8-ABFC-444A-A60E-17F45E72481C}" destId="{E7BFE4FA-437D-4C8E-ACB4-47CD6942A9D8}" srcOrd="3" destOrd="0" presId="urn:microsoft.com/office/officeart/2008/layout/LinedList"/>
    <dgm:cxn modelId="{A2BDED5D-1904-424F-8BDC-393C63940930}" type="presParOf" srcId="{1F7AE0B8-ABFC-444A-A60E-17F45E72481C}" destId="{7EECB2E2-A093-4483-AB8B-5839D8658823}" srcOrd="4" destOrd="0" presId="urn:microsoft.com/office/officeart/2008/layout/LinedList"/>
    <dgm:cxn modelId="{FC4B6F69-4EE0-489C-8D80-AD32C693B5AC}" type="presParOf" srcId="{7EECB2E2-A093-4483-AB8B-5839D8658823}" destId="{908E346E-004F-4B7B-B61D-61C5EB26FAB6}" srcOrd="0" destOrd="0" presId="urn:microsoft.com/office/officeart/2008/layout/LinedList"/>
    <dgm:cxn modelId="{166B9EB1-0EFF-4FD3-89E0-BDA432BF1D72}" type="presParOf" srcId="{7EECB2E2-A093-4483-AB8B-5839D8658823}" destId="{BEE7687F-4A67-42BD-A74A-782456BA5952}" srcOrd="1" destOrd="0" presId="urn:microsoft.com/office/officeart/2008/layout/LinedList"/>
    <dgm:cxn modelId="{294195B1-5881-4154-B9CC-E469C89F8123}" type="presParOf" srcId="{7EECB2E2-A093-4483-AB8B-5839D8658823}" destId="{44F266C3-0F6E-4F8B-8F47-991AF4EB2C3E}" srcOrd="2" destOrd="0" presId="urn:microsoft.com/office/officeart/2008/layout/LinedList"/>
    <dgm:cxn modelId="{9619135A-2B5B-4ED7-899A-13DE161507D1}" type="presParOf" srcId="{1F7AE0B8-ABFC-444A-A60E-17F45E72481C}" destId="{AB3D6966-306A-4A55-A0F2-711D047B704C}" srcOrd="5" destOrd="0" presId="urn:microsoft.com/office/officeart/2008/layout/LinedList"/>
    <dgm:cxn modelId="{651A8684-0F26-4B44-AFF4-D74FE6B297AA}" type="presParOf" srcId="{1F7AE0B8-ABFC-444A-A60E-17F45E72481C}" destId="{F934A4AB-65CF-4016-BDF2-7BD681BE3B83}" srcOrd="6" destOrd="0" presId="urn:microsoft.com/office/officeart/2008/layout/LinedList"/>
    <dgm:cxn modelId="{2FA0B647-E735-4EC5-ABDB-74D77BFA9BC5}" type="presParOf" srcId="{1F7AE0B8-ABFC-444A-A60E-17F45E72481C}" destId="{199100BD-8D37-4946-93AC-D1B47A973C7B}" srcOrd="7" destOrd="0" presId="urn:microsoft.com/office/officeart/2008/layout/LinedList"/>
    <dgm:cxn modelId="{C20735C1-E396-49F7-AFDD-A9EA7AA69CEF}" type="presParOf" srcId="{199100BD-8D37-4946-93AC-D1B47A973C7B}" destId="{F497FAA1-894B-48BF-BE56-7622519F511C}" srcOrd="0" destOrd="0" presId="urn:microsoft.com/office/officeart/2008/layout/LinedList"/>
    <dgm:cxn modelId="{2586C293-AD9D-4FD7-BCE5-CC33E23468DF}" type="presParOf" srcId="{199100BD-8D37-4946-93AC-D1B47A973C7B}" destId="{E8CFD7A1-B4F9-4D9E-A90B-3CFA66F89E18}" srcOrd="1" destOrd="0" presId="urn:microsoft.com/office/officeart/2008/layout/LinedList"/>
    <dgm:cxn modelId="{677A7240-E13B-4AD4-85C4-84E6A7373666}" type="presParOf" srcId="{199100BD-8D37-4946-93AC-D1B47A973C7B}" destId="{C5544B63-A149-4BBB-AABA-D76E98984466}" srcOrd="2" destOrd="0" presId="urn:microsoft.com/office/officeart/2008/layout/LinedList"/>
    <dgm:cxn modelId="{7DEE682E-80A5-4D1F-96FD-8F617F2B7638}" type="presParOf" srcId="{1F7AE0B8-ABFC-444A-A60E-17F45E72481C}" destId="{A5AACB4C-75F8-4E3A-93FA-216021BF8352}" srcOrd="8" destOrd="0" presId="urn:microsoft.com/office/officeart/2008/layout/LinedList"/>
    <dgm:cxn modelId="{19B75DC3-3847-4A87-AC70-FE5C2292308F}" type="presParOf" srcId="{1F7AE0B8-ABFC-444A-A60E-17F45E72481C}" destId="{1BE3FE6C-8FAE-416B-AEC0-D889F082946C}" srcOrd="9" destOrd="0" presId="urn:microsoft.com/office/officeart/2008/layout/LinedList"/>
    <dgm:cxn modelId="{6F41F4C8-52BB-4ACB-9869-F3DA5DA4FCC6}" type="presParOf" srcId="{CB87DE2B-A301-47E0-9B91-75D2A45B2C00}" destId="{9E0721A5-4C0D-4F0A-A6E3-59D347A2A0F0}" srcOrd="2" destOrd="0" presId="urn:microsoft.com/office/officeart/2008/layout/LinedList"/>
    <dgm:cxn modelId="{D516DCC4-05B9-41C6-9336-64066067D194}" type="presParOf" srcId="{CB87DE2B-A301-47E0-9B91-75D2A45B2C00}" destId="{7F140513-31C0-4C34-8819-726456043947}" srcOrd="3" destOrd="0" presId="urn:microsoft.com/office/officeart/2008/layout/LinedList"/>
    <dgm:cxn modelId="{9EFD1CAF-18D7-43A2-BE71-B5F905EB4F29}" type="presParOf" srcId="{7F140513-31C0-4C34-8819-726456043947}" destId="{A16D7904-C4D5-4E0D-BB4E-DBD03FAA0805}" srcOrd="0" destOrd="0" presId="urn:microsoft.com/office/officeart/2008/layout/LinedList"/>
    <dgm:cxn modelId="{BDA063D7-0003-4F3A-828D-FA0F2198699B}" type="presParOf" srcId="{7F140513-31C0-4C34-8819-726456043947}" destId="{6DA5A998-9D03-4EE5-98FF-D27A7D9C8761}" srcOrd="1" destOrd="0" presId="urn:microsoft.com/office/officeart/2008/layout/LinedList"/>
    <dgm:cxn modelId="{2FEAB4AC-2A34-4CAC-87F4-92612BCFD3EA}" type="presParOf" srcId="{6DA5A998-9D03-4EE5-98FF-D27A7D9C8761}" destId="{A79C1442-B521-476D-BC26-E7F59F05E903}" srcOrd="0" destOrd="0" presId="urn:microsoft.com/office/officeart/2008/layout/LinedList"/>
    <dgm:cxn modelId="{5C85105E-A02C-43F5-B811-267B2C9431BC}" type="presParOf" srcId="{6DA5A998-9D03-4EE5-98FF-D27A7D9C8761}" destId="{1F831724-0AA9-4D04-9779-0D1AC9C6558B}" srcOrd="1" destOrd="0" presId="urn:microsoft.com/office/officeart/2008/layout/LinedList"/>
    <dgm:cxn modelId="{61886225-F1A7-4CFD-9614-007604D08C94}" type="presParOf" srcId="{1F831724-0AA9-4D04-9779-0D1AC9C6558B}" destId="{26A76B0A-CC0B-45D0-82E2-76DB3E94A086}" srcOrd="0" destOrd="0" presId="urn:microsoft.com/office/officeart/2008/layout/LinedList"/>
    <dgm:cxn modelId="{23FF4709-CBB3-48E8-A09F-C23420F16E2F}" type="presParOf" srcId="{1F831724-0AA9-4D04-9779-0D1AC9C6558B}" destId="{06C0A19F-4F68-433F-AE19-0EC26E6D83B5}" srcOrd="1" destOrd="0" presId="urn:microsoft.com/office/officeart/2008/layout/LinedList"/>
    <dgm:cxn modelId="{0A29C5B0-6D72-462F-B492-7FC364EE13C3}" type="presParOf" srcId="{1F831724-0AA9-4D04-9779-0D1AC9C6558B}" destId="{DDDC3CFF-FFF6-4C17-BF43-D45E71F4C5EB}" srcOrd="2" destOrd="0" presId="urn:microsoft.com/office/officeart/2008/layout/LinedList"/>
    <dgm:cxn modelId="{A827C004-A6B8-4566-89AF-D9D6D30F1799}" type="presParOf" srcId="{6DA5A998-9D03-4EE5-98FF-D27A7D9C8761}" destId="{E829321F-40DB-47BC-8CF1-61FB571910B2}" srcOrd="2" destOrd="0" presId="urn:microsoft.com/office/officeart/2008/layout/LinedList"/>
    <dgm:cxn modelId="{A30A9094-E91A-4789-8D8B-5402972F923B}" type="presParOf" srcId="{6DA5A998-9D03-4EE5-98FF-D27A7D9C8761}" destId="{C287DF88-A48A-4AD8-BED6-559B98C75A2A}" srcOrd="3" destOrd="0" presId="urn:microsoft.com/office/officeart/2008/layout/LinedList"/>
    <dgm:cxn modelId="{22BDEE95-9C16-42B3-BC11-488B1A7C18C7}" type="presParOf" srcId="{6DA5A998-9D03-4EE5-98FF-D27A7D9C8761}" destId="{9780AF96-4B88-4E1A-B25A-EBBA0F657C3A}" srcOrd="4" destOrd="0" presId="urn:microsoft.com/office/officeart/2008/layout/LinedList"/>
    <dgm:cxn modelId="{0C43557A-43CF-4F5F-B539-97F79D6E9678}" type="presParOf" srcId="{9780AF96-4B88-4E1A-B25A-EBBA0F657C3A}" destId="{22E8AD7C-AFEE-46AA-8491-B452CAED4074}" srcOrd="0" destOrd="0" presId="urn:microsoft.com/office/officeart/2008/layout/LinedList"/>
    <dgm:cxn modelId="{1DAA3497-67C6-4F30-9717-F838319F661B}" type="presParOf" srcId="{9780AF96-4B88-4E1A-B25A-EBBA0F657C3A}" destId="{F797666F-A8EB-4B23-B0F1-48761CEC0465}" srcOrd="1" destOrd="0" presId="urn:microsoft.com/office/officeart/2008/layout/LinedList"/>
    <dgm:cxn modelId="{B23E31F7-2784-45D8-BA5D-CF15DA5D95E3}" type="presParOf" srcId="{9780AF96-4B88-4E1A-B25A-EBBA0F657C3A}" destId="{77583C2B-EDE5-4F0E-B31A-B9860C614B5B}" srcOrd="2" destOrd="0" presId="urn:microsoft.com/office/officeart/2008/layout/LinedList"/>
    <dgm:cxn modelId="{2DE2A4A2-AD12-49EC-B098-F02043399AE1}" type="presParOf" srcId="{6DA5A998-9D03-4EE5-98FF-D27A7D9C8761}" destId="{A02B7373-8B18-4B7D-A4AE-AC7B93114647}" srcOrd="5" destOrd="0" presId="urn:microsoft.com/office/officeart/2008/layout/LinedList"/>
    <dgm:cxn modelId="{F368758F-43FC-4A53-9F57-85E02E51B944}" type="presParOf" srcId="{6DA5A998-9D03-4EE5-98FF-D27A7D9C8761}" destId="{DCFECFF2-8B5C-4C1B-BB9B-B4FDA8C63736}" srcOrd="6" destOrd="0" presId="urn:microsoft.com/office/officeart/2008/layout/LinedList"/>
    <dgm:cxn modelId="{199B830B-CD65-459A-8986-BFFD09FC27BA}" type="presParOf" srcId="{6DA5A998-9D03-4EE5-98FF-D27A7D9C8761}" destId="{3BF83B7B-00F2-4B19-96DE-DB3E3383769D}" srcOrd="7" destOrd="0" presId="urn:microsoft.com/office/officeart/2008/layout/LinedList"/>
    <dgm:cxn modelId="{17A0F491-C07A-428B-AB38-B12F4C277A79}" type="presParOf" srcId="{3BF83B7B-00F2-4B19-96DE-DB3E3383769D}" destId="{6ED9F02E-E606-4AF6-B7A3-5099DFB0FC0E}" srcOrd="0" destOrd="0" presId="urn:microsoft.com/office/officeart/2008/layout/LinedList"/>
    <dgm:cxn modelId="{42F8D397-154D-4782-88F9-CB0ADFC61FCB}" type="presParOf" srcId="{3BF83B7B-00F2-4B19-96DE-DB3E3383769D}" destId="{B4D1D201-22AB-4DA5-8A68-27A757CBBCEC}" srcOrd="1" destOrd="0" presId="urn:microsoft.com/office/officeart/2008/layout/LinedList"/>
    <dgm:cxn modelId="{69076EB5-6791-4BA4-BE6D-F91F82F4124F}" type="presParOf" srcId="{3BF83B7B-00F2-4B19-96DE-DB3E3383769D}" destId="{A5FBF7D2-4A3C-40F9-8606-5A1B4EB2D8AF}" srcOrd="2" destOrd="0" presId="urn:microsoft.com/office/officeart/2008/layout/LinedList"/>
    <dgm:cxn modelId="{0E0D113D-EBCF-41EB-95E0-3A23517673E5}" type="presParOf" srcId="{6DA5A998-9D03-4EE5-98FF-D27A7D9C8761}" destId="{DDCB5B0F-1151-4ED8-8FA4-6C14EA992183}" srcOrd="8" destOrd="0" presId="urn:microsoft.com/office/officeart/2008/layout/LinedList"/>
    <dgm:cxn modelId="{D2AD949A-EA8B-43D1-B11F-6B460F409D63}" type="presParOf" srcId="{6DA5A998-9D03-4EE5-98FF-D27A7D9C8761}" destId="{58C0C279-0CB2-4FDB-A03A-998256048389}"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1F4593E-BCBB-4DB1-824A-CA36F3AD22B1}"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AB1602BC-EFB0-4603-AD55-E8524FE800CE}">
      <dgm:prSet/>
      <dgm:spPr/>
      <dgm:t>
        <a:bodyPr/>
        <a:lstStyle/>
        <a:p>
          <a:r>
            <a:rPr lang="en-US" dirty="0"/>
            <a:t>Consider 3 pigeonholes and 4 pigeons</a:t>
          </a:r>
        </a:p>
      </dgm:t>
    </dgm:pt>
    <dgm:pt modelId="{057ECCAC-C8B0-4D66-8473-EE72AD739305}" type="parTrans" cxnId="{41AFC0CF-016D-43EB-90AF-F7C06363576E}">
      <dgm:prSet/>
      <dgm:spPr/>
      <dgm:t>
        <a:bodyPr/>
        <a:lstStyle/>
        <a:p>
          <a:endParaRPr lang="en-US"/>
        </a:p>
      </dgm:t>
    </dgm:pt>
    <dgm:pt modelId="{9E96B724-0EE0-4EB2-9122-33C116A3463C}" type="sibTrans" cxnId="{41AFC0CF-016D-43EB-90AF-F7C06363576E}">
      <dgm:prSet/>
      <dgm:spPr/>
      <dgm:t>
        <a:bodyPr/>
        <a:lstStyle/>
        <a:p>
          <a:endParaRPr lang="en-US"/>
        </a:p>
      </dgm:t>
    </dgm:pt>
    <dgm:pt modelId="{CF4E43EF-D8EE-4217-953E-9EE283C7C936}">
      <dgm:prSet/>
      <dgm:spPr/>
      <dgm:t>
        <a:bodyPr/>
        <a:lstStyle/>
        <a:p>
          <a:r>
            <a:rPr lang="en-US"/>
            <a:t>If the number of pigeons is greater than the number of pigeonholes, at least one hole will have more than one pigeon</a:t>
          </a:r>
        </a:p>
      </dgm:t>
    </dgm:pt>
    <dgm:pt modelId="{C4936B1C-F81E-4388-9477-C31352C0054D}" type="parTrans" cxnId="{FE611B96-48DB-4CE3-9B5F-F7058244EB94}">
      <dgm:prSet/>
      <dgm:spPr/>
      <dgm:t>
        <a:bodyPr/>
        <a:lstStyle/>
        <a:p>
          <a:endParaRPr lang="en-US"/>
        </a:p>
      </dgm:t>
    </dgm:pt>
    <dgm:pt modelId="{792F8461-A30F-48BA-9E1E-538134A9CAE3}" type="sibTrans" cxnId="{FE611B96-48DB-4CE3-9B5F-F7058244EB94}">
      <dgm:prSet/>
      <dgm:spPr/>
      <dgm:t>
        <a:bodyPr/>
        <a:lstStyle/>
        <a:p>
          <a:endParaRPr lang="en-US"/>
        </a:p>
      </dgm:t>
    </dgm:pt>
    <dgm:pt modelId="{3149E289-4DF5-41F5-A472-0C77F63F4FB6}">
      <dgm:prSet/>
      <dgm:spPr/>
      <dgm:t>
        <a:bodyPr/>
        <a:lstStyle/>
        <a:p>
          <a:r>
            <a:rPr lang="en-US"/>
            <a:t>The same applies to school choice in real life, namely in assigning priorities for both students and schools</a:t>
          </a:r>
        </a:p>
      </dgm:t>
    </dgm:pt>
    <dgm:pt modelId="{2E9F3748-9677-4344-ACB0-379E1DA4E669}" type="parTrans" cxnId="{A06F536B-F36F-46A7-87BC-9E2CAC959413}">
      <dgm:prSet/>
      <dgm:spPr/>
      <dgm:t>
        <a:bodyPr/>
        <a:lstStyle/>
        <a:p>
          <a:endParaRPr lang="en-US"/>
        </a:p>
      </dgm:t>
    </dgm:pt>
    <dgm:pt modelId="{BE67A746-C682-4CD8-9860-0608EAFA1AAB}" type="sibTrans" cxnId="{A06F536B-F36F-46A7-87BC-9E2CAC959413}">
      <dgm:prSet/>
      <dgm:spPr/>
      <dgm:t>
        <a:bodyPr/>
        <a:lstStyle/>
        <a:p>
          <a:endParaRPr lang="en-US"/>
        </a:p>
      </dgm:t>
    </dgm:pt>
    <dgm:pt modelId="{D49C444E-442A-42CA-83A7-804A3CF97389}" type="pres">
      <dgm:prSet presAssocID="{A1F4593E-BCBB-4DB1-824A-CA36F3AD22B1}" presName="vert0" presStyleCnt="0">
        <dgm:presLayoutVars>
          <dgm:dir/>
          <dgm:animOne val="branch"/>
          <dgm:animLvl val="lvl"/>
        </dgm:presLayoutVars>
      </dgm:prSet>
      <dgm:spPr/>
    </dgm:pt>
    <dgm:pt modelId="{F970A282-30A1-48BF-B638-BDF21859A714}" type="pres">
      <dgm:prSet presAssocID="{AB1602BC-EFB0-4603-AD55-E8524FE800CE}" presName="thickLine" presStyleLbl="alignNode1" presStyleIdx="0" presStyleCnt="3"/>
      <dgm:spPr/>
    </dgm:pt>
    <dgm:pt modelId="{2B08A4A5-A95D-4992-91A8-66064A469E6F}" type="pres">
      <dgm:prSet presAssocID="{AB1602BC-EFB0-4603-AD55-E8524FE800CE}" presName="horz1" presStyleCnt="0"/>
      <dgm:spPr/>
    </dgm:pt>
    <dgm:pt modelId="{77A35D09-E207-4FE3-9FDB-FACC4A3D33BF}" type="pres">
      <dgm:prSet presAssocID="{AB1602BC-EFB0-4603-AD55-E8524FE800CE}" presName="tx1" presStyleLbl="revTx" presStyleIdx="0" presStyleCnt="3"/>
      <dgm:spPr/>
    </dgm:pt>
    <dgm:pt modelId="{6DCA8777-F658-45DA-BC2B-49FACC02E238}" type="pres">
      <dgm:prSet presAssocID="{AB1602BC-EFB0-4603-AD55-E8524FE800CE}" presName="vert1" presStyleCnt="0"/>
      <dgm:spPr/>
    </dgm:pt>
    <dgm:pt modelId="{1C8017A6-5F5F-415F-88B9-BC8A1C1A05BC}" type="pres">
      <dgm:prSet presAssocID="{CF4E43EF-D8EE-4217-953E-9EE283C7C936}" presName="thickLine" presStyleLbl="alignNode1" presStyleIdx="1" presStyleCnt="3"/>
      <dgm:spPr/>
    </dgm:pt>
    <dgm:pt modelId="{377E1100-028C-4B25-9C60-E3D41DBE7E3E}" type="pres">
      <dgm:prSet presAssocID="{CF4E43EF-D8EE-4217-953E-9EE283C7C936}" presName="horz1" presStyleCnt="0"/>
      <dgm:spPr/>
    </dgm:pt>
    <dgm:pt modelId="{8BDD94D0-F9A4-472C-A740-EC8C007257A6}" type="pres">
      <dgm:prSet presAssocID="{CF4E43EF-D8EE-4217-953E-9EE283C7C936}" presName="tx1" presStyleLbl="revTx" presStyleIdx="1" presStyleCnt="3"/>
      <dgm:spPr/>
    </dgm:pt>
    <dgm:pt modelId="{6ECE16BC-DEEC-49D5-BCC4-68FB14AFD4F9}" type="pres">
      <dgm:prSet presAssocID="{CF4E43EF-D8EE-4217-953E-9EE283C7C936}" presName="vert1" presStyleCnt="0"/>
      <dgm:spPr/>
    </dgm:pt>
    <dgm:pt modelId="{E5C94CD4-8570-4BFB-964A-1A8DAD29D804}" type="pres">
      <dgm:prSet presAssocID="{3149E289-4DF5-41F5-A472-0C77F63F4FB6}" presName="thickLine" presStyleLbl="alignNode1" presStyleIdx="2" presStyleCnt="3"/>
      <dgm:spPr/>
    </dgm:pt>
    <dgm:pt modelId="{10FC6A99-48E9-4599-AD7C-A54708E6F765}" type="pres">
      <dgm:prSet presAssocID="{3149E289-4DF5-41F5-A472-0C77F63F4FB6}" presName="horz1" presStyleCnt="0"/>
      <dgm:spPr/>
    </dgm:pt>
    <dgm:pt modelId="{356BBFC7-0BFF-40F4-BCC8-FA2359FE5494}" type="pres">
      <dgm:prSet presAssocID="{3149E289-4DF5-41F5-A472-0C77F63F4FB6}" presName="tx1" presStyleLbl="revTx" presStyleIdx="2" presStyleCnt="3"/>
      <dgm:spPr/>
    </dgm:pt>
    <dgm:pt modelId="{CFCDE570-E458-42E9-BF17-35972262A3CD}" type="pres">
      <dgm:prSet presAssocID="{3149E289-4DF5-41F5-A472-0C77F63F4FB6}" presName="vert1" presStyleCnt="0"/>
      <dgm:spPr/>
    </dgm:pt>
  </dgm:ptLst>
  <dgm:cxnLst>
    <dgm:cxn modelId="{52AF7E61-B8EC-4045-B604-FB9032A72E36}" type="presOf" srcId="{AB1602BC-EFB0-4603-AD55-E8524FE800CE}" destId="{77A35D09-E207-4FE3-9FDB-FACC4A3D33BF}" srcOrd="0" destOrd="0" presId="urn:microsoft.com/office/officeart/2008/layout/LinedList"/>
    <dgm:cxn modelId="{A06F536B-F36F-46A7-87BC-9E2CAC959413}" srcId="{A1F4593E-BCBB-4DB1-824A-CA36F3AD22B1}" destId="{3149E289-4DF5-41F5-A472-0C77F63F4FB6}" srcOrd="2" destOrd="0" parTransId="{2E9F3748-9677-4344-ACB0-379E1DA4E669}" sibTransId="{BE67A746-C682-4CD8-9860-0608EAFA1AAB}"/>
    <dgm:cxn modelId="{FE611B96-48DB-4CE3-9B5F-F7058244EB94}" srcId="{A1F4593E-BCBB-4DB1-824A-CA36F3AD22B1}" destId="{CF4E43EF-D8EE-4217-953E-9EE283C7C936}" srcOrd="1" destOrd="0" parTransId="{C4936B1C-F81E-4388-9477-C31352C0054D}" sibTransId="{792F8461-A30F-48BA-9E1E-538134A9CAE3}"/>
    <dgm:cxn modelId="{7A4F1999-1FCD-43DC-A3E2-CE7B6163294F}" type="presOf" srcId="{3149E289-4DF5-41F5-A472-0C77F63F4FB6}" destId="{356BBFC7-0BFF-40F4-BCC8-FA2359FE5494}" srcOrd="0" destOrd="0" presId="urn:microsoft.com/office/officeart/2008/layout/LinedList"/>
    <dgm:cxn modelId="{41AFC0CF-016D-43EB-90AF-F7C06363576E}" srcId="{A1F4593E-BCBB-4DB1-824A-CA36F3AD22B1}" destId="{AB1602BC-EFB0-4603-AD55-E8524FE800CE}" srcOrd="0" destOrd="0" parTransId="{057ECCAC-C8B0-4D66-8473-EE72AD739305}" sibTransId="{9E96B724-0EE0-4EB2-9122-33C116A3463C}"/>
    <dgm:cxn modelId="{56DEF0E9-FB96-40CE-BEC9-2CD9A373F321}" type="presOf" srcId="{CF4E43EF-D8EE-4217-953E-9EE283C7C936}" destId="{8BDD94D0-F9A4-472C-A740-EC8C007257A6}" srcOrd="0" destOrd="0" presId="urn:microsoft.com/office/officeart/2008/layout/LinedList"/>
    <dgm:cxn modelId="{51395FF7-1E71-46BE-8851-DED824999825}" type="presOf" srcId="{A1F4593E-BCBB-4DB1-824A-CA36F3AD22B1}" destId="{D49C444E-442A-42CA-83A7-804A3CF97389}" srcOrd="0" destOrd="0" presId="urn:microsoft.com/office/officeart/2008/layout/LinedList"/>
    <dgm:cxn modelId="{57E15D13-CB03-4B9E-B5AD-5CC9BEDA3D9F}" type="presParOf" srcId="{D49C444E-442A-42CA-83A7-804A3CF97389}" destId="{F970A282-30A1-48BF-B638-BDF21859A714}" srcOrd="0" destOrd="0" presId="urn:microsoft.com/office/officeart/2008/layout/LinedList"/>
    <dgm:cxn modelId="{0592DD9A-0A4B-45FA-8F7C-ED4F95A8153D}" type="presParOf" srcId="{D49C444E-442A-42CA-83A7-804A3CF97389}" destId="{2B08A4A5-A95D-4992-91A8-66064A469E6F}" srcOrd="1" destOrd="0" presId="urn:microsoft.com/office/officeart/2008/layout/LinedList"/>
    <dgm:cxn modelId="{F95BC38A-9A28-4EDD-9248-5E998654D382}" type="presParOf" srcId="{2B08A4A5-A95D-4992-91A8-66064A469E6F}" destId="{77A35D09-E207-4FE3-9FDB-FACC4A3D33BF}" srcOrd="0" destOrd="0" presId="urn:microsoft.com/office/officeart/2008/layout/LinedList"/>
    <dgm:cxn modelId="{8F5C0479-0254-4A79-9439-ED7686AE2B8C}" type="presParOf" srcId="{2B08A4A5-A95D-4992-91A8-66064A469E6F}" destId="{6DCA8777-F658-45DA-BC2B-49FACC02E238}" srcOrd="1" destOrd="0" presId="urn:microsoft.com/office/officeart/2008/layout/LinedList"/>
    <dgm:cxn modelId="{DA46747C-2BD7-450C-ABDB-0747A1D7BDF6}" type="presParOf" srcId="{D49C444E-442A-42CA-83A7-804A3CF97389}" destId="{1C8017A6-5F5F-415F-88B9-BC8A1C1A05BC}" srcOrd="2" destOrd="0" presId="urn:microsoft.com/office/officeart/2008/layout/LinedList"/>
    <dgm:cxn modelId="{9A056CB9-7217-4E9E-B7C9-DB5554B9E818}" type="presParOf" srcId="{D49C444E-442A-42CA-83A7-804A3CF97389}" destId="{377E1100-028C-4B25-9C60-E3D41DBE7E3E}" srcOrd="3" destOrd="0" presId="urn:microsoft.com/office/officeart/2008/layout/LinedList"/>
    <dgm:cxn modelId="{FF695728-521C-4E98-95A6-5A6EC17A1B32}" type="presParOf" srcId="{377E1100-028C-4B25-9C60-E3D41DBE7E3E}" destId="{8BDD94D0-F9A4-472C-A740-EC8C007257A6}" srcOrd="0" destOrd="0" presId="urn:microsoft.com/office/officeart/2008/layout/LinedList"/>
    <dgm:cxn modelId="{DAF6BEE1-880B-479F-ACCE-D362D274D84E}" type="presParOf" srcId="{377E1100-028C-4B25-9C60-E3D41DBE7E3E}" destId="{6ECE16BC-DEEC-49D5-BCC4-68FB14AFD4F9}" srcOrd="1" destOrd="0" presId="urn:microsoft.com/office/officeart/2008/layout/LinedList"/>
    <dgm:cxn modelId="{F021FAF9-8378-4A9E-A30B-4778D7B1CEBB}" type="presParOf" srcId="{D49C444E-442A-42CA-83A7-804A3CF97389}" destId="{E5C94CD4-8570-4BFB-964A-1A8DAD29D804}" srcOrd="4" destOrd="0" presId="urn:microsoft.com/office/officeart/2008/layout/LinedList"/>
    <dgm:cxn modelId="{0772E311-A9DF-4A46-8C2D-AD287DB0FC64}" type="presParOf" srcId="{D49C444E-442A-42CA-83A7-804A3CF97389}" destId="{10FC6A99-48E9-4599-AD7C-A54708E6F765}" srcOrd="5" destOrd="0" presId="urn:microsoft.com/office/officeart/2008/layout/LinedList"/>
    <dgm:cxn modelId="{F0E4965A-40DA-44C8-815E-9F77FCB0528D}" type="presParOf" srcId="{10FC6A99-48E9-4599-AD7C-A54708E6F765}" destId="{356BBFC7-0BFF-40F4-BCC8-FA2359FE5494}" srcOrd="0" destOrd="0" presId="urn:microsoft.com/office/officeart/2008/layout/LinedList"/>
    <dgm:cxn modelId="{B78B8117-2DD1-4314-9DCF-AF2F9EE1498C}" type="presParOf" srcId="{10FC6A99-48E9-4599-AD7C-A54708E6F765}" destId="{CFCDE570-E458-42E9-BF17-35972262A3C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23C3FEC-D85A-41A6-984A-963C6B5593F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051AE439-FA98-4DEB-9215-FB3FD0BA7D4A}">
      <dgm:prSet/>
      <dgm:spPr/>
      <dgm:t>
        <a:bodyPr/>
        <a:lstStyle/>
        <a:p>
          <a:r>
            <a:rPr lang="en-US" dirty="0"/>
            <a:t>Schools separate students into priority “classes”</a:t>
          </a:r>
        </a:p>
      </dgm:t>
    </dgm:pt>
    <dgm:pt modelId="{3CC19A70-79A0-4270-8B2B-E1D58CCA524E}" type="parTrans" cxnId="{7467EF71-8A8C-4A08-9700-FCA71E3A1207}">
      <dgm:prSet/>
      <dgm:spPr/>
      <dgm:t>
        <a:bodyPr/>
        <a:lstStyle/>
        <a:p>
          <a:endParaRPr lang="en-US"/>
        </a:p>
      </dgm:t>
    </dgm:pt>
    <dgm:pt modelId="{A8AD5AA5-0B05-4D34-8FC1-931CF3B9733D}" type="sibTrans" cxnId="{7467EF71-8A8C-4A08-9700-FCA71E3A1207}">
      <dgm:prSet/>
      <dgm:spPr/>
      <dgm:t>
        <a:bodyPr/>
        <a:lstStyle/>
        <a:p>
          <a:endParaRPr lang="en-US"/>
        </a:p>
      </dgm:t>
    </dgm:pt>
    <dgm:pt modelId="{71384288-054C-4F51-8F4F-660FB03E54AB}">
      <dgm:prSet/>
      <dgm:spPr/>
      <dgm:t>
        <a:bodyPr/>
        <a:lstStyle/>
        <a:p>
          <a:r>
            <a:rPr lang="en-US"/>
            <a:t>These classes assign how desired a student is based on location, socioeconomic status, grades etc</a:t>
          </a:r>
        </a:p>
      </dgm:t>
    </dgm:pt>
    <dgm:pt modelId="{41E63865-667F-4DDF-BBA1-496BFB971AB1}" type="parTrans" cxnId="{7736DA99-F846-4239-A593-621F3D9F3620}">
      <dgm:prSet/>
      <dgm:spPr/>
      <dgm:t>
        <a:bodyPr/>
        <a:lstStyle/>
        <a:p>
          <a:endParaRPr lang="en-US"/>
        </a:p>
      </dgm:t>
    </dgm:pt>
    <dgm:pt modelId="{EF27A7C4-AEB8-448D-9D53-4C372E1E8AFE}" type="sibTrans" cxnId="{7736DA99-F846-4239-A593-621F3D9F3620}">
      <dgm:prSet/>
      <dgm:spPr/>
      <dgm:t>
        <a:bodyPr/>
        <a:lstStyle/>
        <a:p>
          <a:endParaRPr lang="en-US"/>
        </a:p>
      </dgm:t>
    </dgm:pt>
    <dgm:pt modelId="{17553CC5-3533-4E0E-A095-A9439CA7BEBD}">
      <dgm:prSet/>
      <dgm:spPr/>
      <dgm:t>
        <a:bodyPr/>
        <a:lstStyle/>
        <a:p>
          <a:r>
            <a:rPr lang="en-US" dirty="0"/>
            <a:t>Students in the same class have the same priority meaning that in order for priority structures to be strict, a tie-breaking procedure is needed</a:t>
          </a:r>
        </a:p>
      </dgm:t>
    </dgm:pt>
    <dgm:pt modelId="{59896239-7C55-4BCB-9F9A-9A1C93DF1FDA}" type="parTrans" cxnId="{56ADCCF7-E64A-43B8-9D66-38620257780B}">
      <dgm:prSet/>
      <dgm:spPr/>
      <dgm:t>
        <a:bodyPr/>
        <a:lstStyle/>
        <a:p>
          <a:endParaRPr lang="en-US"/>
        </a:p>
      </dgm:t>
    </dgm:pt>
    <dgm:pt modelId="{46994B15-4126-47CF-8FAB-932B8BAC7351}" type="sibTrans" cxnId="{56ADCCF7-E64A-43B8-9D66-38620257780B}">
      <dgm:prSet/>
      <dgm:spPr/>
      <dgm:t>
        <a:bodyPr/>
        <a:lstStyle/>
        <a:p>
          <a:endParaRPr lang="en-US"/>
        </a:p>
      </dgm:t>
    </dgm:pt>
    <dgm:pt modelId="{30780C04-E2E5-471C-A155-01D8540B215A}">
      <dgm:prSet/>
      <dgm:spPr/>
      <dgm:t>
        <a:bodyPr/>
        <a:lstStyle/>
        <a:p>
          <a:r>
            <a:rPr lang="en-US"/>
            <a:t>Generally, lotteries are used to break ties</a:t>
          </a:r>
        </a:p>
      </dgm:t>
    </dgm:pt>
    <dgm:pt modelId="{D175479B-C0EA-4237-8B1D-74206698BC4C}" type="parTrans" cxnId="{FD60C04F-A393-42A8-ADB7-D7729280AF34}">
      <dgm:prSet/>
      <dgm:spPr/>
      <dgm:t>
        <a:bodyPr/>
        <a:lstStyle/>
        <a:p>
          <a:endParaRPr lang="en-US"/>
        </a:p>
      </dgm:t>
    </dgm:pt>
    <dgm:pt modelId="{EE8D1B33-1CBC-4E23-9981-F8FB5E2D765E}" type="sibTrans" cxnId="{FD60C04F-A393-42A8-ADB7-D7729280AF34}">
      <dgm:prSet/>
      <dgm:spPr/>
      <dgm:t>
        <a:bodyPr/>
        <a:lstStyle/>
        <a:p>
          <a:endParaRPr lang="en-US"/>
        </a:p>
      </dgm:t>
    </dgm:pt>
    <dgm:pt modelId="{54A770A6-6064-4346-AC34-4E737439AEB5}">
      <dgm:prSet/>
      <dgm:spPr/>
      <dgm:t>
        <a:bodyPr/>
        <a:lstStyle/>
        <a:p>
          <a:r>
            <a:rPr lang="en-US"/>
            <a:t>In NYC, multiple tie-breaking is used which is when multiple lotteries are run to allow students at the back of a line in one lottery a chance to still get into the school they want to go to</a:t>
          </a:r>
        </a:p>
      </dgm:t>
    </dgm:pt>
    <dgm:pt modelId="{77CF8492-7A62-48D8-B113-473F5283EFA1}" type="parTrans" cxnId="{8A9DC9F4-276E-4C1F-94A6-4A7908230986}">
      <dgm:prSet/>
      <dgm:spPr/>
      <dgm:t>
        <a:bodyPr/>
        <a:lstStyle/>
        <a:p>
          <a:endParaRPr lang="en-US"/>
        </a:p>
      </dgm:t>
    </dgm:pt>
    <dgm:pt modelId="{137BEE5E-738E-47D7-B8D1-A430BE59767C}" type="sibTrans" cxnId="{8A9DC9F4-276E-4C1F-94A6-4A7908230986}">
      <dgm:prSet/>
      <dgm:spPr/>
      <dgm:t>
        <a:bodyPr/>
        <a:lstStyle/>
        <a:p>
          <a:endParaRPr lang="en-US"/>
        </a:p>
      </dgm:t>
    </dgm:pt>
    <dgm:pt modelId="{D9BC0143-3EE3-4346-9ABB-787E05CE657D}" type="pres">
      <dgm:prSet presAssocID="{023C3FEC-D85A-41A6-984A-963C6B5593F7}" presName="vert0" presStyleCnt="0">
        <dgm:presLayoutVars>
          <dgm:dir/>
          <dgm:animOne val="branch"/>
          <dgm:animLvl val="lvl"/>
        </dgm:presLayoutVars>
      </dgm:prSet>
      <dgm:spPr/>
    </dgm:pt>
    <dgm:pt modelId="{A6825FB0-C593-4246-9506-BBE7AD01AA77}" type="pres">
      <dgm:prSet presAssocID="{051AE439-FA98-4DEB-9215-FB3FD0BA7D4A}" presName="thickLine" presStyleLbl="alignNode1" presStyleIdx="0" presStyleCnt="5"/>
      <dgm:spPr/>
    </dgm:pt>
    <dgm:pt modelId="{F8BCEF4C-29FE-45B7-A771-A427927A3381}" type="pres">
      <dgm:prSet presAssocID="{051AE439-FA98-4DEB-9215-FB3FD0BA7D4A}" presName="horz1" presStyleCnt="0"/>
      <dgm:spPr/>
    </dgm:pt>
    <dgm:pt modelId="{749B740A-2DCF-4E6E-A020-29FDC6A6676D}" type="pres">
      <dgm:prSet presAssocID="{051AE439-FA98-4DEB-9215-FB3FD0BA7D4A}" presName="tx1" presStyleLbl="revTx" presStyleIdx="0" presStyleCnt="5"/>
      <dgm:spPr/>
    </dgm:pt>
    <dgm:pt modelId="{D5267401-5563-4076-ABDE-8168AD311122}" type="pres">
      <dgm:prSet presAssocID="{051AE439-FA98-4DEB-9215-FB3FD0BA7D4A}" presName="vert1" presStyleCnt="0"/>
      <dgm:spPr/>
    </dgm:pt>
    <dgm:pt modelId="{06067C05-8117-43AF-84EE-9AAB3FDB369E}" type="pres">
      <dgm:prSet presAssocID="{71384288-054C-4F51-8F4F-660FB03E54AB}" presName="thickLine" presStyleLbl="alignNode1" presStyleIdx="1" presStyleCnt="5"/>
      <dgm:spPr/>
    </dgm:pt>
    <dgm:pt modelId="{5F2A7287-0343-4FE2-9E56-C91526C5C5BA}" type="pres">
      <dgm:prSet presAssocID="{71384288-054C-4F51-8F4F-660FB03E54AB}" presName="horz1" presStyleCnt="0"/>
      <dgm:spPr/>
    </dgm:pt>
    <dgm:pt modelId="{B27E57FB-B3E5-402C-BBD0-254CF3D225BF}" type="pres">
      <dgm:prSet presAssocID="{71384288-054C-4F51-8F4F-660FB03E54AB}" presName="tx1" presStyleLbl="revTx" presStyleIdx="1" presStyleCnt="5"/>
      <dgm:spPr/>
    </dgm:pt>
    <dgm:pt modelId="{66AA16B4-FA87-4F40-A918-A5542DB11C68}" type="pres">
      <dgm:prSet presAssocID="{71384288-054C-4F51-8F4F-660FB03E54AB}" presName="vert1" presStyleCnt="0"/>
      <dgm:spPr/>
    </dgm:pt>
    <dgm:pt modelId="{B63C46F4-6F6A-4A37-A8A8-BFAD0AF57614}" type="pres">
      <dgm:prSet presAssocID="{17553CC5-3533-4E0E-A095-A9439CA7BEBD}" presName="thickLine" presStyleLbl="alignNode1" presStyleIdx="2" presStyleCnt="5"/>
      <dgm:spPr/>
    </dgm:pt>
    <dgm:pt modelId="{18CB72AF-101B-4093-B86A-8216B63F2E01}" type="pres">
      <dgm:prSet presAssocID="{17553CC5-3533-4E0E-A095-A9439CA7BEBD}" presName="horz1" presStyleCnt="0"/>
      <dgm:spPr/>
    </dgm:pt>
    <dgm:pt modelId="{C8FA9663-C763-4922-828D-A21DD285E5E4}" type="pres">
      <dgm:prSet presAssocID="{17553CC5-3533-4E0E-A095-A9439CA7BEBD}" presName="tx1" presStyleLbl="revTx" presStyleIdx="2" presStyleCnt="5"/>
      <dgm:spPr/>
    </dgm:pt>
    <dgm:pt modelId="{17E5DCE1-8ABF-4466-B973-3B8A845929A2}" type="pres">
      <dgm:prSet presAssocID="{17553CC5-3533-4E0E-A095-A9439CA7BEBD}" presName="vert1" presStyleCnt="0"/>
      <dgm:spPr/>
    </dgm:pt>
    <dgm:pt modelId="{DF79D6D2-EA14-4C68-8E46-30297252DC4E}" type="pres">
      <dgm:prSet presAssocID="{30780C04-E2E5-471C-A155-01D8540B215A}" presName="thickLine" presStyleLbl="alignNode1" presStyleIdx="3" presStyleCnt="5"/>
      <dgm:spPr/>
    </dgm:pt>
    <dgm:pt modelId="{500DA156-B1A6-4043-A548-5C097DFCEEE5}" type="pres">
      <dgm:prSet presAssocID="{30780C04-E2E5-471C-A155-01D8540B215A}" presName="horz1" presStyleCnt="0"/>
      <dgm:spPr/>
    </dgm:pt>
    <dgm:pt modelId="{E9DCF645-5E67-47A3-91B9-01DB123438ED}" type="pres">
      <dgm:prSet presAssocID="{30780C04-E2E5-471C-A155-01D8540B215A}" presName="tx1" presStyleLbl="revTx" presStyleIdx="3" presStyleCnt="5"/>
      <dgm:spPr/>
    </dgm:pt>
    <dgm:pt modelId="{73072676-FB40-47B6-8067-BD2A369D630B}" type="pres">
      <dgm:prSet presAssocID="{30780C04-E2E5-471C-A155-01D8540B215A}" presName="vert1" presStyleCnt="0"/>
      <dgm:spPr/>
    </dgm:pt>
    <dgm:pt modelId="{226A3B9D-67F1-4F19-A73D-C9E5CC270F2F}" type="pres">
      <dgm:prSet presAssocID="{54A770A6-6064-4346-AC34-4E737439AEB5}" presName="thickLine" presStyleLbl="alignNode1" presStyleIdx="4" presStyleCnt="5"/>
      <dgm:spPr/>
    </dgm:pt>
    <dgm:pt modelId="{9572CA70-6DBD-4921-9A62-F3853AB7AB96}" type="pres">
      <dgm:prSet presAssocID="{54A770A6-6064-4346-AC34-4E737439AEB5}" presName="horz1" presStyleCnt="0"/>
      <dgm:spPr/>
    </dgm:pt>
    <dgm:pt modelId="{B43C2052-C018-4D76-8C9A-B689AAA2999B}" type="pres">
      <dgm:prSet presAssocID="{54A770A6-6064-4346-AC34-4E737439AEB5}" presName="tx1" presStyleLbl="revTx" presStyleIdx="4" presStyleCnt="5"/>
      <dgm:spPr/>
    </dgm:pt>
    <dgm:pt modelId="{58D68AF1-F050-4A56-AE89-D273AE7ED6AB}" type="pres">
      <dgm:prSet presAssocID="{54A770A6-6064-4346-AC34-4E737439AEB5}" presName="vert1" presStyleCnt="0"/>
      <dgm:spPr/>
    </dgm:pt>
  </dgm:ptLst>
  <dgm:cxnLst>
    <dgm:cxn modelId="{28331D35-3B15-4C65-8F9F-D77382B43B25}" type="presOf" srcId="{30780C04-E2E5-471C-A155-01D8540B215A}" destId="{E9DCF645-5E67-47A3-91B9-01DB123438ED}" srcOrd="0" destOrd="0" presId="urn:microsoft.com/office/officeart/2008/layout/LinedList"/>
    <dgm:cxn modelId="{FD60C04F-A393-42A8-ADB7-D7729280AF34}" srcId="{023C3FEC-D85A-41A6-984A-963C6B5593F7}" destId="{30780C04-E2E5-471C-A155-01D8540B215A}" srcOrd="3" destOrd="0" parTransId="{D175479B-C0EA-4237-8B1D-74206698BC4C}" sibTransId="{EE8D1B33-1CBC-4E23-9981-F8FB5E2D765E}"/>
    <dgm:cxn modelId="{8DC51151-1C08-4B6C-A061-49AEF31B8F44}" type="presOf" srcId="{023C3FEC-D85A-41A6-984A-963C6B5593F7}" destId="{D9BC0143-3EE3-4346-9ABB-787E05CE657D}" srcOrd="0" destOrd="0" presId="urn:microsoft.com/office/officeart/2008/layout/LinedList"/>
    <dgm:cxn modelId="{7467EF71-8A8C-4A08-9700-FCA71E3A1207}" srcId="{023C3FEC-D85A-41A6-984A-963C6B5593F7}" destId="{051AE439-FA98-4DEB-9215-FB3FD0BA7D4A}" srcOrd="0" destOrd="0" parTransId="{3CC19A70-79A0-4270-8B2B-E1D58CCA524E}" sibTransId="{A8AD5AA5-0B05-4D34-8FC1-931CF3B9733D}"/>
    <dgm:cxn modelId="{7736DA99-F846-4239-A593-621F3D9F3620}" srcId="{023C3FEC-D85A-41A6-984A-963C6B5593F7}" destId="{71384288-054C-4F51-8F4F-660FB03E54AB}" srcOrd="1" destOrd="0" parTransId="{41E63865-667F-4DDF-BBA1-496BFB971AB1}" sibTransId="{EF27A7C4-AEB8-448D-9D53-4C372E1E8AFE}"/>
    <dgm:cxn modelId="{38D937B7-76A7-44F9-8E36-5C4853C26997}" type="presOf" srcId="{54A770A6-6064-4346-AC34-4E737439AEB5}" destId="{B43C2052-C018-4D76-8C9A-B689AAA2999B}" srcOrd="0" destOrd="0" presId="urn:microsoft.com/office/officeart/2008/layout/LinedList"/>
    <dgm:cxn modelId="{4376F2DB-0FBA-4295-9309-C568352C7C85}" type="presOf" srcId="{71384288-054C-4F51-8F4F-660FB03E54AB}" destId="{B27E57FB-B3E5-402C-BBD0-254CF3D225BF}" srcOrd="0" destOrd="0" presId="urn:microsoft.com/office/officeart/2008/layout/LinedList"/>
    <dgm:cxn modelId="{F35215E0-2184-4DD1-971C-6A44CE2F353E}" type="presOf" srcId="{17553CC5-3533-4E0E-A095-A9439CA7BEBD}" destId="{C8FA9663-C763-4922-828D-A21DD285E5E4}" srcOrd="0" destOrd="0" presId="urn:microsoft.com/office/officeart/2008/layout/LinedList"/>
    <dgm:cxn modelId="{8A9DC9F4-276E-4C1F-94A6-4A7908230986}" srcId="{023C3FEC-D85A-41A6-984A-963C6B5593F7}" destId="{54A770A6-6064-4346-AC34-4E737439AEB5}" srcOrd="4" destOrd="0" parTransId="{77CF8492-7A62-48D8-B113-473F5283EFA1}" sibTransId="{137BEE5E-738E-47D7-B8D1-A430BE59767C}"/>
    <dgm:cxn modelId="{420FAEF7-C776-4FD5-A1CA-F5EF3532CDAA}" type="presOf" srcId="{051AE439-FA98-4DEB-9215-FB3FD0BA7D4A}" destId="{749B740A-2DCF-4E6E-A020-29FDC6A6676D}" srcOrd="0" destOrd="0" presId="urn:microsoft.com/office/officeart/2008/layout/LinedList"/>
    <dgm:cxn modelId="{56ADCCF7-E64A-43B8-9D66-38620257780B}" srcId="{023C3FEC-D85A-41A6-984A-963C6B5593F7}" destId="{17553CC5-3533-4E0E-A095-A9439CA7BEBD}" srcOrd="2" destOrd="0" parTransId="{59896239-7C55-4BCB-9F9A-9A1C93DF1FDA}" sibTransId="{46994B15-4126-47CF-8FAB-932B8BAC7351}"/>
    <dgm:cxn modelId="{CAAD8B6D-43E2-4142-B5D0-A8479602C632}" type="presParOf" srcId="{D9BC0143-3EE3-4346-9ABB-787E05CE657D}" destId="{A6825FB0-C593-4246-9506-BBE7AD01AA77}" srcOrd="0" destOrd="0" presId="urn:microsoft.com/office/officeart/2008/layout/LinedList"/>
    <dgm:cxn modelId="{06653402-6B3E-461D-81A9-1AE219568AE4}" type="presParOf" srcId="{D9BC0143-3EE3-4346-9ABB-787E05CE657D}" destId="{F8BCEF4C-29FE-45B7-A771-A427927A3381}" srcOrd="1" destOrd="0" presId="urn:microsoft.com/office/officeart/2008/layout/LinedList"/>
    <dgm:cxn modelId="{9B6F33FA-CC38-47F1-B1CD-C3117D348A81}" type="presParOf" srcId="{F8BCEF4C-29FE-45B7-A771-A427927A3381}" destId="{749B740A-2DCF-4E6E-A020-29FDC6A6676D}" srcOrd="0" destOrd="0" presId="urn:microsoft.com/office/officeart/2008/layout/LinedList"/>
    <dgm:cxn modelId="{751A09BA-66CE-42EC-AE68-2DB520323F03}" type="presParOf" srcId="{F8BCEF4C-29FE-45B7-A771-A427927A3381}" destId="{D5267401-5563-4076-ABDE-8168AD311122}" srcOrd="1" destOrd="0" presId="urn:microsoft.com/office/officeart/2008/layout/LinedList"/>
    <dgm:cxn modelId="{F6057F0D-DEF3-4D96-85D2-52BF4F6C777C}" type="presParOf" srcId="{D9BC0143-3EE3-4346-9ABB-787E05CE657D}" destId="{06067C05-8117-43AF-84EE-9AAB3FDB369E}" srcOrd="2" destOrd="0" presId="urn:microsoft.com/office/officeart/2008/layout/LinedList"/>
    <dgm:cxn modelId="{5B02FD6A-42F1-4C6E-B4DD-1AF6AAD9A687}" type="presParOf" srcId="{D9BC0143-3EE3-4346-9ABB-787E05CE657D}" destId="{5F2A7287-0343-4FE2-9E56-C91526C5C5BA}" srcOrd="3" destOrd="0" presId="urn:microsoft.com/office/officeart/2008/layout/LinedList"/>
    <dgm:cxn modelId="{3B3EBE59-86DD-4D22-9F7F-2FFAAE81A959}" type="presParOf" srcId="{5F2A7287-0343-4FE2-9E56-C91526C5C5BA}" destId="{B27E57FB-B3E5-402C-BBD0-254CF3D225BF}" srcOrd="0" destOrd="0" presId="urn:microsoft.com/office/officeart/2008/layout/LinedList"/>
    <dgm:cxn modelId="{1CBD45D5-49B9-4989-AD83-8B20B08DE46F}" type="presParOf" srcId="{5F2A7287-0343-4FE2-9E56-C91526C5C5BA}" destId="{66AA16B4-FA87-4F40-A918-A5542DB11C68}" srcOrd="1" destOrd="0" presId="urn:microsoft.com/office/officeart/2008/layout/LinedList"/>
    <dgm:cxn modelId="{05D0ED27-EAB6-455B-AAAE-D94AB6A35BA8}" type="presParOf" srcId="{D9BC0143-3EE3-4346-9ABB-787E05CE657D}" destId="{B63C46F4-6F6A-4A37-A8A8-BFAD0AF57614}" srcOrd="4" destOrd="0" presId="urn:microsoft.com/office/officeart/2008/layout/LinedList"/>
    <dgm:cxn modelId="{23089AC0-597D-494D-9DF7-59DA720D1E6B}" type="presParOf" srcId="{D9BC0143-3EE3-4346-9ABB-787E05CE657D}" destId="{18CB72AF-101B-4093-B86A-8216B63F2E01}" srcOrd="5" destOrd="0" presId="urn:microsoft.com/office/officeart/2008/layout/LinedList"/>
    <dgm:cxn modelId="{DF3F3524-EBE9-4484-8828-04BFC463BA88}" type="presParOf" srcId="{18CB72AF-101B-4093-B86A-8216B63F2E01}" destId="{C8FA9663-C763-4922-828D-A21DD285E5E4}" srcOrd="0" destOrd="0" presId="urn:microsoft.com/office/officeart/2008/layout/LinedList"/>
    <dgm:cxn modelId="{871C2291-D894-4FCE-B809-3DAF4D2CBAB3}" type="presParOf" srcId="{18CB72AF-101B-4093-B86A-8216B63F2E01}" destId="{17E5DCE1-8ABF-4466-B973-3B8A845929A2}" srcOrd="1" destOrd="0" presId="urn:microsoft.com/office/officeart/2008/layout/LinedList"/>
    <dgm:cxn modelId="{4FDDF05A-4807-4B03-8ECA-2AFD0F2AFEF8}" type="presParOf" srcId="{D9BC0143-3EE3-4346-9ABB-787E05CE657D}" destId="{DF79D6D2-EA14-4C68-8E46-30297252DC4E}" srcOrd="6" destOrd="0" presId="urn:microsoft.com/office/officeart/2008/layout/LinedList"/>
    <dgm:cxn modelId="{36718A19-13EC-4F55-80A2-84E8AAB789A8}" type="presParOf" srcId="{D9BC0143-3EE3-4346-9ABB-787E05CE657D}" destId="{500DA156-B1A6-4043-A548-5C097DFCEEE5}" srcOrd="7" destOrd="0" presId="urn:microsoft.com/office/officeart/2008/layout/LinedList"/>
    <dgm:cxn modelId="{C4FDBBD7-28F3-427A-882A-2F2E86CE514B}" type="presParOf" srcId="{500DA156-B1A6-4043-A548-5C097DFCEEE5}" destId="{E9DCF645-5E67-47A3-91B9-01DB123438ED}" srcOrd="0" destOrd="0" presId="urn:microsoft.com/office/officeart/2008/layout/LinedList"/>
    <dgm:cxn modelId="{9B0BAE91-4AA9-451E-A01B-58B1DB189876}" type="presParOf" srcId="{500DA156-B1A6-4043-A548-5C097DFCEEE5}" destId="{73072676-FB40-47B6-8067-BD2A369D630B}" srcOrd="1" destOrd="0" presId="urn:microsoft.com/office/officeart/2008/layout/LinedList"/>
    <dgm:cxn modelId="{8F370F7D-83BE-4BB5-AEC5-CCF1E7C4EFEB}" type="presParOf" srcId="{D9BC0143-3EE3-4346-9ABB-787E05CE657D}" destId="{226A3B9D-67F1-4F19-A73D-C9E5CC270F2F}" srcOrd="8" destOrd="0" presId="urn:microsoft.com/office/officeart/2008/layout/LinedList"/>
    <dgm:cxn modelId="{FF797CEA-297B-4FEC-B632-31A97B4205D5}" type="presParOf" srcId="{D9BC0143-3EE3-4346-9ABB-787E05CE657D}" destId="{9572CA70-6DBD-4921-9A62-F3853AB7AB96}" srcOrd="9" destOrd="0" presId="urn:microsoft.com/office/officeart/2008/layout/LinedList"/>
    <dgm:cxn modelId="{F2B2D6B2-2865-4E73-A20D-EF433ADF6997}" type="presParOf" srcId="{9572CA70-6DBD-4921-9A62-F3853AB7AB96}" destId="{B43C2052-C018-4D76-8C9A-B689AAA2999B}" srcOrd="0" destOrd="0" presId="urn:microsoft.com/office/officeart/2008/layout/LinedList"/>
    <dgm:cxn modelId="{69CF3795-9378-419F-8158-6D1F15C3E94F}" type="presParOf" srcId="{9572CA70-6DBD-4921-9A62-F3853AB7AB96}" destId="{58D68AF1-F050-4A56-AE89-D273AE7ED6A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B002033-91F2-4AEF-8AD4-EBF9A1D6D03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97A958B-8361-43EC-8B03-9DDC027B2467}">
      <dgm:prSet/>
      <dgm:spPr/>
      <dgm:t>
        <a:bodyPr/>
        <a:lstStyle/>
        <a:p>
          <a:r>
            <a:rPr lang="en-US"/>
            <a:t>In order to alleviate this, Erdil and Ergin (2008) proposed a mechanism which maintained:</a:t>
          </a:r>
        </a:p>
      </dgm:t>
    </dgm:pt>
    <dgm:pt modelId="{F7A455F9-6493-4C05-B476-3B89EAC6EDE6}" type="parTrans" cxnId="{1BC2F128-D05E-4C21-8E3F-13A63B1E7CE1}">
      <dgm:prSet/>
      <dgm:spPr/>
      <dgm:t>
        <a:bodyPr/>
        <a:lstStyle/>
        <a:p>
          <a:endParaRPr lang="en-US"/>
        </a:p>
      </dgm:t>
    </dgm:pt>
    <dgm:pt modelId="{8A35B06F-805C-40A0-A86F-DA9CCBD8C41F}" type="sibTrans" cxnId="{1BC2F128-D05E-4C21-8E3F-13A63B1E7CE1}">
      <dgm:prSet/>
      <dgm:spPr/>
      <dgm:t>
        <a:bodyPr/>
        <a:lstStyle/>
        <a:p>
          <a:endParaRPr lang="en-US"/>
        </a:p>
      </dgm:t>
    </dgm:pt>
    <dgm:pt modelId="{381029E0-E6AC-4D0D-BC29-6A9F07CA631A}">
      <dgm:prSet/>
      <dgm:spPr/>
      <dgm:t>
        <a:bodyPr/>
        <a:lstStyle/>
        <a:p>
          <a:r>
            <a:rPr lang="en-US"/>
            <a:t>No justified envy</a:t>
          </a:r>
        </a:p>
      </dgm:t>
    </dgm:pt>
    <dgm:pt modelId="{82A51028-BD23-46B1-BD28-2569F5989AE9}" type="parTrans" cxnId="{29AC074F-D69B-4FAD-A3D4-A5801580ADF9}">
      <dgm:prSet/>
      <dgm:spPr/>
      <dgm:t>
        <a:bodyPr/>
        <a:lstStyle/>
        <a:p>
          <a:endParaRPr lang="en-US"/>
        </a:p>
      </dgm:t>
    </dgm:pt>
    <dgm:pt modelId="{EB7AE58E-4B1B-4C11-A769-E6C0E4E80B4D}" type="sibTrans" cxnId="{29AC074F-D69B-4FAD-A3D4-A5801580ADF9}">
      <dgm:prSet/>
      <dgm:spPr/>
      <dgm:t>
        <a:bodyPr/>
        <a:lstStyle/>
        <a:p>
          <a:endParaRPr lang="en-US"/>
        </a:p>
      </dgm:t>
    </dgm:pt>
    <dgm:pt modelId="{FE96D0C0-57AD-43AC-B077-50F80E76796D}">
      <dgm:prSet/>
      <dgm:spPr/>
      <dgm:t>
        <a:bodyPr/>
        <a:lstStyle/>
        <a:p>
          <a:r>
            <a:rPr lang="en-US"/>
            <a:t>Is not Pareto dominated by other no justified envy matches</a:t>
          </a:r>
        </a:p>
      </dgm:t>
    </dgm:pt>
    <dgm:pt modelId="{A2B05A7A-3ACA-440D-A799-1FC380FD87AD}" type="parTrans" cxnId="{208AA16C-347E-49A6-A519-4A1802139F0C}">
      <dgm:prSet/>
      <dgm:spPr/>
      <dgm:t>
        <a:bodyPr/>
        <a:lstStyle/>
        <a:p>
          <a:endParaRPr lang="en-US"/>
        </a:p>
      </dgm:t>
    </dgm:pt>
    <dgm:pt modelId="{243F85C1-8628-44AD-A7BE-F7D7AE9ED718}" type="sibTrans" cxnId="{208AA16C-347E-49A6-A519-4A1802139F0C}">
      <dgm:prSet/>
      <dgm:spPr/>
      <dgm:t>
        <a:bodyPr/>
        <a:lstStyle/>
        <a:p>
          <a:endParaRPr lang="en-US"/>
        </a:p>
      </dgm:t>
    </dgm:pt>
    <dgm:pt modelId="{4C8EE805-554D-477C-8063-E15FAABD4A70}">
      <dgm:prSet/>
      <dgm:spPr/>
      <dgm:t>
        <a:bodyPr/>
        <a:lstStyle/>
        <a:p>
          <a:r>
            <a:rPr lang="en-US"/>
            <a:t>But gives up strategy proofness</a:t>
          </a:r>
        </a:p>
      </dgm:t>
    </dgm:pt>
    <dgm:pt modelId="{77A6C3BC-057B-4439-B727-535DC1C805FA}" type="parTrans" cxnId="{A6F0A770-755F-4331-9A87-AA719F8DDCB8}">
      <dgm:prSet/>
      <dgm:spPr/>
      <dgm:t>
        <a:bodyPr/>
        <a:lstStyle/>
        <a:p>
          <a:endParaRPr lang="en-US"/>
        </a:p>
      </dgm:t>
    </dgm:pt>
    <dgm:pt modelId="{9B05D229-5211-484D-9563-047AC1336E9B}" type="sibTrans" cxnId="{A6F0A770-755F-4331-9A87-AA719F8DDCB8}">
      <dgm:prSet/>
      <dgm:spPr/>
      <dgm:t>
        <a:bodyPr/>
        <a:lstStyle/>
        <a:p>
          <a:endParaRPr lang="en-US"/>
        </a:p>
      </dgm:t>
    </dgm:pt>
    <dgm:pt modelId="{07557198-2329-4A6F-99B4-F3EC79595EC6}">
      <dgm:prSet/>
      <dgm:spPr/>
      <dgm:t>
        <a:bodyPr/>
        <a:lstStyle/>
        <a:p>
          <a:r>
            <a:rPr lang="en-US"/>
            <a:t>This mechanism is called </a:t>
          </a:r>
          <a:r>
            <a:rPr lang="en-US" b="1"/>
            <a:t>stable improvement cycles (SIC)</a:t>
          </a:r>
          <a:endParaRPr lang="en-US"/>
        </a:p>
      </dgm:t>
    </dgm:pt>
    <dgm:pt modelId="{D912629F-9A89-4714-A521-D191ED8587F3}" type="parTrans" cxnId="{AACA4715-5D61-4384-996F-2F3772129068}">
      <dgm:prSet/>
      <dgm:spPr/>
      <dgm:t>
        <a:bodyPr/>
        <a:lstStyle/>
        <a:p>
          <a:endParaRPr lang="en-US"/>
        </a:p>
      </dgm:t>
    </dgm:pt>
    <dgm:pt modelId="{E486CAA1-BA39-417A-9D72-50A4A6F1637F}" type="sibTrans" cxnId="{AACA4715-5D61-4384-996F-2F3772129068}">
      <dgm:prSet/>
      <dgm:spPr/>
      <dgm:t>
        <a:bodyPr/>
        <a:lstStyle/>
        <a:p>
          <a:endParaRPr lang="en-US"/>
        </a:p>
      </dgm:t>
    </dgm:pt>
    <dgm:pt modelId="{797F932E-B826-4AE1-B167-41AB089A1563}" type="pres">
      <dgm:prSet presAssocID="{0B002033-91F2-4AEF-8AD4-EBF9A1D6D031}" presName="linear" presStyleCnt="0">
        <dgm:presLayoutVars>
          <dgm:animLvl val="lvl"/>
          <dgm:resizeHandles val="exact"/>
        </dgm:presLayoutVars>
      </dgm:prSet>
      <dgm:spPr/>
    </dgm:pt>
    <dgm:pt modelId="{7AABDBCE-8450-439D-B9A7-688A4FA54932}" type="pres">
      <dgm:prSet presAssocID="{F97A958B-8361-43EC-8B03-9DDC027B2467}" presName="parentText" presStyleLbl="node1" presStyleIdx="0" presStyleCnt="2">
        <dgm:presLayoutVars>
          <dgm:chMax val="0"/>
          <dgm:bulletEnabled val="1"/>
        </dgm:presLayoutVars>
      </dgm:prSet>
      <dgm:spPr/>
    </dgm:pt>
    <dgm:pt modelId="{18C08F07-364A-4B59-9974-C8613966CBD2}" type="pres">
      <dgm:prSet presAssocID="{F97A958B-8361-43EC-8B03-9DDC027B2467}" presName="childText" presStyleLbl="revTx" presStyleIdx="0" presStyleCnt="1">
        <dgm:presLayoutVars>
          <dgm:bulletEnabled val="1"/>
        </dgm:presLayoutVars>
      </dgm:prSet>
      <dgm:spPr/>
    </dgm:pt>
    <dgm:pt modelId="{DDAC3386-D3FF-4913-9C52-9F1142A32740}" type="pres">
      <dgm:prSet presAssocID="{07557198-2329-4A6F-99B4-F3EC79595EC6}" presName="parentText" presStyleLbl="node1" presStyleIdx="1" presStyleCnt="2">
        <dgm:presLayoutVars>
          <dgm:chMax val="0"/>
          <dgm:bulletEnabled val="1"/>
        </dgm:presLayoutVars>
      </dgm:prSet>
      <dgm:spPr/>
    </dgm:pt>
  </dgm:ptLst>
  <dgm:cxnLst>
    <dgm:cxn modelId="{AAFC3409-C1DE-47FA-8CCC-DCDFBB14ECE3}" type="presOf" srcId="{F97A958B-8361-43EC-8B03-9DDC027B2467}" destId="{7AABDBCE-8450-439D-B9A7-688A4FA54932}" srcOrd="0" destOrd="0" presId="urn:microsoft.com/office/officeart/2005/8/layout/vList2"/>
    <dgm:cxn modelId="{AACA4715-5D61-4384-996F-2F3772129068}" srcId="{0B002033-91F2-4AEF-8AD4-EBF9A1D6D031}" destId="{07557198-2329-4A6F-99B4-F3EC79595EC6}" srcOrd="1" destOrd="0" parTransId="{D912629F-9A89-4714-A521-D191ED8587F3}" sibTransId="{E486CAA1-BA39-417A-9D72-50A4A6F1637F}"/>
    <dgm:cxn modelId="{17D30618-B5EB-4DD0-9824-A8D9D640F2D4}" type="presOf" srcId="{07557198-2329-4A6F-99B4-F3EC79595EC6}" destId="{DDAC3386-D3FF-4913-9C52-9F1142A32740}" srcOrd="0" destOrd="0" presId="urn:microsoft.com/office/officeart/2005/8/layout/vList2"/>
    <dgm:cxn modelId="{1BC2F128-D05E-4C21-8E3F-13A63B1E7CE1}" srcId="{0B002033-91F2-4AEF-8AD4-EBF9A1D6D031}" destId="{F97A958B-8361-43EC-8B03-9DDC027B2467}" srcOrd="0" destOrd="0" parTransId="{F7A455F9-6493-4C05-B476-3B89EAC6EDE6}" sibTransId="{8A35B06F-805C-40A0-A86F-DA9CCBD8C41F}"/>
    <dgm:cxn modelId="{47B7C330-DEFE-4717-A8EB-1EE8AD8BD3FC}" type="presOf" srcId="{0B002033-91F2-4AEF-8AD4-EBF9A1D6D031}" destId="{797F932E-B826-4AE1-B167-41AB089A1563}" srcOrd="0" destOrd="0" presId="urn:microsoft.com/office/officeart/2005/8/layout/vList2"/>
    <dgm:cxn modelId="{08099644-AA5B-400D-9A80-B727EB0396AE}" type="presOf" srcId="{FE96D0C0-57AD-43AC-B077-50F80E76796D}" destId="{18C08F07-364A-4B59-9974-C8613966CBD2}" srcOrd="0" destOrd="1" presId="urn:microsoft.com/office/officeart/2005/8/layout/vList2"/>
    <dgm:cxn modelId="{208AA16C-347E-49A6-A519-4A1802139F0C}" srcId="{F97A958B-8361-43EC-8B03-9DDC027B2467}" destId="{FE96D0C0-57AD-43AC-B077-50F80E76796D}" srcOrd="1" destOrd="0" parTransId="{A2B05A7A-3ACA-440D-A799-1FC380FD87AD}" sibTransId="{243F85C1-8628-44AD-A7BE-F7D7AE9ED718}"/>
    <dgm:cxn modelId="{29AC074F-D69B-4FAD-A3D4-A5801580ADF9}" srcId="{F97A958B-8361-43EC-8B03-9DDC027B2467}" destId="{381029E0-E6AC-4D0D-BC29-6A9F07CA631A}" srcOrd="0" destOrd="0" parTransId="{82A51028-BD23-46B1-BD28-2569F5989AE9}" sibTransId="{EB7AE58E-4B1B-4C11-A769-E6C0E4E80B4D}"/>
    <dgm:cxn modelId="{A6F0A770-755F-4331-9A87-AA719F8DDCB8}" srcId="{F97A958B-8361-43EC-8B03-9DDC027B2467}" destId="{4C8EE805-554D-477C-8063-E15FAABD4A70}" srcOrd="2" destOrd="0" parTransId="{77A6C3BC-057B-4439-B727-535DC1C805FA}" sibTransId="{9B05D229-5211-484D-9563-047AC1336E9B}"/>
    <dgm:cxn modelId="{CEA08096-C937-417C-8223-EE7C4F28D246}" type="presOf" srcId="{4C8EE805-554D-477C-8063-E15FAABD4A70}" destId="{18C08F07-364A-4B59-9974-C8613966CBD2}" srcOrd="0" destOrd="2" presId="urn:microsoft.com/office/officeart/2005/8/layout/vList2"/>
    <dgm:cxn modelId="{0FF4A0A4-C8EE-4B49-B47C-BDD177C4F9BF}" type="presOf" srcId="{381029E0-E6AC-4D0D-BC29-6A9F07CA631A}" destId="{18C08F07-364A-4B59-9974-C8613966CBD2}" srcOrd="0" destOrd="0" presId="urn:microsoft.com/office/officeart/2005/8/layout/vList2"/>
    <dgm:cxn modelId="{544EBC8E-673E-4E6D-8AC2-8646ADE7450D}" type="presParOf" srcId="{797F932E-B826-4AE1-B167-41AB089A1563}" destId="{7AABDBCE-8450-439D-B9A7-688A4FA54932}" srcOrd="0" destOrd="0" presId="urn:microsoft.com/office/officeart/2005/8/layout/vList2"/>
    <dgm:cxn modelId="{03DA95C6-DD1A-4A8E-B06C-A88F715F0107}" type="presParOf" srcId="{797F932E-B826-4AE1-B167-41AB089A1563}" destId="{18C08F07-364A-4B59-9974-C8613966CBD2}" srcOrd="1" destOrd="0" presId="urn:microsoft.com/office/officeart/2005/8/layout/vList2"/>
    <dgm:cxn modelId="{B21232D5-2ECC-4619-B907-3E65E3589CBC}" type="presParOf" srcId="{797F932E-B826-4AE1-B167-41AB089A1563}" destId="{DDAC3386-D3FF-4913-9C52-9F1142A3274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6F8CBB7-D35C-4FF7-9C2D-375AD39C8EDA}"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5FFD0010-B0EC-4A93-95FA-63A5739DDC6B}">
      <dgm:prSet/>
      <dgm:spPr/>
      <dgm:t>
        <a:bodyPr/>
        <a:lstStyle/>
        <a:p>
          <a:r>
            <a:rPr lang="en-US"/>
            <a:t>NYC now uses student-proposing DA, except</a:t>
          </a:r>
        </a:p>
      </dgm:t>
    </dgm:pt>
    <dgm:pt modelId="{0E780EDA-3626-4653-8D5C-1299C11ADC2B}" type="parTrans" cxnId="{74A9DFD3-D5A9-42D4-BBF3-512DC0B4307A}">
      <dgm:prSet/>
      <dgm:spPr/>
      <dgm:t>
        <a:bodyPr/>
        <a:lstStyle/>
        <a:p>
          <a:endParaRPr lang="en-US"/>
        </a:p>
      </dgm:t>
    </dgm:pt>
    <dgm:pt modelId="{4BF8EB09-350B-4EB4-BC99-81DA4A8CBA22}" type="sibTrans" cxnId="{74A9DFD3-D5A9-42D4-BBF3-512DC0B4307A}">
      <dgm:prSet/>
      <dgm:spPr/>
      <dgm:t>
        <a:bodyPr/>
        <a:lstStyle/>
        <a:p>
          <a:endParaRPr lang="en-US"/>
        </a:p>
      </dgm:t>
    </dgm:pt>
    <dgm:pt modelId="{65572BF7-293E-4A45-9970-F1F6D27014C7}">
      <dgm:prSet/>
      <dgm:spPr/>
      <dgm:t>
        <a:bodyPr/>
        <a:lstStyle/>
        <a:p>
          <a:r>
            <a:rPr lang="en-US"/>
            <a:t>Students can rank only 12 schools</a:t>
          </a:r>
        </a:p>
      </dgm:t>
    </dgm:pt>
    <dgm:pt modelId="{089D0EC3-A95E-4E9D-A329-06CCAEC3676E}" type="parTrans" cxnId="{C4C356B9-3B06-4366-B823-08CACAB79305}">
      <dgm:prSet/>
      <dgm:spPr/>
      <dgm:t>
        <a:bodyPr/>
        <a:lstStyle/>
        <a:p>
          <a:endParaRPr lang="en-US"/>
        </a:p>
      </dgm:t>
    </dgm:pt>
    <dgm:pt modelId="{6FC344FA-A34A-43B3-94CA-CED05F52ABEC}" type="sibTrans" cxnId="{C4C356B9-3B06-4366-B823-08CACAB79305}">
      <dgm:prSet/>
      <dgm:spPr/>
      <dgm:t>
        <a:bodyPr/>
        <a:lstStyle/>
        <a:p>
          <a:endParaRPr lang="en-US"/>
        </a:p>
      </dgm:t>
    </dgm:pt>
    <dgm:pt modelId="{26FF7B3A-19CC-4A4B-80B6-2931E99160FD}">
      <dgm:prSet/>
      <dgm:spPr/>
      <dgm:t>
        <a:bodyPr/>
        <a:lstStyle/>
        <a:p>
          <a:r>
            <a:rPr lang="en-US"/>
            <a:t>A few schools (Stuyvesant, Bronx Science) get filled first using examinations.</a:t>
          </a:r>
        </a:p>
      </dgm:t>
    </dgm:pt>
    <dgm:pt modelId="{B954E194-4740-4372-84EC-9C710CFCFDB8}" type="parTrans" cxnId="{24C4FC42-9D40-4E3E-8F17-ECB1E2C50F99}">
      <dgm:prSet/>
      <dgm:spPr/>
      <dgm:t>
        <a:bodyPr/>
        <a:lstStyle/>
        <a:p>
          <a:endParaRPr lang="en-US"/>
        </a:p>
      </dgm:t>
    </dgm:pt>
    <dgm:pt modelId="{C920A2C7-3CB6-4555-8514-D98970CB1544}" type="sibTrans" cxnId="{24C4FC42-9D40-4E3E-8F17-ECB1E2C50F99}">
      <dgm:prSet/>
      <dgm:spPr/>
      <dgm:t>
        <a:bodyPr/>
        <a:lstStyle/>
        <a:p>
          <a:endParaRPr lang="en-US"/>
        </a:p>
      </dgm:t>
    </dgm:pt>
    <dgm:pt modelId="{9B685079-1235-4C51-A667-0A887D6A71C8}">
      <dgm:prSet/>
      <dgm:spPr/>
      <dgm:t>
        <a:bodyPr/>
        <a:lstStyle/>
        <a:p>
          <a:r>
            <a:rPr lang="en-US"/>
            <a:t>Some top students automatically get first choice.</a:t>
          </a:r>
        </a:p>
      </dgm:t>
    </dgm:pt>
    <dgm:pt modelId="{D25A14AD-895F-4B72-BBAC-C89C1CDEF9D9}" type="parTrans" cxnId="{D48035FB-A431-41E2-AEF5-886EB384BA52}">
      <dgm:prSet/>
      <dgm:spPr/>
      <dgm:t>
        <a:bodyPr/>
        <a:lstStyle/>
        <a:p>
          <a:endParaRPr lang="en-US"/>
        </a:p>
      </dgm:t>
    </dgm:pt>
    <dgm:pt modelId="{3F878EFE-6CCC-4D00-AD3E-CF07B78FB031}" type="sibTrans" cxnId="{D48035FB-A431-41E2-AEF5-886EB384BA52}">
      <dgm:prSet/>
      <dgm:spPr/>
      <dgm:t>
        <a:bodyPr/>
        <a:lstStyle/>
        <a:p>
          <a:endParaRPr lang="en-US"/>
        </a:p>
      </dgm:t>
    </dgm:pt>
    <dgm:pt modelId="{427CBBF0-5C1B-439B-8C03-5B5BA799F4B4}">
      <dgm:prSet/>
      <dgm:spPr/>
      <dgm:t>
        <a:bodyPr/>
        <a:lstStyle/>
        <a:p>
          <a:r>
            <a:rPr lang="en-US"/>
            <a:t>Unmatched students go to a second round, which uses random serial dictatorship.</a:t>
          </a:r>
        </a:p>
      </dgm:t>
    </dgm:pt>
    <dgm:pt modelId="{B39A9D49-B0FC-4981-8A8B-480CD9145968}" type="parTrans" cxnId="{4AA12FB8-7EDE-45D1-B138-692958E7B396}">
      <dgm:prSet/>
      <dgm:spPr/>
      <dgm:t>
        <a:bodyPr/>
        <a:lstStyle/>
        <a:p>
          <a:endParaRPr lang="en-US"/>
        </a:p>
      </dgm:t>
    </dgm:pt>
    <dgm:pt modelId="{2B8AAD23-9CBF-437A-A736-D911CB4F3A3D}" type="sibTrans" cxnId="{4AA12FB8-7EDE-45D1-B138-692958E7B396}">
      <dgm:prSet/>
      <dgm:spPr/>
      <dgm:t>
        <a:bodyPr/>
        <a:lstStyle/>
        <a:p>
          <a:endParaRPr lang="en-US"/>
        </a:p>
      </dgm:t>
    </dgm:pt>
    <dgm:pt modelId="{6EB46907-842F-4EF2-BEB7-6C10E53591BD}">
      <dgm:prSet/>
      <dgm:spPr/>
      <dgm:t>
        <a:bodyPr/>
        <a:lstStyle/>
        <a:p>
          <a:r>
            <a:rPr lang="en-US"/>
            <a:t>In first year of new program</a:t>
          </a:r>
        </a:p>
      </dgm:t>
    </dgm:pt>
    <dgm:pt modelId="{4F9EE5F2-A1C9-432C-839D-2AB74489ECB4}" type="parTrans" cxnId="{18E335CE-69E7-438B-8EF0-38765DA041D3}">
      <dgm:prSet/>
      <dgm:spPr/>
      <dgm:t>
        <a:bodyPr/>
        <a:lstStyle/>
        <a:p>
          <a:endParaRPr lang="en-US"/>
        </a:p>
      </dgm:t>
    </dgm:pt>
    <dgm:pt modelId="{77CF9E81-97E8-4987-A864-2BF0273BF27B}" type="sibTrans" cxnId="{18E335CE-69E7-438B-8EF0-38765DA041D3}">
      <dgm:prSet/>
      <dgm:spPr/>
      <dgm:t>
        <a:bodyPr/>
        <a:lstStyle/>
        <a:p>
          <a:endParaRPr lang="en-US"/>
        </a:p>
      </dgm:t>
    </dgm:pt>
    <dgm:pt modelId="{A4AF5C09-257D-4B60-A593-7031FE8A13B5}">
      <dgm:prSet/>
      <dgm:spPr/>
      <dgm:t>
        <a:bodyPr/>
        <a:lstStyle/>
        <a:p>
          <a:r>
            <a:rPr lang="en-US"/>
            <a:t>More than 70,000 got one of their choice schools.</a:t>
          </a:r>
        </a:p>
      </dgm:t>
    </dgm:pt>
    <dgm:pt modelId="{2110DD3B-DA82-4E2B-9CF2-6DA018179F95}" type="parTrans" cxnId="{968D8B7C-6039-4C02-A6E6-A22664CFC644}">
      <dgm:prSet/>
      <dgm:spPr/>
      <dgm:t>
        <a:bodyPr/>
        <a:lstStyle/>
        <a:p>
          <a:endParaRPr lang="en-US"/>
        </a:p>
      </dgm:t>
    </dgm:pt>
    <dgm:pt modelId="{9264877B-D1BC-40EC-9396-290197128D01}" type="sibTrans" cxnId="{968D8B7C-6039-4C02-A6E6-A22664CFC644}">
      <dgm:prSet/>
      <dgm:spPr/>
      <dgm:t>
        <a:bodyPr/>
        <a:lstStyle/>
        <a:p>
          <a:endParaRPr lang="en-US"/>
        </a:p>
      </dgm:t>
    </dgm:pt>
    <dgm:pt modelId="{1F616674-43BD-40B2-98AF-7E49721829A0}">
      <dgm:prSet/>
      <dgm:spPr/>
      <dgm:t>
        <a:bodyPr/>
        <a:lstStyle/>
        <a:p>
          <a:r>
            <a:rPr lang="en-US"/>
            <a:t>Another 7,600 got a choice school in RSD stage</a:t>
          </a:r>
        </a:p>
      </dgm:t>
    </dgm:pt>
    <dgm:pt modelId="{CAF0F989-F3DC-4530-AB36-478FC2B7EDEC}" type="parTrans" cxnId="{13F7D733-B30B-41DA-8594-86A9AB840F03}">
      <dgm:prSet/>
      <dgm:spPr/>
      <dgm:t>
        <a:bodyPr/>
        <a:lstStyle/>
        <a:p>
          <a:endParaRPr lang="en-US"/>
        </a:p>
      </dgm:t>
    </dgm:pt>
    <dgm:pt modelId="{3117E5E2-5732-41BF-ACC5-44ACC76545A0}" type="sibTrans" cxnId="{13F7D733-B30B-41DA-8594-86A9AB840F03}">
      <dgm:prSet/>
      <dgm:spPr/>
      <dgm:t>
        <a:bodyPr/>
        <a:lstStyle/>
        <a:p>
          <a:endParaRPr lang="en-US"/>
        </a:p>
      </dgm:t>
    </dgm:pt>
    <dgm:pt modelId="{156A6F6D-F93B-4660-8D2D-26A9CDE54DB9}">
      <dgm:prSet/>
      <dgm:spPr/>
      <dgm:t>
        <a:bodyPr/>
        <a:lstStyle/>
        <a:p>
          <a:r>
            <a:rPr lang="en-US"/>
            <a:t>Just 3,000 were left, down from 30,000.</a:t>
          </a:r>
        </a:p>
      </dgm:t>
    </dgm:pt>
    <dgm:pt modelId="{13F51434-72ED-4EEA-908C-41C1B5C8ED82}" type="parTrans" cxnId="{60B3806B-9428-48A8-843A-3C77149D75A8}">
      <dgm:prSet/>
      <dgm:spPr/>
      <dgm:t>
        <a:bodyPr/>
        <a:lstStyle/>
        <a:p>
          <a:endParaRPr lang="en-US"/>
        </a:p>
      </dgm:t>
    </dgm:pt>
    <dgm:pt modelId="{8FD15F10-917C-40E9-9309-7A9DD459291B}" type="sibTrans" cxnId="{60B3806B-9428-48A8-843A-3C77149D75A8}">
      <dgm:prSet/>
      <dgm:spPr/>
      <dgm:t>
        <a:bodyPr/>
        <a:lstStyle/>
        <a:p>
          <a:endParaRPr lang="en-US"/>
        </a:p>
      </dgm:t>
    </dgm:pt>
    <dgm:pt modelId="{C1F276B3-9C49-4DB5-A7E8-05921F585999}" type="pres">
      <dgm:prSet presAssocID="{46F8CBB7-D35C-4FF7-9C2D-375AD39C8EDA}" presName="Name0" presStyleCnt="0">
        <dgm:presLayoutVars>
          <dgm:dir/>
          <dgm:animLvl val="lvl"/>
          <dgm:resizeHandles val="exact"/>
        </dgm:presLayoutVars>
      </dgm:prSet>
      <dgm:spPr/>
    </dgm:pt>
    <dgm:pt modelId="{0D0616A8-5530-4B31-BEAC-64ED01B25BA4}" type="pres">
      <dgm:prSet presAssocID="{5FFD0010-B0EC-4A93-95FA-63A5739DDC6B}" presName="composite" presStyleCnt="0"/>
      <dgm:spPr/>
    </dgm:pt>
    <dgm:pt modelId="{5ADF1400-12E1-444A-8E45-13C7C0E66FFB}" type="pres">
      <dgm:prSet presAssocID="{5FFD0010-B0EC-4A93-95FA-63A5739DDC6B}" presName="parTx" presStyleLbl="alignNode1" presStyleIdx="0" presStyleCnt="2">
        <dgm:presLayoutVars>
          <dgm:chMax val="0"/>
          <dgm:chPref val="0"/>
          <dgm:bulletEnabled val="1"/>
        </dgm:presLayoutVars>
      </dgm:prSet>
      <dgm:spPr/>
    </dgm:pt>
    <dgm:pt modelId="{5172CDED-8302-43FC-ADB0-78BB05DA8B24}" type="pres">
      <dgm:prSet presAssocID="{5FFD0010-B0EC-4A93-95FA-63A5739DDC6B}" presName="desTx" presStyleLbl="alignAccFollowNode1" presStyleIdx="0" presStyleCnt="2">
        <dgm:presLayoutVars>
          <dgm:bulletEnabled val="1"/>
        </dgm:presLayoutVars>
      </dgm:prSet>
      <dgm:spPr/>
    </dgm:pt>
    <dgm:pt modelId="{352BFE04-841D-4A3E-9447-7D264D2D1BD6}" type="pres">
      <dgm:prSet presAssocID="{4BF8EB09-350B-4EB4-BC99-81DA4A8CBA22}" presName="space" presStyleCnt="0"/>
      <dgm:spPr/>
    </dgm:pt>
    <dgm:pt modelId="{5F0808DD-1C98-4874-B921-0C91EF9E4848}" type="pres">
      <dgm:prSet presAssocID="{6EB46907-842F-4EF2-BEB7-6C10E53591BD}" presName="composite" presStyleCnt="0"/>
      <dgm:spPr/>
    </dgm:pt>
    <dgm:pt modelId="{8E87CDCF-E771-4285-82C0-7D9B1F39988A}" type="pres">
      <dgm:prSet presAssocID="{6EB46907-842F-4EF2-BEB7-6C10E53591BD}" presName="parTx" presStyleLbl="alignNode1" presStyleIdx="1" presStyleCnt="2">
        <dgm:presLayoutVars>
          <dgm:chMax val="0"/>
          <dgm:chPref val="0"/>
          <dgm:bulletEnabled val="1"/>
        </dgm:presLayoutVars>
      </dgm:prSet>
      <dgm:spPr/>
    </dgm:pt>
    <dgm:pt modelId="{841007B1-FEB8-469E-8394-A68D3821D8B8}" type="pres">
      <dgm:prSet presAssocID="{6EB46907-842F-4EF2-BEB7-6C10E53591BD}" presName="desTx" presStyleLbl="alignAccFollowNode1" presStyleIdx="1" presStyleCnt="2">
        <dgm:presLayoutVars>
          <dgm:bulletEnabled val="1"/>
        </dgm:presLayoutVars>
      </dgm:prSet>
      <dgm:spPr/>
    </dgm:pt>
  </dgm:ptLst>
  <dgm:cxnLst>
    <dgm:cxn modelId="{3C608720-1B87-4BA7-81F5-91224FE57D13}" type="presOf" srcId="{46F8CBB7-D35C-4FF7-9C2D-375AD39C8EDA}" destId="{C1F276B3-9C49-4DB5-A7E8-05921F585999}" srcOrd="0" destOrd="0" presId="urn:microsoft.com/office/officeart/2005/8/layout/hList1"/>
    <dgm:cxn modelId="{F9109429-2BF6-4546-AF69-A89968608B02}" type="presOf" srcId="{427CBBF0-5C1B-439B-8C03-5B5BA799F4B4}" destId="{5172CDED-8302-43FC-ADB0-78BB05DA8B24}" srcOrd="0" destOrd="3" presId="urn:microsoft.com/office/officeart/2005/8/layout/hList1"/>
    <dgm:cxn modelId="{D991EA2C-CED1-4A29-951D-0E86338C53B4}" type="presOf" srcId="{6EB46907-842F-4EF2-BEB7-6C10E53591BD}" destId="{8E87CDCF-E771-4285-82C0-7D9B1F39988A}" srcOrd="0" destOrd="0" presId="urn:microsoft.com/office/officeart/2005/8/layout/hList1"/>
    <dgm:cxn modelId="{13F7D733-B30B-41DA-8594-86A9AB840F03}" srcId="{6EB46907-842F-4EF2-BEB7-6C10E53591BD}" destId="{1F616674-43BD-40B2-98AF-7E49721829A0}" srcOrd="1" destOrd="0" parTransId="{CAF0F989-F3DC-4530-AB36-478FC2B7EDEC}" sibTransId="{3117E5E2-5732-41BF-ACC5-44ACC76545A0}"/>
    <dgm:cxn modelId="{24C4FC42-9D40-4E3E-8F17-ECB1E2C50F99}" srcId="{5FFD0010-B0EC-4A93-95FA-63A5739DDC6B}" destId="{26FF7B3A-19CC-4A4B-80B6-2931E99160FD}" srcOrd="1" destOrd="0" parTransId="{B954E194-4740-4372-84EC-9C710CFCFDB8}" sibTransId="{C920A2C7-3CB6-4555-8514-D98970CB1544}"/>
    <dgm:cxn modelId="{60B3806B-9428-48A8-843A-3C77149D75A8}" srcId="{6EB46907-842F-4EF2-BEB7-6C10E53591BD}" destId="{156A6F6D-F93B-4660-8D2D-26A9CDE54DB9}" srcOrd="2" destOrd="0" parTransId="{13F51434-72ED-4EEA-908C-41C1B5C8ED82}" sibTransId="{8FD15F10-917C-40E9-9309-7A9DD459291B}"/>
    <dgm:cxn modelId="{E646EA6F-BE65-4315-934E-9B872F31DAB1}" type="presOf" srcId="{156A6F6D-F93B-4660-8D2D-26A9CDE54DB9}" destId="{841007B1-FEB8-469E-8394-A68D3821D8B8}" srcOrd="0" destOrd="2" presId="urn:microsoft.com/office/officeart/2005/8/layout/hList1"/>
    <dgm:cxn modelId="{968D8B7C-6039-4C02-A6E6-A22664CFC644}" srcId="{6EB46907-842F-4EF2-BEB7-6C10E53591BD}" destId="{A4AF5C09-257D-4B60-A593-7031FE8A13B5}" srcOrd="0" destOrd="0" parTransId="{2110DD3B-DA82-4E2B-9CF2-6DA018179F95}" sibTransId="{9264877B-D1BC-40EC-9396-290197128D01}"/>
    <dgm:cxn modelId="{E6B7ED94-BD82-4123-A4CD-F3D326473695}" type="presOf" srcId="{1F616674-43BD-40B2-98AF-7E49721829A0}" destId="{841007B1-FEB8-469E-8394-A68D3821D8B8}" srcOrd="0" destOrd="1" presId="urn:microsoft.com/office/officeart/2005/8/layout/hList1"/>
    <dgm:cxn modelId="{DA6A1B9C-D4EB-4368-AD6C-0AF6C4C4C424}" type="presOf" srcId="{65572BF7-293E-4A45-9970-F1F6D27014C7}" destId="{5172CDED-8302-43FC-ADB0-78BB05DA8B24}" srcOrd="0" destOrd="0" presId="urn:microsoft.com/office/officeart/2005/8/layout/hList1"/>
    <dgm:cxn modelId="{C3C288AC-93B3-4E97-91CD-0D02526F4FCD}" type="presOf" srcId="{26FF7B3A-19CC-4A4B-80B6-2931E99160FD}" destId="{5172CDED-8302-43FC-ADB0-78BB05DA8B24}" srcOrd="0" destOrd="1" presId="urn:microsoft.com/office/officeart/2005/8/layout/hList1"/>
    <dgm:cxn modelId="{815058AD-8FEB-4228-B5E5-916889DC1F05}" type="presOf" srcId="{A4AF5C09-257D-4B60-A593-7031FE8A13B5}" destId="{841007B1-FEB8-469E-8394-A68D3821D8B8}" srcOrd="0" destOrd="0" presId="urn:microsoft.com/office/officeart/2005/8/layout/hList1"/>
    <dgm:cxn modelId="{7F8ED3B2-104E-4192-A03F-22621070D045}" type="presOf" srcId="{9B685079-1235-4C51-A667-0A887D6A71C8}" destId="{5172CDED-8302-43FC-ADB0-78BB05DA8B24}" srcOrd="0" destOrd="2" presId="urn:microsoft.com/office/officeart/2005/8/layout/hList1"/>
    <dgm:cxn modelId="{4AA12FB8-7EDE-45D1-B138-692958E7B396}" srcId="{5FFD0010-B0EC-4A93-95FA-63A5739DDC6B}" destId="{427CBBF0-5C1B-439B-8C03-5B5BA799F4B4}" srcOrd="3" destOrd="0" parTransId="{B39A9D49-B0FC-4981-8A8B-480CD9145968}" sibTransId="{2B8AAD23-9CBF-437A-A736-D911CB4F3A3D}"/>
    <dgm:cxn modelId="{C4C356B9-3B06-4366-B823-08CACAB79305}" srcId="{5FFD0010-B0EC-4A93-95FA-63A5739DDC6B}" destId="{65572BF7-293E-4A45-9970-F1F6D27014C7}" srcOrd="0" destOrd="0" parTransId="{089D0EC3-A95E-4E9D-A329-06CCAEC3676E}" sibTransId="{6FC344FA-A34A-43B3-94CA-CED05F52ABEC}"/>
    <dgm:cxn modelId="{18E335CE-69E7-438B-8EF0-38765DA041D3}" srcId="{46F8CBB7-D35C-4FF7-9C2D-375AD39C8EDA}" destId="{6EB46907-842F-4EF2-BEB7-6C10E53591BD}" srcOrd="1" destOrd="0" parTransId="{4F9EE5F2-A1C9-432C-839D-2AB74489ECB4}" sibTransId="{77CF9E81-97E8-4987-A864-2BF0273BF27B}"/>
    <dgm:cxn modelId="{74A9DFD3-D5A9-42D4-BBF3-512DC0B4307A}" srcId="{46F8CBB7-D35C-4FF7-9C2D-375AD39C8EDA}" destId="{5FFD0010-B0EC-4A93-95FA-63A5739DDC6B}" srcOrd="0" destOrd="0" parTransId="{0E780EDA-3626-4653-8D5C-1299C11ADC2B}" sibTransId="{4BF8EB09-350B-4EB4-BC99-81DA4A8CBA22}"/>
    <dgm:cxn modelId="{340136E4-1127-47D8-880E-5BE488CC675D}" type="presOf" srcId="{5FFD0010-B0EC-4A93-95FA-63A5739DDC6B}" destId="{5ADF1400-12E1-444A-8E45-13C7C0E66FFB}" srcOrd="0" destOrd="0" presId="urn:microsoft.com/office/officeart/2005/8/layout/hList1"/>
    <dgm:cxn modelId="{D48035FB-A431-41E2-AEF5-886EB384BA52}" srcId="{5FFD0010-B0EC-4A93-95FA-63A5739DDC6B}" destId="{9B685079-1235-4C51-A667-0A887D6A71C8}" srcOrd="2" destOrd="0" parTransId="{D25A14AD-895F-4B72-BBAC-C89C1CDEF9D9}" sibTransId="{3F878EFE-6CCC-4D00-AD3E-CF07B78FB031}"/>
    <dgm:cxn modelId="{5C644256-8011-4191-B448-9214577A8EAE}" type="presParOf" srcId="{C1F276B3-9C49-4DB5-A7E8-05921F585999}" destId="{0D0616A8-5530-4B31-BEAC-64ED01B25BA4}" srcOrd="0" destOrd="0" presId="urn:microsoft.com/office/officeart/2005/8/layout/hList1"/>
    <dgm:cxn modelId="{9B647CD3-CFE8-4D5F-8ABB-733BE22A2E83}" type="presParOf" srcId="{0D0616A8-5530-4B31-BEAC-64ED01B25BA4}" destId="{5ADF1400-12E1-444A-8E45-13C7C0E66FFB}" srcOrd="0" destOrd="0" presId="urn:microsoft.com/office/officeart/2005/8/layout/hList1"/>
    <dgm:cxn modelId="{3BBBC883-A0B6-45AF-AC62-A4CBC5326564}" type="presParOf" srcId="{0D0616A8-5530-4B31-BEAC-64ED01B25BA4}" destId="{5172CDED-8302-43FC-ADB0-78BB05DA8B24}" srcOrd="1" destOrd="0" presId="urn:microsoft.com/office/officeart/2005/8/layout/hList1"/>
    <dgm:cxn modelId="{D3C99BD0-E348-4C4B-B5F8-8D17B3D49D36}" type="presParOf" srcId="{C1F276B3-9C49-4DB5-A7E8-05921F585999}" destId="{352BFE04-841D-4A3E-9447-7D264D2D1BD6}" srcOrd="1" destOrd="0" presId="urn:microsoft.com/office/officeart/2005/8/layout/hList1"/>
    <dgm:cxn modelId="{73202CD9-AF98-4B9B-AAFE-7E818FB7DC7B}" type="presParOf" srcId="{C1F276B3-9C49-4DB5-A7E8-05921F585999}" destId="{5F0808DD-1C98-4874-B921-0C91EF9E4848}" srcOrd="2" destOrd="0" presId="urn:microsoft.com/office/officeart/2005/8/layout/hList1"/>
    <dgm:cxn modelId="{D32F6C90-196B-420E-AFB6-18DC63F72EA8}" type="presParOf" srcId="{5F0808DD-1C98-4874-B921-0C91EF9E4848}" destId="{8E87CDCF-E771-4285-82C0-7D9B1F39988A}" srcOrd="0" destOrd="0" presId="urn:microsoft.com/office/officeart/2005/8/layout/hList1"/>
    <dgm:cxn modelId="{5C79A8BB-CDD1-4E2D-8963-A8034A879775}" type="presParOf" srcId="{5F0808DD-1C98-4874-B921-0C91EF9E4848}" destId="{841007B1-FEB8-469E-8394-A68D3821D8B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F291AF-063B-41DC-B944-49B0D245E12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64F0A2A-2F21-435F-8C9C-E3DD0FF0AA1D}">
      <dgm:prSet/>
      <dgm:spPr/>
      <dgm:t>
        <a:bodyPr/>
        <a:lstStyle/>
        <a:p>
          <a:r>
            <a:rPr lang="en-US"/>
            <a:t>Now that so many people have a college degree, it has become a requirement of many jobs</a:t>
          </a:r>
        </a:p>
      </dgm:t>
    </dgm:pt>
    <dgm:pt modelId="{91B86ED2-7A9D-4C1C-A978-44D054A0DA54}" type="parTrans" cxnId="{987831C6-FDB1-4638-A759-27266D35A035}">
      <dgm:prSet/>
      <dgm:spPr/>
      <dgm:t>
        <a:bodyPr/>
        <a:lstStyle/>
        <a:p>
          <a:endParaRPr lang="en-US"/>
        </a:p>
      </dgm:t>
    </dgm:pt>
    <dgm:pt modelId="{13283BBE-9398-4256-8923-36D69BB29BBE}" type="sibTrans" cxnId="{987831C6-FDB1-4638-A759-27266D35A035}">
      <dgm:prSet/>
      <dgm:spPr/>
      <dgm:t>
        <a:bodyPr/>
        <a:lstStyle/>
        <a:p>
          <a:endParaRPr lang="en-US"/>
        </a:p>
      </dgm:t>
    </dgm:pt>
    <dgm:pt modelId="{F08A1ABA-3F8D-4AFD-8618-861F579EB78F}">
      <dgm:prSet/>
      <dgm:spPr/>
      <dgm:t>
        <a:bodyPr/>
        <a:lstStyle/>
        <a:p>
          <a:r>
            <a:rPr lang="en-US"/>
            <a:t>Just like once upon a time, a high school diploma was enough</a:t>
          </a:r>
        </a:p>
      </dgm:t>
    </dgm:pt>
    <dgm:pt modelId="{D61A0A42-8D12-40BE-A10D-7600C2C9EC45}" type="parTrans" cxnId="{FFBA66D9-D9CA-48DE-A79A-BF04CB7EF51A}">
      <dgm:prSet/>
      <dgm:spPr/>
      <dgm:t>
        <a:bodyPr/>
        <a:lstStyle/>
        <a:p>
          <a:endParaRPr lang="en-US"/>
        </a:p>
      </dgm:t>
    </dgm:pt>
    <dgm:pt modelId="{E6EF0960-6588-44E7-9504-888FC90D6061}" type="sibTrans" cxnId="{FFBA66D9-D9CA-48DE-A79A-BF04CB7EF51A}">
      <dgm:prSet/>
      <dgm:spPr/>
      <dgm:t>
        <a:bodyPr/>
        <a:lstStyle/>
        <a:p>
          <a:endParaRPr lang="en-US"/>
        </a:p>
      </dgm:t>
    </dgm:pt>
    <dgm:pt modelId="{5E73EF4F-39BA-4398-81CC-56283F9EABE8}">
      <dgm:prSet/>
      <dgm:spPr/>
      <dgm:t>
        <a:bodyPr/>
        <a:lstStyle/>
        <a:p>
          <a:r>
            <a:rPr lang="en-US"/>
            <a:t>And before that, basic literacy</a:t>
          </a:r>
        </a:p>
      </dgm:t>
    </dgm:pt>
    <dgm:pt modelId="{2107044C-4F28-4EDD-B053-436CB8BD1D93}" type="parTrans" cxnId="{417B3FE8-12B3-4CF2-A389-5D9A5438EF48}">
      <dgm:prSet/>
      <dgm:spPr/>
      <dgm:t>
        <a:bodyPr/>
        <a:lstStyle/>
        <a:p>
          <a:endParaRPr lang="en-US"/>
        </a:p>
      </dgm:t>
    </dgm:pt>
    <dgm:pt modelId="{37730025-8765-46A7-A8E2-D1999410F7D6}" type="sibTrans" cxnId="{417B3FE8-12B3-4CF2-A389-5D9A5438EF48}">
      <dgm:prSet/>
      <dgm:spPr/>
      <dgm:t>
        <a:bodyPr/>
        <a:lstStyle/>
        <a:p>
          <a:endParaRPr lang="en-US"/>
        </a:p>
      </dgm:t>
    </dgm:pt>
    <dgm:pt modelId="{030216BD-9574-468B-B07F-7E17E0D8AE0E}">
      <dgm:prSet/>
      <dgm:spPr/>
      <dgm:t>
        <a:bodyPr/>
        <a:lstStyle/>
        <a:p>
          <a:r>
            <a:rPr lang="en-US"/>
            <a:t>But the costs just keep on increasing</a:t>
          </a:r>
        </a:p>
      </dgm:t>
    </dgm:pt>
    <dgm:pt modelId="{21173E22-9702-4C8A-BFB9-B9EB8BF56A01}" type="parTrans" cxnId="{B404C0EB-6458-449A-9F4F-F59B1E04653D}">
      <dgm:prSet/>
      <dgm:spPr/>
      <dgm:t>
        <a:bodyPr/>
        <a:lstStyle/>
        <a:p>
          <a:endParaRPr lang="en-US"/>
        </a:p>
      </dgm:t>
    </dgm:pt>
    <dgm:pt modelId="{5856D65D-FAD4-4925-82DC-0B4A44B395C6}" type="sibTrans" cxnId="{B404C0EB-6458-449A-9F4F-F59B1E04653D}">
      <dgm:prSet/>
      <dgm:spPr/>
      <dgm:t>
        <a:bodyPr/>
        <a:lstStyle/>
        <a:p>
          <a:endParaRPr lang="en-US"/>
        </a:p>
      </dgm:t>
    </dgm:pt>
    <dgm:pt modelId="{DEB99A75-9807-4E4D-A713-0B00C76ADCF8}">
      <dgm:prSet/>
      <dgm:spPr/>
      <dgm:t>
        <a:bodyPr/>
        <a:lstStyle/>
        <a:p>
          <a:r>
            <a:rPr lang="en-US"/>
            <a:t>To be fair, the cost of living and the amount of stuff we own has also increased by leaps and bounds since the 50s, but not in the same way as a university degree</a:t>
          </a:r>
        </a:p>
      </dgm:t>
    </dgm:pt>
    <dgm:pt modelId="{9C619AB8-8030-408C-AF8E-DA84D055456A}" type="parTrans" cxnId="{5C08BF53-85F7-4334-AAE4-E7B415711B9B}">
      <dgm:prSet/>
      <dgm:spPr/>
      <dgm:t>
        <a:bodyPr/>
        <a:lstStyle/>
        <a:p>
          <a:endParaRPr lang="en-US"/>
        </a:p>
      </dgm:t>
    </dgm:pt>
    <dgm:pt modelId="{B62C3C73-20E3-49E4-AF00-6FC508D7E2A8}" type="sibTrans" cxnId="{5C08BF53-85F7-4334-AAE4-E7B415711B9B}">
      <dgm:prSet/>
      <dgm:spPr/>
      <dgm:t>
        <a:bodyPr/>
        <a:lstStyle/>
        <a:p>
          <a:endParaRPr lang="en-US"/>
        </a:p>
      </dgm:t>
    </dgm:pt>
    <dgm:pt modelId="{EC6F7DE0-6F90-4356-BFE7-DBEF1AE3ED22}" type="pres">
      <dgm:prSet presAssocID="{37F291AF-063B-41DC-B944-49B0D245E120}" presName="root" presStyleCnt="0">
        <dgm:presLayoutVars>
          <dgm:dir/>
          <dgm:resizeHandles val="exact"/>
        </dgm:presLayoutVars>
      </dgm:prSet>
      <dgm:spPr/>
    </dgm:pt>
    <dgm:pt modelId="{D68426E3-41B5-428F-8FB5-A5D637F27DCA}" type="pres">
      <dgm:prSet presAssocID="{F64F0A2A-2F21-435F-8C9C-E3DD0FF0AA1D}" presName="compNode" presStyleCnt="0"/>
      <dgm:spPr/>
    </dgm:pt>
    <dgm:pt modelId="{628E4482-7E2F-47E7-852D-8BEFA9835D21}" type="pres">
      <dgm:prSet presAssocID="{F64F0A2A-2F21-435F-8C9C-E3DD0FF0AA1D}" presName="bgRect" presStyleLbl="bgShp" presStyleIdx="0" presStyleCnt="5"/>
      <dgm:spPr/>
    </dgm:pt>
    <dgm:pt modelId="{98DBD4D8-A082-4D3B-BB7B-8050A66DFA93}" type="pres">
      <dgm:prSet presAssocID="{F64F0A2A-2F21-435F-8C9C-E3DD0FF0AA1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ploma Roll"/>
        </a:ext>
      </dgm:extLst>
    </dgm:pt>
    <dgm:pt modelId="{C18543BB-77B3-4B66-842A-A26623ADA8F3}" type="pres">
      <dgm:prSet presAssocID="{F64F0A2A-2F21-435F-8C9C-E3DD0FF0AA1D}" presName="spaceRect" presStyleCnt="0"/>
      <dgm:spPr/>
    </dgm:pt>
    <dgm:pt modelId="{C6F67168-5855-4215-86C5-76F9A3AC4DAB}" type="pres">
      <dgm:prSet presAssocID="{F64F0A2A-2F21-435F-8C9C-E3DD0FF0AA1D}" presName="parTx" presStyleLbl="revTx" presStyleIdx="0" presStyleCnt="5">
        <dgm:presLayoutVars>
          <dgm:chMax val="0"/>
          <dgm:chPref val="0"/>
        </dgm:presLayoutVars>
      </dgm:prSet>
      <dgm:spPr/>
    </dgm:pt>
    <dgm:pt modelId="{095C19C6-32EA-4B13-B10A-EDF1696CE7C2}" type="pres">
      <dgm:prSet presAssocID="{13283BBE-9398-4256-8923-36D69BB29BBE}" presName="sibTrans" presStyleCnt="0"/>
      <dgm:spPr/>
    </dgm:pt>
    <dgm:pt modelId="{3A7268BA-1067-400E-82A3-DE1922149F69}" type="pres">
      <dgm:prSet presAssocID="{F08A1ABA-3F8D-4AFD-8618-861F579EB78F}" presName="compNode" presStyleCnt="0"/>
      <dgm:spPr/>
    </dgm:pt>
    <dgm:pt modelId="{46155EF2-4D30-4583-A1E6-0FA1CF0BEFBA}" type="pres">
      <dgm:prSet presAssocID="{F08A1ABA-3F8D-4AFD-8618-861F579EB78F}" presName="bgRect" presStyleLbl="bgShp" presStyleIdx="1" presStyleCnt="5"/>
      <dgm:spPr/>
    </dgm:pt>
    <dgm:pt modelId="{03B2AC8F-2278-499B-8574-D10E26D93F53}" type="pres">
      <dgm:prSet presAssocID="{F08A1ABA-3F8D-4AFD-8618-861F579EB78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9482A00D-5FC9-40AA-82D8-723E6E066CB6}" type="pres">
      <dgm:prSet presAssocID="{F08A1ABA-3F8D-4AFD-8618-861F579EB78F}" presName="spaceRect" presStyleCnt="0"/>
      <dgm:spPr/>
    </dgm:pt>
    <dgm:pt modelId="{B042A293-DA62-46F1-BD62-2CF1410920EE}" type="pres">
      <dgm:prSet presAssocID="{F08A1ABA-3F8D-4AFD-8618-861F579EB78F}" presName="parTx" presStyleLbl="revTx" presStyleIdx="1" presStyleCnt="5">
        <dgm:presLayoutVars>
          <dgm:chMax val="0"/>
          <dgm:chPref val="0"/>
        </dgm:presLayoutVars>
      </dgm:prSet>
      <dgm:spPr/>
    </dgm:pt>
    <dgm:pt modelId="{76239FAA-299B-485E-A577-B72FEE4A6BAE}" type="pres">
      <dgm:prSet presAssocID="{E6EF0960-6588-44E7-9504-888FC90D6061}" presName="sibTrans" presStyleCnt="0"/>
      <dgm:spPr/>
    </dgm:pt>
    <dgm:pt modelId="{EF382283-6D6A-4686-BA71-4BF402A82754}" type="pres">
      <dgm:prSet presAssocID="{5E73EF4F-39BA-4398-81CC-56283F9EABE8}" presName="compNode" presStyleCnt="0"/>
      <dgm:spPr/>
    </dgm:pt>
    <dgm:pt modelId="{26EEB709-ED9D-4A24-A2B2-CE06924E3039}" type="pres">
      <dgm:prSet presAssocID="{5E73EF4F-39BA-4398-81CC-56283F9EABE8}" presName="bgRect" presStyleLbl="bgShp" presStyleIdx="2" presStyleCnt="5"/>
      <dgm:spPr/>
    </dgm:pt>
    <dgm:pt modelId="{4BECAF17-9C25-422B-97DF-4528E390516D}" type="pres">
      <dgm:prSet presAssocID="{5E73EF4F-39BA-4398-81CC-56283F9EABE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Book"/>
        </a:ext>
      </dgm:extLst>
    </dgm:pt>
    <dgm:pt modelId="{31CB7CF0-65D6-4F92-81E6-87FA9150F1FA}" type="pres">
      <dgm:prSet presAssocID="{5E73EF4F-39BA-4398-81CC-56283F9EABE8}" presName="spaceRect" presStyleCnt="0"/>
      <dgm:spPr/>
    </dgm:pt>
    <dgm:pt modelId="{7ED260A2-5618-46EE-85C9-5366B86F8555}" type="pres">
      <dgm:prSet presAssocID="{5E73EF4F-39BA-4398-81CC-56283F9EABE8}" presName="parTx" presStyleLbl="revTx" presStyleIdx="2" presStyleCnt="5">
        <dgm:presLayoutVars>
          <dgm:chMax val="0"/>
          <dgm:chPref val="0"/>
        </dgm:presLayoutVars>
      </dgm:prSet>
      <dgm:spPr/>
    </dgm:pt>
    <dgm:pt modelId="{F9D8E3D4-44E8-49E4-9871-B89BA1F60C5A}" type="pres">
      <dgm:prSet presAssocID="{37730025-8765-46A7-A8E2-D1999410F7D6}" presName="sibTrans" presStyleCnt="0"/>
      <dgm:spPr/>
    </dgm:pt>
    <dgm:pt modelId="{43252DAD-2E5C-4C66-B6F3-86C8AADA5B17}" type="pres">
      <dgm:prSet presAssocID="{030216BD-9574-468B-B07F-7E17E0D8AE0E}" presName="compNode" presStyleCnt="0"/>
      <dgm:spPr/>
    </dgm:pt>
    <dgm:pt modelId="{E0EC4CFB-BEB4-46CA-BAA1-FB5CD195BD78}" type="pres">
      <dgm:prSet presAssocID="{030216BD-9574-468B-B07F-7E17E0D8AE0E}" presName="bgRect" presStyleLbl="bgShp" presStyleIdx="3" presStyleCnt="5"/>
      <dgm:spPr/>
    </dgm:pt>
    <dgm:pt modelId="{B33C347A-3DFE-4626-A938-08F7E1AABF29}" type="pres">
      <dgm:prSet presAssocID="{030216BD-9574-468B-B07F-7E17E0D8AE0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9DD7B67C-185F-4044-9549-A0847F864E79}" type="pres">
      <dgm:prSet presAssocID="{030216BD-9574-468B-B07F-7E17E0D8AE0E}" presName="spaceRect" presStyleCnt="0"/>
      <dgm:spPr/>
    </dgm:pt>
    <dgm:pt modelId="{1E78D37E-43F9-441C-8455-BA48771EF544}" type="pres">
      <dgm:prSet presAssocID="{030216BD-9574-468B-B07F-7E17E0D8AE0E}" presName="parTx" presStyleLbl="revTx" presStyleIdx="3" presStyleCnt="5">
        <dgm:presLayoutVars>
          <dgm:chMax val="0"/>
          <dgm:chPref val="0"/>
        </dgm:presLayoutVars>
      </dgm:prSet>
      <dgm:spPr/>
    </dgm:pt>
    <dgm:pt modelId="{890F8B64-14E1-49AA-98D5-83A5AEBFBD2A}" type="pres">
      <dgm:prSet presAssocID="{5856D65D-FAD4-4925-82DC-0B4A44B395C6}" presName="sibTrans" presStyleCnt="0"/>
      <dgm:spPr/>
    </dgm:pt>
    <dgm:pt modelId="{8219305F-D82E-45F8-A680-2488B6353561}" type="pres">
      <dgm:prSet presAssocID="{DEB99A75-9807-4E4D-A713-0B00C76ADCF8}" presName="compNode" presStyleCnt="0"/>
      <dgm:spPr/>
    </dgm:pt>
    <dgm:pt modelId="{E86A79E6-E068-4093-A8D0-DE0FD4C65017}" type="pres">
      <dgm:prSet presAssocID="{DEB99A75-9807-4E4D-A713-0B00C76ADCF8}" presName="bgRect" presStyleLbl="bgShp" presStyleIdx="4" presStyleCnt="5"/>
      <dgm:spPr/>
    </dgm:pt>
    <dgm:pt modelId="{CD954A2C-7CE9-47CB-A898-121EB8603CD3}" type="pres">
      <dgm:prSet presAssocID="{DEB99A75-9807-4E4D-A713-0B00C76ADCF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peed Bump"/>
        </a:ext>
      </dgm:extLst>
    </dgm:pt>
    <dgm:pt modelId="{2598FF3D-C058-46D0-B241-85540294E625}" type="pres">
      <dgm:prSet presAssocID="{DEB99A75-9807-4E4D-A713-0B00C76ADCF8}" presName="spaceRect" presStyleCnt="0"/>
      <dgm:spPr/>
    </dgm:pt>
    <dgm:pt modelId="{848C9498-0293-49E0-8BAD-A4E94ADF8B1A}" type="pres">
      <dgm:prSet presAssocID="{DEB99A75-9807-4E4D-A713-0B00C76ADCF8}" presName="parTx" presStyleLbl="revTx" presStyleIdx="4" presStyleCnt="5">
        <dgm:presLayoutVars>
          <dgm:chMax val="0"/>
          <dgm:chPref val="0"/>
        </dgm:presLayoutVars>
      </dgm:prSet>
      <dgm:spPr/>
    </dgm:pt>
  </dgm:ptLst>
  <dgm:cxnLst>
    <dgm:cxn modelId="{BEB06A1E-C4E1-457E-8CAF-0E0C59BC4AC1}" type="presOf" srcId="{5E73EF4F-39BA-4398-81CC-56283F9EABE8}" destId="{7ED260A2-5618-46EE-85C9-5366B86F8555}" srcOrd="0" destOrd="0" presId="urn:microsoft.com/office/officeart/2018/2/layout/IconVerticalSolidList"/>
    <dgm:cxn modelId="{8968C26C-0085-430F-9CCC-18D047226E95}" type="presOf" srcId="{F08A1ABA-3F8D-4AFD-8618-861F579EB78F}" destId="{B042A293-DA62-46F1-BD62-2CF1410920EE}" srcOrd="0" destOrd="0" presId="urn:microsoft.com/office/officeart/2018/2/layout/IconVerticalSolidList"/>
    <dgm:cxn modelId="{5C08BF53-85F7-4334-AAE4-E7B415711B9B}" srcId="{37F291AF-063B-41DC-B944-49B0D245E120}" destId="{DEB99A75-9807-4E4D-A713-0B00C76ADCF8}" srcOrd="4" destOrd="0" parTransId="{9C619AB8-8030-408C-AF8E-DA84D055456A}" sibTransId="{B62C3C73-20E3-49E4-AF00-6FC508D7E2A8}"/>
    <dgm:cxn modelId="{2EDEF3A2-28E4-47D7-8448-BE02F205285E}" type="presOf" srcId="{030216BD-9574-468B-B07F-7E17E0D8AE0E}" destId="{1E78D37E-43F9-441C-8455-BA48771EF544}" srcOrd="0" destOrd="0" presId="urn:microsoft.com/office/officeart/2018/2/layout/IconVerticalSolidList"/>
    <dgm:cxn modelId="{987831C6-FDB1-4638-A759-27266D35A035}" srcId="{37F291AF-063B-41DC-B944-49B0D245E120}" destId="{F64F0A2A-2F21-435F-8C9C-E3DD0FF0AA1D}" srcOrd="0" destOrd="0" parTransId="{91B86ED2-7A9D-4C1C-A978-44D054A0DA54}" sibTransId="{13283BBE-9398-4256-8923-36D69BB29BBE}"/>
    <dgm:cxn modelId="{00B5BEC7-9202-4193-8BEC-8C38584008AF}" type="presOf" srcId="{DEB99A75-9807-4E4D-A713-0B00C76ADCF8}" destId="{848C9498-0293-49E0-8BAD-A4E94ADF8B1A}" srcOrd="0" destOrd="0" presId="urn:microsoft.com/office/officeart/2018/2/layout/IconVerticalSolidList"/>
    <dgm:cxn modelId="{7648E3D2-F914-4F60-8F33-D0F433D600AD}" type="presOf" srcId="{F64F0A2A-2F21-435F-8C9C-E3DD0FF0AA1D}" destId="{C6F67168-5855-4215-86C5-76F9A3AC4DAB}" srcOrd="0" destOrd="0" presId="urn:microsoft.com/office/officeart/2018/2/layout/IconVerticalSolidList"/>
    <dgm:cxn modelId="{FFBA66D9-D9CA-48DE-A79A-BF04CB7EF51A}" srcId="{37F291AF-063B-41DC-B944-49B0D245E120}" destId="{F08A1ABA-3F8D-4AFD-8618-861F579EB78F}" srcOrd="1" destOrd="0" parTransId="{D61A0A42-8D12-40BE-A10D-7600C2C9EC45}" sibTransId="{E6EF0960-6588-44E7-9504-888FC90D6061}"/>
    <dgm:cxn modelId="{417B3FE8-12B3-4CF2-A389-5D9A5438EF48}" srcId="{37F291AF-063B-41DC-B944-49B0D245E120}" destId="{5E73EF4F-39BA-4398-81CC-56283F9EABE8}" srcOrd="2" destOrd="0" parTransId="{2107044C-4F28-4EDD-B053-436CB8BD1D93}" sibTransId="{37730025-8765-46A7-A8E2-D1999410F7D6}"/>
    <dgm:cxn modelId="{B404C0EB-6458-449A-9F4F-F59B1E04653D}" srcId="{37F291AF-063B-41DC-B944-49B0D245E120}" destId="{030216BD-9574-468B-B07F-7E17E0D8AE0E}" srcOrd="3" destOrd="0" parTransId="{21173E22-9702-4C8A-BFB9-B9EB8BF56A01}" sibTransId="{5856D65D-FAD4-4925-82DC-0B4A44B395C6}"/>
    <dgm:cxn modelId="{B9F309F7-BA22-4330-8EF1-CD9A8E84E031}" type="presOf" srcId="{37F291AF-063B-41DC-B944-49B0D245E120}" destId="{EC6F7DE0-6F90-4356-BFE7-DBEF1AE3ED22}" srcOrd="0" destOrd="0" presId="urn:microsoft.com/office/officeart/2018/2/layout/IconVerticalSolidList"/>
    <dgm:cxn modelId="{FE65EACC-EB37-4471-85DB-87E54B2E9890}" type="presParOf" srcId="{EC6F7DE0-6F90-4356-BFE7-DBEF1AE3ED22}" destId="{D68426E3-41B5-428F-8FB5-A5D637F27DCA}" srcOrd="0" destOrd="0" presId="urn:microsoft.com/office/officeart/2018/2/layout/IconVerticalSolidList"/>
    <dgm:cxn modelId="{238D5E1B-B607-4386-8A03-2530DD961CBF}" type="presParOf" srcId="{D68426E3-41B5-428F-8FB5-A5D637F27DCA}" destId="{628E4482-7E2F-47E7-852D-8BEFA9835D21}" srcOrd="0" destOrd="0" presId="urn:microsoft.com/office/officeart/2018/2/layout/IconVerticalSolidList"/>
    <dgm:cxn modelId="{19954430-8223-4E89-9351-4A1AB7CDDC05}" type="presParOf" srcId="{D68426E3-41B5-428F-8FB5-A5D637F27DCA}" destId="{98DBD4D8-A082-4D3B-BB7B-8050A66DFA93}" srcOrd="1" destOrd="0" presId="urn:microsoft.com/office/officeart/2018/2/layout/IconVerticalSolidList"/>
    <dgm:cxn modelId="{1513DF7C-938E-46B1-9B9C-764E102C2D0D}" type="presParOf" srcId="{D68426E3-41B5-428F-8FB5-A5D637F27DCA}" destId="{C18543BB-77B3-4B66-842A-A26623ADA8F3}" srcOrd="2" destOrd="0" presId="urn:microsoft.com/office/officeart/2018/2/layout/IconVerticalSolidList"/>
    <dgm:cxn modelId="{53B4A236-736A-4856-8873-9FAB64AB2B64}" type="presParOf" srcId="{D68426E3-41B5-428F-8FB5-A5D637F27DCA}" destId="{C6F67168-5855-4215-86C5-76F9A3AC4DAB}" srcOrd="3" destOrd="0" presId="urn:microsoft.com/office/officeart/2018/2/layout/IconVerticalSolidList"/>
    <dgm:cxn modelId="{222D61D0-7C12-4031-9803-03C99058D727}" type="presParOf" srcId="{EC6F7DE0-6F90-4356-BFE7-DBEF1AE3ED22}" destId="{095C19C6-32EA-4B13-B10A-EDF1696CE7C2}" srcOrd="1" destOrd="0" presId="urn:microsoft.com/office/officeart/2018/2/layout/IconVerticalSolidList"/>
    <dgm:cxn modelId="{A90915FC-0B49-4A95-81C9-C13FEE51ECB2}" type="presParOf" srcId="{EC6F7DE0-6F90-4356-BFE7-DBEF1AE3ED22}" destId="{3A7268BA-1067-400E-82A3-DE1922149F69}" srcOrd="2" destOrd="0" presId="urn:microsoft.com/office/officeart/2018/2/layout/IconVerticalSolidList"/>
    <dgm:cxn modelId="{51822395-250C-429E-93C8-2F15BB139B76}" type="presParOf" srcId="{3A7268BA-1067-400E-82A3-DE1922149F69}" destId="{46155EF2-4D30-4583-A1E6-0FA1CF0BEFBA}" srcOrd="0" destOrd="0" presId="urn:microsoft.com/office/officeart/2018/2/layout/IconVerticalSolidList"/>
    <dgm:cxn modelId="{C4627E0B-DB99-47B4-B558-026FFAA2D5F0}" type="presParOf" srcId="{3A7268BA-1067-400E-82A3-DE1922149F69}" destId="{03B2AC8F-2278-499B-8574-D10E26D93F53}" srcOrd="1" destOrd="0" presId="urn:microsoft.com/office/officeart/2018/2/layout/IconVerticalSolidList"/>
    <dgm:cxn modelId="{8E914896-0DBD-4890-A622-71235AEAB507}" type="presParOf" srcId="{3A7268BA-1067-400E-82A3-DE1922149F69}" destId="{9482A00D-5FC9-40AA-82D8-723E6E066CB6}" srcOrd="2" destOrd="0" presId="urn:microsoft.com/office/officeart/2018/2/layout/IconVerticalSolidList"/>
    <dgm:cxn modelId="{BEDB07D7-E8FF-4FBF-8382-6E0DA27232F8}" type="presParOf" srcId="{3A7268BA-1067-400E-82A3-DE1922149F69}" destId="{B042A293-DA62-46F1-BD62-2CF1410920EE}" srcOrd="3" destOrd="0" presId="urn:microsoft.com/office/officeart/2018/2/layout/IconVerticalSolidList"/>
    <dgm:cxn modelId="{1427B9BA-7E18-422F-89F1-60053BFA7724}" type="presParOf" srcId="{EC6F7DE0-6F90-4356-BFE7-DBEF1AE3ED22}" destId="{76239FAA-299B-485E-A577-B72FEE4A6BAE}" srcOrd="3" destOrd="0" presId="urn:microsoft.com/office/officeart/2018/2/layout/IconVerticalSolidList"/>
    <dgm:cxn modelId="{1E455B1E-11A3-41E6-A917-EE824F1AAE48}" type="presParOf" srcId="{EC6F7DE0-6F90-4356-BFE7-DBEF1AE3ED22}" destId="{EF382283-6D6A-4686-BA71-4BF402A82754}" srcOrd="4" destOrd="0" presId="urn:microsoft.com/office/officeart/2018/2/layout/IconVerticalSolidList"/>
    <dgm:cxn modelId="{E0502D19-1152-49E0-A0BF-63DBA2C91CDD}" type="presParOf" srcId="{EF382283-6D6A-4686-BA71-4BF402A82754}" destId="{26EEB709-ED9D-4A24-A2B2-CE06924E3039}" srcOrd="0" destOrd="0" presId="urn:microsoft.com/office/officeart/2018/2/layout/IconVerticalSolidList"/>
    <dgm:cxn modelId="{472EECB1-B876-4021-BBAD-BF90209158FA}" type="presParOf" srcId="{EF382283-6D6A-4686-BA71-4BF402A82754}" destId="{4BECAF17-9C25-422B-97DF-4528E390516D}" srcOrd="1" destOrd="0" presId="urn:microsoft.com/office/officeart/2018/2/layout/IconVerticalSolidList"/>
    <dgm:cxn modelId="{F9177906-C083-4881-B52C-2AEB81D3AF4F}" type="presParOf" srcId="{EF382283-6D6A-4686-BA71-4BF402A82754}" destId="{31CB7CF0-65D6-4F92-81E6-87FA9150F1FA}" srcOrd="2" destOrd="0" presId="urn:microsoft.com/office/officeart/2018/2/layout/IconVerticalSolidList"/>
    <dgm:cxn modelId="{A927F659-4A8A-4C21-A570-6D32215149C8}" type="presParOf" srcId="{EF382283-6D6A-4686-BA71-4BF402A82754}" destId="{7ED260A2-5618-46EE-85C9-5366B86F8555}" srcOrd="3" destOrd="0" presId="urn:microsoft.com/office/officeart/2018/2/layout/IconVerticalSolidList"/>
    <dgm:cxn modelId="{ACB44434-AB43-4E1E-A154-AC451655E8B5}" type="presParOf" srcId="{EC6F7DE0-6F90-4356-BFE7-DBEF1AE3ED22}" destId="{F9D8E3D4-44E8-49E4-9871-B89BA1F60C5A}" srcOrd="5" destOrd="0" presId="urn:microsoft.com/office/officeart/2018/2/layout/IconVerticalSolidList"/>
    <dgm:cxn modelId="{3E464D2C-58D0-4370-A0AC-0C741614C3D0}" type="presParOf" srcId="{EC6F7DE0-6F90-4356-BFE7-DBEF1AE3ED22}" destId="{43252DAD-2E5C-4C66-B6F3-86C8AADA5B17}" srcOrd="6" destOrd="0" presId="urn:microsoft.com/office/officeart/2018/2/layout/IconVerticalSolidList"/>
    <dgm:cxn modelId="{BCFF36A6-6B10-4657-AD84-778233DAA452}" type="presParOf" srcId="{43252DAD-2E5C-4C66-B6F3-86C8AADA5B17}" destId="{E0EC4CFB-BEB4-46CA-BAA1-FB5CD195BD78}" srcOrd="0" destOrd="0" presId="urn:microsoft.com/office/officeart/2018/2/layout/IconVerticalSolidList"/>
    <dgm:cxn modelId="{7984A1D2-666A-4CA8-8E5F-49ABD1522537}" type="presParOf" srcId="{43252DAD-2E5C-4C66-B6F3-86C8AADA5B17}" destId="{B33C347A-3DFE-4626-A938-08F7E1AABF29}" srcOrd="1" destOrd="0" presId="urn:microsoft.com/office/officeart/2018/2/layout/IconVerticalSolidList"/>
    <dgm:cxn modelId="{00DFD140-6B8E-4D86-BC19-B67010A5A452}" type="presParOf" srcId="{43252DAD-2E5C-4C66-B6F3-86C8AADA5B17}" destId="{9DD7B67C-185F-4044-9549-A0847F864E79}" srcOrd="2" destOrd="0" presId="urn:microsoft.com/office/officeart/2018/2/layout/IconVerticalSolidList"/>
    <dgm:cxn modelId="{9AF137EB-8E61-444C-A614-97EA4720399D}" type="presParOf" srcId="{43252DAD-2E5C-4C66-B6F3-86C8AADA5B17}" destId="{1E78D37E-43F9-441C-8455-BA48771EF544}" srcOrd="3" destOrd="0" presId="urn:microsoft.com/office/officeart/2018/2/layout/IconVerticalSolidList"/>
    <dgm:cxn modelId="{FDBE5048-F06A-4BD6-B996-07DF1E5D126F}" type="presParOf" srcId="{EC6F7DE0-6F90-4356-BFE7-DBEF1AE3ED22}" destId="{890F8B64-14E1-49AA-98D5-83A5AEBFBD2A}" srcOrd="7" destOrd="0" presId="urn:microsoft.com/office/officeart/2018/2/layout/IconVerticalSolidList"/>
    <dgm:cxn modelId="{4BC1E955-150E-40E1-9748-3D94C8743DCF}" type="presParOf" srcId="{EC6F7DE0-6F90-4356-BFE7-DBEF1AE3ED22}" destId="{8219305F-D82E-45F8-A680-2488B6353561}" srcOrd="8" destOrd="0" presId="urn:microsoft.com/office/officeart/2018/2/layout/IconVerticalSolidList"/>
    <dgm:cxn modelId="{EC5DE179-890A-43AC-806E-C545009F3C90}" type="presParOf" srcId="{8219305F-D82E-45F8-A680-2488B6353561}" destId="{E86A79E6-E068-4093-A8D0-DE0FD4C65017}" srcOrd="0" destOrd="0" presId="urn:microsoft.com/office/officeart/2018/2/layout/IconVerticalSolidList"/>
    <dgm:cxn modelId="{E1014F91-1765-4264-94E0-D062E35CE152}" type="presParOf" srcId="{8219305F-D82E-45F8-A680-2488B6353561}" destId="{CD954A2C-7CE9-47CB-A898-121EB8603CD3}" srcOrd="1" destOrd="0" presId="urn:microsoft.com/office/officeart/2018/2/layout/IconVerticalSolidList"/>
    <dgm:cxn modelId="{D5FAC1D2-C69C-42AA-8612-8F6B319093BB}" type="presParOf" srcId="{8219305F-D82E-45F8-A680-2488B6353561}" destId="{2598FF3D-C058-46D0-B241-85540294E625}" srcOrd="2" destOrd="0" presId="urn:microsoft.com/office/officeart/2018/2/layout/IconVerticalSolidList"/>
    <dgm:cxn modelId="{D62E8963-92C1-4DEB-B983-6284A721F4E3}" type="presParOf" srcId="{8219305F-D82E-45F8-A680-2488B6353561}" destId="{848C9498-0293-49E0-8BAD-A4E94ADF8B1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5E7389-0A1A-45F2-B661-53953F72FF0D}" type="doc">
      <dgm:prSet loTypeId="urn:microsoft.com/office/officeart/2018/2/layout/IconVerticalSolidList" loCatId="icon" qsTypeId="urn:microsoft.com/office/officeart/2005/8/quickstyle/simple1" qsCatId="simple" csTypeId="urn:microsoft.com/office/officeart/2005/8/colors/colorful5" csCatId="colorful" phldr="1"/>
      <dgm:spPr/>
      <dgm:t>
        <a:bodyPr/>
        <a:lstStyle/>
        <a:p>
          <a:endParaRPr lang="en-US"/>
        </a:p>
      </dgm:t>
    </dgm:pt>
    <dgm:pt modelId="{24CB5D79-1105-4163-B28A-750C32B76159}">
      <dgm:prSet/>
      <dgm:spPr/>
      <dgm:t>
        <a:bodyPr/>
        <a:lstStyle/>
        <a:p>
          <a:pPr>
            <a:lnSpc>
              <a:spcPct val="100000"/>
            </a:lnSpc>
          </a:pPr>
          <a:r>
            <a:rPr lang="en-US" dirty="0"/>
            <a:t>K-12 students historically went to their local schools</a:t>
          </a:r>
        </a:p>
      </dgm:t>
    </dgm:pt>
    <dgm:pt modelId="{BA0CCB04-489A-4558-885B-5425C88EEB96}" type="parTrans" cxnId="{42321340-403D-4E31-A8B9-3D0180368674}">
      <dgm:prSet/>
      <dgm:spPr/>
      <dgm:t>
        <a:bodyPr/>
        <a:lstStyle/>
        <a:p>
          <a:endParaRPr lang="en-US"/>
        </a:p>
      </dgm:t>
    </dgm:pt>
    <dgm:pt modelId="{3A5142E0-FA9A-4FAE-A304-5A0342B09EB7}" type="sibTrans" cxnId="{42321340-403D-4E31-A8B9-3D0180368674}">
      <dgm:prSet/>
      <dgm:spPr/>
      <dgm:t>
        <a:bodyPr/>
        <a:lstStyle/>
        <a:p>
          <a:endParaRPr lang="en-US"/>
        </a:p>
      </dgm:t>
    </dgm:pt>
    <dgm:pt modelId="{5975DB10-BC6F-49F7-848F-062CC5140D1E}">
      <dgm:prSet/>
      <dgm:spPr/>
      <dgm:t>
        <a:bodyPr/>
        <a:lstStyle/>
        <a:p>
          <a:pPr>
            <a:lnSpc>
              <a:spcPct val="100000"/>
            </a:lnSpc>
          </a:pPr>
          <a:r>
            <a:rPr lang="en-US" dirty="0"/>
            <a:t>School choice programs allowed students/families* to express preference over schools</a:t>
          </a:r>
        </a:p>
      </dgm:t>
    </dgm:pt>
    <dgm:pt modelId="{2A30B859-2883-4862-8481-F0D7548B0F50}" type="parTrans" cxnId="{7F0891B3-A123-4D08-B640-33646C7DF022}">
      <dgm:prSet/>
      <dgm:spPr/>
      <dgm:t>
        <a:bodyPr/>
        <a:lstStyle/>
        <a:p>
          <a:endParaRPr lang="en-US"/>
        </a:p>
      </dgm:t>
    </dgm:pt>
    <dgm:pt modelId="{DD79E521-0784-416F-8A6B-E707D310C937}" type="sibTrans" cxnId="{7F0891B3-A123-4D08-B640-33646C7DF022}">
      <dgm:prSet/>
      <dgm:spPr/>
      <dgm:t>
        <a:bodyPr/>
        <a:lstStyle/>
        <a:p>
          <a:endParaRPr lang="en-US"/>
        </a:p>
      </dgm:t>
    </dgm:pt>
    <dgm:pt modelId="{41C8F881-5FDB-40AE-9051-133CCE415739}">
      <dgm:prSet/>
      <dgm:spPr/>
      <dgm:t>
        <a:bodyPr/>
        <a:lstStyle/>
        <a:p>
          <a:pPr>
            <a:lnSpc>
              <a:spcPct val="100000"/>
            </a:lnSpc>
          </a:pPr>
          <a:r>
            <a:rPr lang="en-US"/>
            <a:t>*The backseat driver of all of this</a:t>
          </a:r>
        </a:p>
      </dgm:t>
    </dgm:pt>
    <dgm:pt modelId="{886071B9-A032-4C5A-BDE5-D96923E8F14A}" type="parTrans" cxnId="{766B2DD4-CF64-4869-A25B-5A71EFEF3156}">
      <dgm:prSet/>
      <dgm:spPr/>
      <dgm:t>
        <a:bodyPr/>
        <a:lstStyle/>
        <a:p>
          <a:endParaRPr lang="en-US"/>
        </a:p>
      </dgm:t>
    </dgm:pt>
    <dgm:pt modelId="{2996164D-D1FF-45FB-A667-EB794BE0A72E}" type="sibTrans" cxnId="{766B2DD4-CF64-4869-A25B-5A71EFEF3156}">
      <dgm:prSet/>
      <dgm:spPr/>
      <dgm:t>
        <a:bodyPr/>
        <a:lstStyle/>
        <a:p>
          <a:endParaRPr lang="en-US"/>
        </a:p>
      </dgm:t>
    </dgm:pt>
    <dgm:pt modelId="{9DE5288D-51B9-45A7-B5C7-BD6AE940261F}">
      <dgm:prSet/>
      <dgm:spPr/>
      <dgm:t>
        <a:bodyPr/>
        <a:lstStyle/>
        <a:p>
          <a:pPr>
            <a:lnSpc>
              <a:spcPct val="100000"/>
            </a:lnSpc>
          </a:pPr>
          <a:r>
            <a:rPr lang="en-US" dirty="0"/>
            <a:t>The goals of such an assignment mechanism started to emerge and they were:</a:t>
          </a:r>
        </a:p>
      </dgm:t>
    </dgm:pt>
    <dgm:pt modelId="{61EE2CC1-4A29-48A5-A577-654B83F93FCC}" type="parTrans" cxnId="{F5AB73E4-C41E-4FB1-B184-D7DD2A0E77E5}">
      <dgm:prSet/>
      <dgm:spPr/>
      <dgm:t>
        <a:bodyPr/>
        <a:lstStyle/>
        <a:p>
          <a:endParaRPr lang="en-US"/>
        </a:p>
      </dgm:t>
    </dgm:pt>
    <dgm:pt modelId="{CBB4F1F5-AC3B-41AB-B143-652B9F49F0F0}" type="sibTrans" cxnId="{F5AB73E4-C41E-4FB1-B184-D7DD2A0E77E5}">
      <dgm:prSet/>
      <dgm:spPr/>
      <dgm:t>
        <a:bodyPr/>
        <a:lstStyle/>
        <a:p>
          <a:endParaRPr lang="en-US"/>
        </a:p>
      </dgm:t>
    </dgm:pt>
    <dgm:pt modelId="{AD37A76C-93B8-4976-BA59-A05AF00ECF91}">
      <dgm:prSet custT="1"/>
      <dgm:spPr/>
      <dgm:t>
        <a:bodyPr/>
        <a:lstStyle/>
        <a:p>
          <a:pPr>
            <a:lnSpc>
              <a:spcPct val="100000"/>
            </a:lnSpc>
          </a:pPr>
          <a:r>
            <a:rPr lang="en-US" sz="2000" b="1" dirty="0"/>
            <a:t>Efficiency</a:t>
          </a:r>
          <a:r>
            <a:rPr lang="en-US" sz="2000" dirty="0"/>
            <a:t>: satisfying students’ preferences as well as possible</a:t>
          </a:r>
        </a:p>
      </dgm:t>
    </dgm:pt>
    <dgm:pt modelId="{B58A7517-14E9-4C00-99C2-FF10783686EC}" type="parTrans" cxnId="{ABDA2E71-5304-48B9-B2E8-3595128D8044}">
      <dgm:prSet/>
      <dgm:spPr/>
      <dgm:t>
        <a:bodyPr/>
        <a:lstStyle/>
        <a:p>
          <a:endParaRPr lang="en-US"/>
        </a:p>
      </dgm:t>
    </dgm:pt>
    <dgm:pt modelId="{CA53FE25-3ADC-4038-8D35-D56F2C974358}" type="sibTrans" cxnId="{ABDA2E71-5304-48B9-B2E8-3595128D8044}">
      <dgm:prSet/>
      <dgm:spPr/>
      <dgm:t>
        <a:bodyPr/>
        <a:lstStyle/>
        <a:p>
          <a:endParaRPr lang="en-US"/>
        </a:p>
      </dgm:t>
    </dgm:pt>
    <dgm:pt modelId="{B589C1DA-92EC-40DE-AFAC-9AE91EF4497E}">
      <dgm:prSet custT="1"/>
      <dgm:spPr/>
      <dgm:t>
        <a:bodyPr/>
        <a:lstStyle/>
        <a:p>
          <a:pPr>
            <a:lnSpc>
              <a:spcPct val="100000"/>
            </a:lnSpc>
          </a:pPr>
          <a:r>
            <a:rPr lang="en-US" sz="2000" b="1" dirty="0"/>
            <a:t>Fairness</a:t>
          </a:r>
        </a:p>
      </dgm:t>
    </dgm:pt>
    <dgm:pt modelId="{B249596E-5ACC-4826-86F9-AAF9A6AD0370}" type="parTrans" cxnId="{995D038A-F9A9-4073-B121-0E0A00762C83}">
      <dgm:prSet/>
      <dgm:spPr/>
      <dgm:t>
        <a:bodyPr/>
        <a:lstStyle/>
        <a:p>
          <a:endParaRPr lang="en-US"/>
        </a:p>
      </dgm:t>
    </dgm:pt>
    <dgm:pt modelId="{FF5CD830-EA08-4E67-9482-854E2CDFB0D1}" type="sibTrans" cxnId="{995D038A-F9A9-4073-B121-0E0A00762C83}">
      <dgm:prSet/>
      <dgm:spPr/>
      <dgm:t>
        <a:bodyPr/>
        <a:lstStyle/>
        <a:p>
          <a:endParaRPr lang="en-US"/>
        </a:p>
      </dgm:t>
    </dgm:pt>
    <dgm:pt modelId="{66C5372F-60D4-48E9-B3AC-0DA58E20B13C}">
      <dgm:prSet custT="1"/>
      <dgm:spPr/>
      <dgm:t>
        <a:bodyPr/>
        <a:lstStyle/>
        <a:p>
          <a:pPr>
            <a:lnSpc>
              <a:spcPct val="100000"/>
            </a:lnSpc>
          </a:pPr>
          <a:r>
            <a:rPr lang="en-US" sz="2000" b="1" dirty="0"/>
            <a:t>Simplicity</a:t>
          </a:r>
          <a:r>
            <a:rPr lang="en-US" sz="2000" dirty="0"/>
            <a:t>: easy to use/understand</a:t>
          </a:r>
        </a:p>
      </dgm:t>
    </dgm:pt>
    <dgm:pt modelId="{8FF52669-360B-452B-9115-AEB8866D37CD}" type="parTrans" cxnId="{584E05C8-93F7-438F-BF53-8CF07C2892AF}">
      <dgm:prSet/>
      <dgm:spPr/>
      <dgm:t>
        <a:bodyPr/>
        <a:lstStyle/>
        <a:p>
          <a:endParaRPr lang="en-US"/>
        </a:p>
      </dgm:t>
    </dgm:pt>
    <dgm:pt modelId="{D984F070-1743-4092-9566-A507F090492D}" type="sibTrans" cxnId="{584E05C8-93F7-438F-BF53-8CF07C2892AF}">
      <dgm:prSet/>
      <dgm:spPr/>
      <dgm:t>
        <a:bodyPr/>
        <a:lstStyle/>
        <a:p>
          <a:endParaRPr lang="en-US"/>
        </a:p>
      </dgm:t>
    </dgm:pt>
    <dgm:pt modelId="{AD949DA8-1DA2-443B-9C51-6BC5E49D404C}">
      <dgm:prSet custT="1"/>
      <dgm:spPr/>
      <dgm:t>
        <a:bodyPr/>
        <a:lstStyle/>
        <a:p>
          <a:pPr>
            <a:lnSpc>
              <a:spcPct val="100000"/>
            </a:lnSpc>
          </a:pPr>
          <a:r>
            <a:rPr lang="en-US" sz="2000" b="1" dirty="0"/>
            <a:t>Strategy-proofness</a:t>
          </a:r>
          <a:r>
            <a:rPr lang="en-US" sz="2000" dirty="0"/>
            <a:t>: it shouldn’t be gamed by its players</a:t>
          </a:r>
        </a:p>
      </dgm:t>
    </dgm:pt>
    <dgm:pt modelId="{31331DE3-6F12-4FA4-AFA0-E2AD083B3813}" type="parTrans" cxnId="{46A2352B-AD76-40B4-9C1F-FBEC319A64B8}">
      <dgm:prSet/>
      <dgm:spPr/>
      <dgm:t>
        <a:bodyPr/>
        <a:lstStyle/>
        <a:p>
          <a:endParaRPr lang="en-US"/>
        </a:p>
      </dgm:t>
    </dgm:pt>
    <dgm:pt modelId="{3E7721C8-8A82-44DF-8F1C-B396BA017DEA}" type="sibTrans" cxnId="{46A2352B-AD76-40B4-9C1F-FBEC319A64B8}">
      <dgm:prSet/>
      <dgm:spPr/>
      <dgm:t>
        <a:bodyPr/>
        <a:lstStyle/>
        <a:p>
          <a:endParaRPr lang="en-US"/>
        </a:p>
      </dgm:t>
    </dgm:pt>
    <dgm:pt modelId="{08090159-CE1D-42CC-8927-0A35916172A5}" type="pres">
      <dgm:prSet presAssocID="{945E7389-0A1A-45F2-B661-53953F72FF0D}" presName="root" presStyleCnt="0">
        <dgm:presLayoutVars>
          <dgm:dir/>
          <dgm:resizeHandles val="exact"/>
        </dgm:presLayoutVars>
      </dgm:prSet>
      <dgm:spPr/>
    </dgm:pt>
    <dgm:pt modelId="{75D6B110-251E-4CFD-907C-307E0981E921}" type="pres">
      <dgm:prSet presAssocID="{24CB5D79-1105-4163-B28A-750C32B76159}" presName="compNode" presStyleCnt="0"/>
      <dgm:spPr/>
    </dgm:pt>
    <dgm:pt modelId="{5D567EE2-FB38-4B1D-8134-53A4B5766A29}" type="pres">
      <dgm:prSet presAssocID="{24CB5D79-1105-4163-B28A-750C32B76159}" presName="bgRect" presStyleLbl="bgShp" presStyleIdx="0" presStyleCnt="3"/>
      <dgm:spPr/>
    </dgm:pt>
    <dgm:pt modelId="{87848CAE-743B-431B-B581-AF00F007138F}" type="pres">
      <dgm:prSet presAssocID="{24CB5D79-1105-4163-B28A-750C32B7615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choolhouse"/>
        </a:ext>
      </dgm:extLst>
    </dgm:pt>
    <dgm:pt modelId="{DB1436CE-738E-405E-81C7-6D1B19B921B6}" type="pres">
      <dgm:prSet presAssocID="{24CB5D79-1105-4163-B28A-750C32B76159}" presName="spaceRect" presStyleCnt="0"/>
      <dgm:spPr/>
    </dgm:pt>
    <dgm:pt modelId="{6E4DD00D-1155-4911-B736-858BA54C84EE}" type="pres">
      <dgm:prSet presAssocID="{24CB5D79-1105-4163-B28A-750C32B76159}" presName="parTx" presStyleLbl="revTx" presStyleIdx="0" presStyleCnt="5">
        <dgm:presLayoutVars>
          <dgm:chMax val="0"/>
          <dgm:chPref val="0"/>
        </dgm:presLayoutVars>
      </dgm:prSet>
      <dgm:spPr/>
    </dgm:pt>
    <dgm:pt modelId="{4DD0EE17-B240-4497-B04E-A58AE872C930}" type="pres">
      <dgm:prSet presAssocID="{3A5142E0-FA9A-4FAE-A304-5A0342B09EB7}" presName="sibTrans" presStyleCnt="0"/>
      <dgm:spPr/>
    </dgm:pt>
    <dgm:pt modelId="{69D2D539-B244-45A4-937C-A9928BF02ED3}" type="pres">
      <dgm:prSet presAssocID="{5975DB10-BC6F-49F7-848F-062CC5140D1E}" presName="compNode" presStyleCnt="0"/>
      <dgm:spPr/>
    </dgm:pt>
    <dgm:pt modelId="{16D9288A-2958-4619-99FA-4FCCA4C7565F}" type="pres">
      <dgm:prSet presAssocID="{5975DB10-BC6F-49F7-848F-062CC5140D1E}" presName="bgRect" presStyleLbl="bgShp" presStyleIdx="1" presStyleCnt="3"/>
      <dgm:spPr/>
    </dgm:pt>
    <dgm:pt modelId="{9015DEF2-2589-437F-A5B2-13530DBB8920}" type="pres">
      <dgm:prSet presAssocID="{5975DB10-BC6F-49F7-848F-062CC5140D1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ploma Roll"/>
        </a:ext>
      </dgm:extLst>
    </dgm:pt>
    <dgm:pt modelId="{13228A5A-AF5E-4FC8-AA62-A1BF92D5C151}" type="pres">
      <dgm:prSet presAssocID="{5975DB10-BC6F-49F7-848F-062CC5140D1E}" presName="spaceRect" presStyleCnt="0"/>
      <dgm:spPr/>
    </dgm:pt>
    <dgm:pt modelId="{1B8CDE44-ACBD-4C9E-B2DB-6D3F40311C6B}" type="pres">
      <dgm:prSet presAssocID="{5975DB10-BC6F-49F7-848F-062CC5140D1E}" presName="parTx" presStyleLbl="revTx" presStyleIdx="1" presStyleCnt="5">
        <dgm:presLayoutVars>
          <dgm:chMax val="0"/>
          <dgm:chPref val="0"/>
        </dgm:presLayoutVars>
      </dgm:prSet>
      <dgm:spPr/>
    </dgm:pt>
    <dgm:pt modelId="{7F57D937-BC92-42C5-8976-12DCE20FBD8E}" type="pres">
      <dgm:prSet presAssocID="{5975DB10-BC6F-49F7-848F-062CC5140D1E}" presName="desTx" presStyleLbl="revTx" presStyleIdx="2" presStyleCnt="5">
        <dgm:presLayoutVars/>
      </dgm:prSet>
      <dgm:spPr/>
    </dgm:pt>
    <dgm:pt modelId="{F5F98CB4-EEEB-4FE5-9A64-A270960F6A09}" type="pres">
      <dgm:prSet presAssocID="{DD79E521-0784-416F-8A6B-E707D310C937}" presName="sibTrans" presStyleCnt="0"/>
      <dgm:spPr/>
    </dgm:pt>
    <dgm:pt modelId="{26ED740D-A0DC-4B31-BAF1-EC8518FD6190}" type="pres">
      <dgm:prSet presAssocID="{9DE5288D-51B9-45A7-B5C7-BD6AE940261F}" presName="compNode" presStyleCnt="0"/>
      <dgm:spPr/>
    </dgm:pt>
    <dgm:pt modelId="{26C8254D-B8D1-45E9-AC3A-1EEE492940AC}" type="pres">
      <dgm:prSet presAssocID="{9DE5288D-51B9-45A7-B5C7-BD6AE940261F}" presName="bgRect" presStyleLbl="bgShp" presStyleIdx="2" presStyleCnt="3" custScaleY="321681" custLinFactNeighborX="-14" custLinFactNeighborY="-1943"/>
      <dgm:spPr/>
    </dgm:pt>
    <dgm:pt modelId="{9C343B30-C913-46CC-B697-0F4B1F4EFB0E}" type="pres">
      <dgm:prSet presAssocID="{9DE5288D-51B9-45A7-B5C7-BD6AE940261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esentation with Checklist"/>
        </a:ext>
      </dgm:extLst>
    </dgm:pt>
    <dgm:pt modelId="{F4541275-F04A-4BE1-9421-B4914E635AB4}" type="pres">
      <dgm:prSet presAssocID="{9DE5288D-51B9-45A7-B5C7-BD6AE940261F}" presName="spaceRect" presStyleCnt="0"/>
      <dgm:spPr/>
    </dgm:pt>
    <dgm:pt modelId="{A19A9BA1-18F7-43F2-8EF4-080328C17D69}" type="pres">
      <dgm:prSet presAssocID="{9DE5288D-51B9-45A7-B5C7-BD6AE940261F}" presName="parTx" presStyleLbl="revTx" presStyleIdx="3" presStyleCnt="5" custScaleY="222983">
        <dgm:presLayoutVars>
          <dgm:chMax val="0"/>
          <dgm:chPref val="0"/>
        </dgm:presLayoutVars>
      </dgm:prSet>
      <dgm:spPr/>
    </dgm:pt>
    <dgm:pt modelId="{01177090-E635-43CE-AFD3-2555B2A8AFEE}" type="pres">
      <dgm:prSet presAssocID="{9DE5288D-51B9-45A7-B5C7-BD6AE940261F}" presName="desTx" presStyleLbl="revTx" presStyleIdx="4" presStyleCnt="5" custScaleY="266351">
        <dgm:presLayoutVars/>
      </dgm:prSet>
      <dgm:spPr/>
    </dgm:pt>
  </dgm:ptLst>
  <dgm:cxnLst>
    <dgm:cxn modelId="{BCC9B908-A05E-4234-995A-7DF419726D25}" type="presOf" srcId="{AD949DA8-1DA2-443B-9C51-6BC5E49D404C}" destId="{01177090-E635-43CE-AFD3-2555B2A8AFEE}" srcOrd="0" destOrd="3" presId="urn:microsoft.com/office/officeart/2018/2/layout/IconVerticalSolidList"/>
    <dgm:cxn modelId="{46A2352B-AD76-40B4-9C1F-FBEC319A64B8}" srcId="{9DE5288D-51B9-45A7-B5C7-BD6AE940261F}" destId="{AD949DA8-1DA2-443B-9C51-6BC5E49D404C}" srcOrd="3" destOrd="0" parTransId="{31331DE3-6F12-4FA4-AFA0-E2AD083B3813}" sibTransId="{3E7721C8-8A82-44DF-8F1C-B396BA017DEA}"/>
    <dgm:cxn modelId="{42321340-403D-4E31-A8B9-3D0180368674}" srcId="{945E7389-0A1A-45F2-B661-53953F72FF0D}" destId="{24CB5D79-1105-4163-B28A-750C32B76159}" srcOrd="0" destOrd="0" parTransId="{BA0CCB04-489A-4558-885B-5425C88EEB96}" sibTransId="{3A5142E0-FA9A-4FAE-A304-5A0342B09EB7}"/>
    <dgm:cxn modelId="{F769E05D-EEF3-48B4-BE87-CB3F59E61D8D}" type="presOf" srcId="{9DE5288D-51B9-45A7-B5C7-BD6AE940261F}" destId="{A19A9BA1-18F7-43F2-8EF4-080328C17D69}" srcOrd="0" destOrd="0" presId="urn:microsoft.com/office/officeart/2018/2/layout/IconVerticalSolidList"/>
    <dgm:cxn modelId="{E7DEEA4B-B8BB-4694-B051-5D61DA7DB308}" type="presOf" srcId="{41C8F881-5FDB-40AE-9051-133CCE415739}" destId="{7F57D937-BC92-42C5-8976-12DCE20FBD8E}" srcOrd="0" destOrd="0" presId="urn:microsoft.com/office/officeart/2018/2/layout/IconVerticalSolidList"/>
    <dgm:cxn modelId="{ABDA2E71-5304-48B9-B2E8-3595128D8044}" srcId="{9DE5288D-51B9-45A7-B5C7-BD6AE940261F}" destId="{AD37A76C-93B8-4976-BA59-A05AF00ECF91}" srcOrd="0" destOrd="0" parTransId="{B58A7517-14E9-4C00-99C2-FF10783686EC}" sibTransId="{CA53FE25-3ADC-4038-8D35-D56F2C974358}"/>
    <dgm:cxn modelId="{F8A80175-C6D3-4ED9-AAF0-46456B89C47C}" type="presOf" srcId="{945E7389-0A1A-45F2-B661-53953F72FF0D}" destId="{08090159-CE1D-42CC-8927-0A35916172A5}" srcOrd="0" destOrd="0" presId="urn:microsoft.com/office/officeart/2018/2/layout/IconVerticalSolidList"/>
    <dgm:cxn modelId="{7B8F4089-0DD4-4C56-BC81-C146DE7FE0D9}" type="presOf" srcId="{66C5372F-60D4-48E9-B3AC-0DA58E20B13C}" destId="{01177090-E635-43CE-AFD3-2555B2A8AFEE}" srcOrd="0" destOrd="2" presId="urn:microsoft.com/office/officeart/2018/2/layout/IconVerticalSolidList"/>
    <dgm:cxn modelId="{995D038A-F9A9-4073-B121-0E0A00762C83}" srcId="{9DE5288D-51B9-45A7-B5C7-BD6AE940261F}" destId="{B589C1DA-92EC-40DE-AFAC-9AE91EF4497E}" srcOrd="1" destOrd="0" parTransId="{B249596E-5ACC-4826-86F9-AAF9A6AD0370}" sibTransId="{FF5CD830-EA08-4E67-9482-854E2CDFB0D1}"/>
    <dgm:cxn modelId="{6555AAA7-16FB-4A41-90C7-C711DABE24D3}" type="presOf" srcId="{B589C1DA-92EC-40DE-AFAC-9AE91EF4497E}" destId="{01177090-E635-43CE-AFD3-2555B2A8AFEE}" srcOrd="0" destOrd="1" presId="urn:microsoft.com/office/officeart/2018/2/layout/IconVerticalSolidList"/>
    <dgm:cxn modelId="{7F0891B3-A123-4D08-B640-33646C7DF022}" srcId="{945E7389-0A1A-45F2-B661-53953F72FF0D}" destId="{5975DB10-BC6F-49F7-848F-062CC5140D1E}" srcOrd="1" destOrd="0" parTransId="{2A30B859-2883-4862-8481-F0D7548B0F50}" sibTransId="{DD79E521-0784-416F-8A6B-E707D310C937}"/>
    <dgm:cxn modelId="{CFE7B1BA-5D18-4BE6-B99A-B147053FAB6C}" type="presOf" srcId="{AD37A76C-93B8-4976-BA59-A05AF00ECF91}" destId="{01177090-E635-43CE-AFD3-2555B2A8AFEE}" srcOrd="0" destOrd="0" presId="urn:microsoft.com/office/officeart/2018/2/layout/IconVerticalSolidList"/>
    <dgm:cxn modelId="{584E05C8-93F7-438F-BF53-8CF07C2892AF}" srcId="{9DE5288D-51B9-45A7-B5C7-BD6AE940261F}" destId="{66C5372F-60D4-48E9-B3AC-0DA58E20B13C}" srcOrd="2" destOrd="0" parTransId="{8FF52669-360B-452B-9115-AEB8866D37CD}" sibTransId="{D984F070-1743-4092-9566-A507F090492D}"/>
    <dgm:cxn modelId="{F597E2CF-D6C2-4066-96D1-D5AB29AA6E10}" type="presOf" srcId="{24CB5D79-1105-4163-B28A-750C32B76159}" destId="{6E4DD00D-1155-4911-B736-858BA54C84EE}" srcOrd="0" destOrd="0" presId="urn:microsoft.com/office/officeart/2018/2/layout/IconVerticalSolidList"/>
    <dgm:cxn modelId="{766B2DD4-CF64-4869-A25B-5A71EFEF3156}" srcId="{5975DB10-BC6F-49F7-848F-062CC5140D1E}" destId="{41C8F881-5FDB-40AE-9051-133CCE415739}" srcOrd="0" destOrd="0" parTransId="{886071B9-A032-4C5A-BDE5-D96923E8F14A}" sibTransId="{2996164D-D1FF-45FB-A667-EB794BE0A72E}"/>
    <dgm:cxn modelId="{F5AB73E4-C41E-4FB1-B184-D7DD2A0E77E5}" srcId="{945E7389-0A1A-45F2-B661-53953F72FF0D}" destId="{9DE5288D-51B9-45A7-B5C7-BD6AE940261F}" srcOrd="2" destOrd="0" parTransId="{61EE2CC1-4A29-48A5-A577-654B83F93FCC}" sibTransId="{CBB4F1F5-AC3B-41AB-B143-652B9F49F0F0}"/>
    <dgm:cxn modelId="{D8DE00EE-4A51-40A3-841D-B7BA133B2164}" type="presOf" srcId="{5975DB10-BC6F-49F7-848F-062CC5140D1E}" destId="{1B8CDE44-ACBD-4C9E-B2DB-6D3F40311C6B}" srcOrd="0" destOrd="0" presId="urn:microsoft.com/office/officeart/2018/2/layout/IconVerticalSolidList"/>
    <dgm:cxn modelId="{E94CEC40-2C43-4CFE-A4F5-A36C72F20DAF}" type="presParOf" srcId="{08090159-CE1D-42CC-8927-0A35916172A5}" destId="{75D6B110-251E-4CFD-907C-307E0981E921}" srcOrd="0" destOrd="0" presId="urn:microsoft.com/office/officeart/2018/2/layout/IconVerticalSolidList"/>
    <dgm:cxn modelId="{596C5779-1B7A-4793-B713-D6A1357BF18C}" type="presParOf" srcId="{75D6B110-251E-4CFD-907C-307E0981E921}" destId="{5D567EE2-FB38-4B1D-8134-53A4B5766A29}" srcOrd="0" destOrd="0" presId="urn:microsoft.com/office/officeart/2018/2/layout/IconVerticalSolidList"/>
    <dgm:cxn modelId="{8E8B6E71-656B-4C4C-9CF7-76778182B21F}" type="presParOf" srcId="{75D6B110-251E-4CFD-907C-307E0981E921}" destId="{87848CAE-743B-431B-B581-AF00F007138F}" srcOrd="1" destOrd="0" presId="urn:microsoft.com/office/officeart/2018/2/layout/IconVerticalSolidList"/>
    <dgm:cxn modelId="{F6E598D0-5669-4297-9CB6-8C8A3A72E4D6}" type="presParOf" srcId="{75D6B110-251E-4CFD-907C-307E0981E921}" destId="{DB1436CE-738E-405E-81C7-6D1B19B921B6}" srcOrd="2" destOrd="0" presId="urn:microsoft.com/office/officeart/2018/2/layout/IconVerticalSolidList"/>
    <dgm:cxn modelId="{0E0DE5EA-53D0-468D-AE5C-68755B10DFAE}" type="presParOf" srcId="{75D6B110-251E-4CFD-907C-307E0981E921}" destId="{6E4DD00D-1155-4911-B736-858BA54C84EE}" srcOrd="3" destOrd="0" presId="urn:microsoft.com/office/officeart/2018/2/layout/IconVerticalSolidList"/>
    <dgm:cxn modelId="{E029917B-B413-4DEB-B92C-D23D1AB86044}" type="presParOf" srcId="{08090159-CE1D-42CC-8927-0A35916172A5}" destId="{4DD0EE17-B240-4497-B04E-A58AE872C930}" srcOrd="1" destOrd="0" presId="urn:microsoft.com/office/officeart/2018/2/layout/IconVerticalSolidList"/>
    <dgm:cxn modelId="{A0B90A61-1E02-45EB-90CA-B0121ABDE5AE}" type="presParOf" srcId="{08090159-CE1D-42CC-8927-0A35916172A5}" destId="{69D2D539-B244-45A4-937C-A9928BF02ED3}" srcOrd="2" destOrd="0" presId="urn:microsoft.com/office/officeart/2018/2/layout/IconVerticalSolidList"/>
    <dgm:cxn modelId="{77D92CD6-0971-4F38-BC51-478F3920B5FE}" type="presParOf" srcId="{69D2D539-B244-45A4-937C-A9928BF02ED3}" destId="{16D9288A-2958-4619-99FA-4FCCA4C7565F}" srcOrd="0" destOrd="0" presId="urn:microsoft.com/office/officeart/2018/2/layout/IconVerticalSolidList"/>
    <dgm:cxn modelId="{64E3F9D0-3965-4240-BA23-B99D8394191C}" type="presParOf" srcId="{69D2D539-B244-45A4-937C-A9928BF02ED3}" destId="{9015DEF2-2589-437F-A5B2-13530DBB8920}" srcOrd="1" destOrd="0" presId="urn:microsoft.com/office/officeart/2018/2/layout/IconVerticalSolidList"/>
    <dgm:cxn modelId="{907FC6CB-0B72-405E-982B-94F7CE7C4695}" type="presParOf" srcId="{69D2D539-B244-45A4-937C-A9928BF02ED3}" destId="{13228A5A-AF5E-4FC8-AA62-A1BF92D5C151}" srcOrd="2" destOrd="0" presId="urn:microsoft.com/office/officeart/2018/2/layout/IconVerticalSolidList"/>
    <dgm:cxn modelId="{D04FE898-4B93-41E9-9CA5-FDBDB08C3A6A}" type="presParOf" srcId="{69D2D539-B244-45A4-937C-A9928BF02ED3}" destId="{1B8CDE44-ACBD-4C9E-B2DB-6D3F40311C6B}" srcOrd="3" destOrd="0" presId="urn:microsoft.com/office/officeart/2018/2/layout/IconVerticalSolidList"/>
    <dgm:cxn modelId="{B8CF1793-974A-4AE0-A25F-69D0032BF031}" type="presParOf" srcId="{69D2D539-B244-45A4-937C-A9928BF02ED3}" destId="{7F57D937-BC92-42C5-8976-12DCE20FBD8E}" srcOrd="4" destOrd="0" presId="urn:microsoft.com/office/officeart/2018/2/layout/IconVerticalSolidList"/>
    <dgm:cxn modelId="{69033321-A4BA-49C3-9991-33D4BDD360FA}" type="presParOf" srcId="{08090159-CE1D-42CC-8927-0A35916172A5}" destId="{F5F98CB4-EEEB-4FE5-9A64-A270960F6A09}" srcOrd="3" destOrd="0" presId="urn:microsoft.com/office/officeart/2018/2/layout/IconVerticalSolidList"/>
    <dgm:cxn modelId="{667FC969-2A4D-4D99-A12E-4E1CAB1E2FA2}" type="presParOf" srcId="{08090159-CE1D-42CC-8927-0A35916172A5}" destId="{26ED740D-A0DC-4B31-BAF1-EC8518FD6190}" srcOrd="4" destOrd="0" presId="urn:microsoft.com/office/officeart/2018/2/layout/IconVerticalSolidList"/>
    <dgm:cxn modelId="{83972B3B-94DF-4C03-A62F-FCB6FDACA140}" type="presParOf" srcId="{26ED740D-A0DC-4B31-BAF1-EC8518FD6190}" destId="{26C8254D-B8D1-45E9-AC3A-1EEE492940AC}" srcOrd="0" destOrd="0" presId="urn:microsoft.com/office/officeart/2018/2/layout/IconVerticalSolidList"/>
    <dgm:cxn modelId="{3E18C690-985B-446D-B32A-FCE885F24D6E}" type="presParOf" srcId="{26ED740D-A0DC-4B31-BAF1-EC8518FD6190}" destId="{9C343B30-C913-46CC-B697-0F4B1F4EFB0E}" srcOrd="1" destOrd="0" presId="urn:microsoft.com/office/officeart/2018/2/layout/IconVerticalSolidList"/>
    <dgm:cxn modelId="{4A8B45C7-82A3-488C-A4F4-C199F77A5474}" type="presParOf" srcId="{26ED740D-A0DC-4B31-BAF1-EC8518FD6190}" destId="{F4541275-F04A-4BE1-9421-B4914E635AB4}" srcOrd="2" destOrd="0" presId="urn:microsoft.com/office/officeart/2018/2/layout/IconVerticalSolidList"/>
    <dgm:cxn modelId="{1AA2A970-05B5-448E-95B0-CBB1C933CA63}" type="presParOf" srcId="{26ED740D-A0DC-4B31-BAF1-EC8518FD6190}" destId="{A19A9BA1-18F7-43F2-8EF4-080328C17D69}" srcOrd="3" destOrd="0" presId="urn:microsoft.com/office/officeart/2018/2/layout/IconVerticalSolidList"/>
    <dgm:cxn modelId="{EB9205EE-1326-46CD-ADE0-3CC3D9864CBB}" type="presParOf" srcId="{26ED740D-A0DC-4B31-BAF1-EC8518FD6190}" destId="{01177090-E635-43CE-AFD3-2555B2A8AFEE}" srcOrd="4" destOrd="0" presId="urn:microsoft.com/office/officeart/2018/2/layout/IconVerticalSolidList"/>
  </dgm:cxnLst>
  <dgm:bg>
    <a:solidFill>
      <a:schemeClr val="accent2">
        <a:lumMod val="60000"/>
        <a:lumOff val="4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D2B4456-DEB3-48AF-9538-26EDBAF9A7E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0EBCB0CF-55CC-4B3F-822A-696233352C88}">
      <dgm:prSet/>
      <dgm:spPr/>
      <dgm:t>
        <a:bodyPr/>
        <a:lstStyle/>
        <a:p>
          <a:r>
            <a:rPr lang="en-US" dirty="0"/>
            <a:t>St. Petersburg Times, 2003: </a:t>
          </a:r>
        </a:p>
      </dgm:t>
    </dgm:pt>
    <dgm:pt modelId="{EFA7C605-00A1-4A00-83D2-8C2289287CA5}" type="parTrans" cxnId="{B023442E-9908-4EEE-80C9-1186FABD0683}">
      <dgm:prSet/>
      <dgm:spPr/>
      <dgm:t>
        <a:bodyPr/>
        <a:lstStyle/>
        <a:p>
          <a:endParaRPr lang="en-US"/>
        </a:p>
      </dgm:t>
    </dgm:pt>
    <dgm:pt modelId="{A08A5F2C-60C0-4A86-A02C-9BF57E678E70}" type="sibTrans" cxnId="{B023442E-9908-4EEE-80C9-1186FABD0683}">
      <dgm:prSet/>
      <dgm:spPr/>
      <dgm:t>
        <a:bodyPr/>
        <a:lstStyle/>
        <a:p>
          <a:endParaRPr lang="en-US"/>
        </a:p>
      </dgm:t>
    </dgm:pt>
    <dgm:pt modelId="{28B915ED-3494-401C-834C-EF57AF89A9D0}">
      <dgm:prSet/>
      <dgm:spPr/>
      <dgm:t>
        <a:bodyPr/>
        <a:lstStyle/>
        <a:p>
          <a:r>
            <a:rPr lang="en-US" dirty="0"/>
            <a:t>Make a realistic, informed selection on the school you list as your first choice. It's the cleanest shot you will get at a school, but if you aim too high you might miss. </a:t>
          </a:r>
        </a:p>
      </dgm:t>
    </dgm:pt>
    <dgm:pt modelId="{174B0B5C-BBC3-4237-B18C-3E9226095665}" type="parTrans" cxnId="{4BAF9356-1A24-4900-871F-9236ED2AF828}">
      <dgm:prSet/>
      <dgm:spPr/>
      <dgm:t>
        <a:bodyPr/>
        <a:lstStyle/>
        <a:p>
          <a:endParaRPr lang="en-US"/>
        </a:p>
      </dgm:t>
    </dgm:pt>
    <dgm:pt modelId="{B28EEA54-D5E6-4A7D-A1F2-CEC061C6445D}" type="sibTrans" cxnId="{4BAF9356-1A24-4900-871F-9236ED2AF828}">
      <dgm:prSet/>
      <dgm:spPr/>
      <dgm:t>
        <a:bodyPr/>
        <a:lstStyle/>
        <a:p>
          <a:endParaRPr lang="en-US"/>
        </a:p>
      </dgm:t>
    </dgm:pt>
    <dgm:pt modelId="{37A2D49F-F062-4F8C-8B2B-0C6A66CD7795}">
      <dgm:prSet/>
      <dgm:spPr/>
      <dgm:t>
        <a:bodyPr/>
        <a:lstStyle/>
        <a:p>
          <a:r>
            <a:rPr lang="en-US" dirty="0"/>
            <a:t>Here's why: If the random computer selection rejects your first choice, your chances of getting your second choice school are greatly diminished. </a:t>
          </a:r>
        </a:p>
      </dgm:t>
    </dgm:pt>
    <dgm:pt modelId="{5BC66ACA-2A8C-4566-AB7D-6FC234F76AE1}" type="parTrans" cxnId="{D8C9FBB0-3E46-4D13-883A-27D735137836}">
      <dgm:prSet/>
      <dgm:spPr/>
      <dgm:t>
        <a:bodyPr/>
        <a:lstStyle/>
        <a:p>
          <a:endParaRPr lang="en-US"/>
        </a:p>
      </dgm:t>
    </dgm:pt>
    <dgm:pt modelId="{1E01B6A9-139B-4D48-9DD1-DECB30C4F392}" type="sibTrans" cxnId="{D8C9FBB0-3E46-4D13-883A-27D735137836}">
      <dgm:prSet/>
      <dgm:spPr/>
      <dgm:t>
        <a:bodyPr/>
        <a:lstStyle/>
        <a:p>
          <a:endParaRPr lang="en-US"/>
        </a:p>
      </dgm:t>
    </dgm:pt>
    <dgm:pt modelId="{20342002-DDFD-425B-A101-CEEAFD3BB8C2}">
      <dgm:prSet/>
      <dgm:spPr/>
      <dgm:t>
        <a:bodyPr/>
        <a:lstStyle/>
        <a:p>
          <a:r>
            <a:rPr lang="en-US" dirty="0"/>
            <a:t>That’s because you then fall in line behind everyone who wanted your second choice school as their first choice. You can fall even farther back in line as you get bumped down to your third, fourth and fifth choices."</a:t>
          </a:r>
        </a:p>
      </dgm:t>
    </dgm:pt>
    <dgm:pt modelId="{63E366AC-9C90-4234-ACBA-F3810FE8F070}" type="parTrans" cxnId="{357A4044-E909-4A88-8F67-F64D156562B1}">
      <dgm:prSet/>
      <dgm:spPr/>
      <dgm:t>
        <a:bodyPr/>
        <a:lstStyle/>
        <a:p>
          <a:endParaRPr lang="en-US"/>
        </a:p>
      </dgm:t>
    </dgm:pt>
    <dgm:pt modelId="{C438FBC3-1F96-4FCA-ACD3-9F77DC0190C7}" type="sibTrans" cxnId="{357A4044-E909-4A88-8F67-F64D156562B1}">
      <dgm:prSet/>
      <dgm:spPr/>
      <dgm:t>
        <a:bodyPr/>
        <a:lstStyle/>
        <a:p>
          <a:endParaRPr lang="en-US"/>
        </a:p>
      </dgm:t>
    </dgm:pt>
    <dgm:pt modelId="{82CD5BE6-DE01-49B0-9C22-63AD87DCC2F3}" type="pres">
      <dgm:prSet presAssocID="{FD2B4456-DEB3-48AF-9538-26EDBAF9A7E8}" presName="vert0" presStyleCnt="0">
        <dgm:presLayoutVars>
          <dgm:dir/>
          <dgm:animOne val="branch"/>
          <dgm:animLvl val="lvl"/>
        </dgm:presLayoutVars>
      </dgm:prSet>
      <dgm:spPr/>
    </dgm:pt>
    <dgm:pt modelId="{88A1F9BB-EA28-44AB-969A-80476C14FFB5}" type="pres">
      <dgm:prSet presAssocID="{0EBCB0CF-55CC-4B3F-822A-696233352C88}" presName="thickLine" presStyleLbl="alignNode1" presStyleIdx="0" presStyleCnt="1"/>
      <dgm:spPr/>
    </dgm:pt>
    <dgm:pt modelId="{60A31A8D-2B79-400C-ACDC-2669A6B8F18C}" type="pres">
      <dgm:prSet presAssocID="{0EBCB0CF-55CC-4B3F-822A-696233352C88}" presName="horz1" presStyleCnt="0"/>
      <dgm:spPr/>
    </dgm:pt>
    <dgm:pt modelId="{B09E82E9-A8CE-4DAE-8E79-98D28B3CFF0E}" type="pres">
      <dgm:prSet presAssocID="{0EBCB0CF-55CC-4B3F-822A-696233352C88}" presName="tx1" presStyleLbl="revTx" presStyleIdx="0" presStyleCnt="4"/>
      <dgm:spPr/>
    </dgm:pt>
    <dgm:pt modelId="{AF3DC19A-1040-4F10-B506-EA2A03585A14}" type="pres">
      <dgm:prSet presAssocID="{0EBCB0CF-55CC-4B3F-822A-696233352C88}" presName="vert1" presStyleCnt="0"/>
      <dgm:spPr/>
    </dgm:pt>
    <dgm:pt modelId="{1B26278C-2851-4256-93BC-800118D1B4AE}" type="pres">
      <dgm:prSet presAssocID="{28B915ED-3494-401C-834C-EF57AF89A9D0}" presName="vertSpace2a" presStyleCnt="0"/>
      <dgm:spPr/>
    </dgm:pt>
    <dgm:pt modelId="{51C18716-777B-4376-B883-C71CCEBE9951}" type="pres">
      <dgm:prSet presAssocID="{28B915ED-3494-401C-834C-EF57AF89A9D0}" presName="horz2" presStyleCnt="0"/>
      <dgm:spPr/>
    </dgm:pt>
    <dgm:pt modelId="{B5651F2D-8A09-465E-AFD3-33568F8BD76C}" type="pres">
      <dgm:prSet presAssocID="{28B915ED-3494-401C-834C-EF57AF89A9D0}" presName="horzSpace2" presStyleCnt="0"/>
      <dgm:spPr/>
    </dgm:pt>
    <dgm:pt modelId="{AD489876-0F5F-4073-8654-7D5FF22841A8}" type="pres">
      <dgm:prSet presAssocID="{28B915ED-3494-401C-834C-EF57AF89A9D0}" presName="tx2" presStyleLbl="revTx" presStyleIdx="1" presStyleCnt="4"/>
      <dgm:spPr/>
    </dgm:pt>
    <dgm:pt modelId="{5575AA35-000C-4096-9211-0DA73EFC3EF5}" type="pres">
      <dgm:prSet presAssocID="{28B915ED-3494-401C-834C-EF57AF89A9D0}" presName="vert2" presStyleCnt="0"/>
      <dgm:spPr/>
    </dgm:pt>
    <dgm:pt modelId="{64DA80B8-DB94-40E8-864C-9D7388A7FD93}" type="pres">
      <dgm:prSet presAssocID="{28B915ED-3494-401C-834C-EF57AF89A9D0}" presName="thinLine2b" presStyleLbl="callout" presStyleIdx="0" presStyleCnt="3"/>
      <dgm:spPr/>
    </dgm:pt>
    <dgm:pt modelId="{6260298E-37B8-4E6D-969A-DCA42A53211A}" type="pres">
      <dgm:prSet presAssocID="{28B915ED-3494-401C-834C-EF57AF89A9D0}" presName="vertSpace2b" presStyleCnt="0"/>
      <dgm:spPr/>
    </dgm:pt>
    <dgm:pt modelId="{FF2F5254-DE6E-49AA-96AD-6650FF7B7403}" type="pres">
      <dgm:prSet presAssocID="{37A2D49F-F062-4F8C-8B2B-0C6A66CD7795}" presName="horz2" presStyleCnt="0"/>
      <dgm:spPr/>
    </dgm:pt>
    <dgm:pt modelId="{0020A511-8DDB-43C8-BC00-644F6766C3DD}" type="pres">
      <dgm:prSet presAssocID="{37A2D49F-F062-4F8C-8B2B-0C6A66CD7795}" presName="horzSpace2" presStyleCnt="0"/>
      <dgm:spPr/>
    </dgm:pt>
    <dgm:pt modelId="{456EA213-4D2B-4389-8B11-E1F99FC9A327}" type="pres">
      <dgm:prSet presAssocID="{37A2D49F-F062-4F8C-8B2B-0C6A66CD7795}" presName="tx2" presStyleLbl="revTx" presStyleIdx="2" presStyleCnt="4"/>
      <dgm:spPr/>
    </dgm:pt>
    <dgm:pt modelId="{17BEA52D-8A87-452D-B9A6-36D3A2C9DFEF}" type="pres">
      <dgm:prSet presAssocID="{37A2D49F-F062-4F8C-8B2B-0C6A66CD7795}" presName="vert2" presStyleCnt="0"/>
      <dgm:spPr/>
    </dgm:pt>
    <dgm:pt modelId="{3825F6ED-9F08-42AA-A466-E1AFDD66E6A6}" type="pres">
      <dgm:prSet presAssocID="{37A2D49F-F062-4F8C-8B2B-0C6A66CD7795}" presName="thinLine2b" presStyleLbl="callout" presStyleIdx="1" presStyleCnt="3"/>
      <dgm:spPr/>
    </dgm:pt>
    <dgm:pt modelId="{C61DF0E6-FCF8-4663-84F3-FFEC429A3AE7}" type="pres">
      <dgm:prSet presAssocID="{37A2D49F-F062-4F8C-8B2B-0C6A66CD7795}" presName="vertSpace2b" presStyleCnt="0"/>
      <dgm:spPr/>
    </dgm:pt>
    <dgm:pt modelId="{C5CC513E-DAA2-4574-BC52-CE498C84C79E}" type="pres">
      <dgm:prSet presAssocID="{20342002-DDFD-425B-A101-CEEAFD3BB8C2}" presName="horz2" presStyleCnt="0"/>
      <dgm:spPr/>
    </dgm:pt>
    <dgm:pt modelId="{50B6901D-5979-49EA-BF1C-E09921D8DAF8}" type="pres">
      <dgm:prSet presAssocID="{20342002-DDFD-425B-A101-CEEAFD3BB8C2}" presName="horzSpace2" presStyleCnt="0"/>
      <dgm:spPr/>
    </dgm:pt>
    <dgm:pt modelId="{95824F0C-FD83-4E65-9898-3DEC4F6DE5E7}" type="pres">
      <dgm:prSet presAssocID="{20342002-DDFD-425B-A101-CEEAFD3BB8C2}" presName="tx2" presStyleLbl="revTx" presStyleIdx="3" presStyleCnt="4"/>
      <dgm:spPr/>
    </dgm:pt>
    <dgm:pt modelId="{3F33B362-A4F0-4F9D-AEA8-70F358BA07B7}" type="pres">
      <dgm:prSet presAssocID="{20342002-DDFD-425B-A101-CEEAFD3BB8C2}" presName="vert2" presStyleCnt="0"/>
      <dgm:spPr/>
    </dgm:pt>
    <dgm:pt modelId="{DEA1A62B-B630-4CA3-A21E-D8A30A9D7F28}" type="pres">
      <dgm:prSet presAssocID="{20342002-DDFD-425B-A101-CEEAFD3BB8C2}" presName="thinLine2b" presStyleLbl="callout" presStyleIdx="2" presStyleCnt="3"/>
      <dgm:spPr/>
    </dgm:pt>
    <dgm:pt modelId="{DA3034F1-9822-4E0D-9459-025A6F4A9E96}" type="pres">
      <dgm:prSet presAssocID="{20342002-DDFD-425B-A101-CEEAFD3BB8C2}" presName="vertSpace2b" presStyleCnt="0"/>
      <dgm:spPr/>
    </dgm:pt>
  </dgm:ptLst>
  <dgm:cxnLst>
    <dgm:cxn modelId="{B023442E-9908-4EEE-80C9-1186FABD0683}" srcId="{FD2B4456-DEB3-48AF-9538-26EDBAF9A7E8}" destId="{0EBCB0CF-55CC-4B3F-822A-696233352C88}" srcOrd="0" destOrd="0" parTransId="{EFA7C605-00A1-4A00-83D2-8C2289287CA5}" sibTransId="{A08A5F2C-60C0-4A86-A02C-9BF57E678E70}"/>
    <dgm:cxn modelId="{357A4044-E909-4A88-8F67-F64D156562B1}" srcId="{0EBCB0CF-55CC-4B3F-822A-696233352C88}" destId="{20342002-DDFD-425B-A101-CEEAFD3BB8C2}" srcOrd="2" destOrd="0" parTransId="{63E366AC-9C90-4234-ACBA-F3810FE8F070}" sibTransId="{C438FBC3-1F96-4FCA-ACD3-9F77DC0190C7}"/>
    <dgm:cxn modelId="{C8B15475-29EC-460E-A1D5-01C30585A0E3}" type="presOf" srcId="{20342002-DDFD-425B-A101-CEEAFD3BB8C2}" destId="{95824F0C-FD83-4E65-9898-3DEC4F6DE5E7}" srcOrd="0" destOrd="0" presId="urn:microsoft.com/office/officeart/2008/layout/LinedList"/>
    <dgm:cxn modelId="{4BAF9356-1A24-4900-871F-9236ED2AF828}" srcId="{0EBCB0CF-55CC-4B3F-822A-696233352C88}" destId="{28B915ED-3494-401C-834C-EF57AF89A9D0}" srcOrd="0" destOrd="0" parTransId="{174B0B5C-BBC3-4237-B18C-3E9226095665}" sibTransId="{B28EEA54-D5E6-4A7D-A1F2-CEC061C6445D}"/>
    <dgm:cxn modelId="{72B2A1A0-CD6E-4F6C-A274-C3F3BA21AEA4}" type="presOf" srcId="{37A2D49F-F062-4F8C-8B2B-0C6A66CD7795}" destId="{456EA213-4D2B-4389-8B11-E1F99FC9A327}" srcOrd="0" destOrd="0" presId="urn:microsoft.com/office/officeart/2008/layout/LinedList"/>
    <dgm:cxn modelId="{839FB1A3-1AB4-4A74-A396-9EF90A341B79}" type="presOf" srcId="{FD2B4456-DEB3-48AF-9538-26EDBAF9A7E8}" destId="{82CD5BE6-DE01-49B0-9C22-63AD87DCC2F3}" srcOrd="0" destOrd="0" presId="urn:microsoft.com/office/officeart/2008/layout/LinedList"/>
    <dgm:cxn modelId="{D8C9FBB0-3E46-4D13-883A-27D735137836}" srcId="{0EBCB0CF-55CC-4B3F-822A-696233352C88}" destId="{37A2D49F-F062-4F8C-8B2B-0C6A66CD7795}" srcOrd="1" destOrd="0" parTransId="{5BC66ACA-2A8C-4566-AB7D-6FC234F76AE1}" sibTransId="{1E01B6A9-139B-4D48-9DD1-DECB30C4F392}"/>
    <dgm:cxn modelId="{8C78FAD2-16A3-48D4-B546-D482DDC3297F}" type="presOf" srcId="{28B915ED-3494-401C-834C-EF57AF89A9D0}" destId="{AD489876-0F5F-4073-8654-7D5FF22841A8}" srcOrd="0" destOrd="0" presId="urn:microsoft.com/office/officeart/2008/layout/LinedList"/>
    <dgm:cxn modelId="{469DEDF9-A969-4CF6-A41F-3586D651B4BB}" type="presOf" srcId="{0EBCB0CF-55CC-4B3F-822A-696233352C88}" destId="{B09E82E9-A8CE-4DAE-8E79-98D28B3CFF0E}" srcOrd="0" destOrd="0" presId="urn:microsoft.com/office/officeart/2008/layout/LinedList"/>
    <dgm:cxn modelId="{A218A40C-2455-4D9A-8DD7-B8764B548E6F}" type="presParOf" srcId="{82CD5BE6-DE01-49B0-9C22-63AD87DCC2F3}" destId="{88A1F9BB-EA28-44AB-969A-80476C14FFB5}" srcOrd="0" destOrd="0" presId="urn:microsoft.com/office/officeart/2008/layout/LinedList"/>
    <dgm:cxn modelId="{F1A9A5F4-F387-48AA-8236-C3BED7B3799E}" type="presParOf" srcId="{82CD5BE6-DE01-49B0-9C22-63AD87DCC2F3}" destId="{60A31A8D-2B79-400C-ACDC-2669A6B8F18C}" srcOrd="1" destOrd="0" presId="urn:microsoft.com/office/officeart/2008/layout/LinedList"/>
    <dgm:cxn modelId="{2F482B97-9FB7-4549-8DEF-108A3923D625}" type="presParOf" srcId="{60A31A8D-2B79-400C-ACDC-2669A6B8F18C}" destId="{B09E82E9-A8CE-4DAE-8E79-98D28B3CFF0E}" srcOrd="0" destOrd="0" presId="urn:microsoft.com/office/officeart/2008/layout/LinedList"/>
    <dgm:cxn modelId="{557F2677-AA15-4A79-8A0C-A39CD1555EF8}" type="presParOf" srcId="{60A31A8D-2B79-400C-ACDC-2669A6B8F18C}" destId="{AF3DC19A-1040-4F10-B506-EA2A03585A14}" srcOrd="1" destOrd="0" presId="urn:microsoft.com/office/officeart/2008/layout/LinedList"/>
    <dgm:cxn modelId="{9EF10FAE-70AB-4379-AA69-0AEFF2F3FBB4}" type="presParOf" srcId="{AF3DC19A-1040-4F10-B506-EA2A03585A14}" destId="{1B26278C-2851-4256-93BC-800118D1B4AE}" srcOrd="0" destOrd="0" presId="urn:microsoft.com/office/officeart/2008/layout/LinedList"/>
    <dgm:cxn modelId="{8E84FC25-493D-4E25-BF6E-DFEC854AA624}" type="presParOf" srcId="{AF3DC19A-1040-4F10-B506-EA2A03585A14}" destId="{51C18716-777B-4376-B883-C71CCEBE9951}" srcOrd="1" destOrd="0" presId="urn:microsoft.com/office/officeart/2008/layout/LinedList"/>
    <dgm:cxn modelId="{99C1F8CD-40E2-442B-A6D0-DFA49F3DE1F7}" type="presParOf" srcId="{51C18716-777B-4376-B883-C71CCEBE9951}" destId="{B5651F2D-8A09-465E-AFD3-33568F8BD76C}" srcOrd="0" destOrd="0" presId="urn:microsoft.com/office/officeart/2008/layout/LinedList"/>
    <dgm:cxn modelId="{E0101612-0B35-4575-B115-E708D8147099}" type="presParOf" srcId="{51C18716-777B-4376-B883-C71CCEBE9951}" destId="{AD489876-0F5F-4073-8654-7D5FF22841A8}" srcOrd="1" destOrd="0" presId="urn:microsoft.com/office/officeart/2008/layout/LinedList"/>
    <dgm:cxn modelId="{8EC7B015-2E2D-4510-8435-0958F9B6D23A}" type="presParOf" srcId="{51C18716-777B-4376-B883-C71CCEBE9951}" destId="{5575AA35-000C-4096-9211-0DA73EFC3EF5}" srcOrd="2" destOrd="0" presId="urn:microsoft.com/office/officeart/2008/layout/LinedList"/>
    <dgm:cxn modelId="{ECB1203D-C800-48C1-ADFC-FE11F90653E6}" type="presParOf" srcId="{AF3DC19A-1040-4F10-B506-EA2A03585A14}" destId="{64DA80B8-DB94-40E8-864C-9D7388A7FD93}" srcOrd="2" destOrd="0" presId="urn:microsoft.com/office/officeart/2008/layout/LinedList"/>
    <dgm:cxn modelId="{AE451849-C743-4462-A13D-CEF15525E14D}" type="presParOf" srcId="{AF3DC19A-1040-4F10-B506-EA2A03585A14}" destId="{6260298E-37B8-4E6D-969A-DCA42A53211A}" srcOrd="3" destOrd="0" presId="urn:microsoft.com/office/officeart/2008/layout/LinedList"/>
    <dgm:cxn modelId="{1E828A7A-6BAF-4761-A16E-12DE066E78F4}" type="presParOf" srcId="{AF3DC19A-1040-4F10-B506-EA2A03585A14}" destId="{FF2F5254-DE6E-49AA-96AD-6650FF7B7403}" srcOrd="4" destOrd="0" presId="urn:microsoft.com/office/officeart/2008/layout/LinedList"/>
    <dgm:cxn modelId="{C782019E-E755-4DD8-A504-AAC68EF70C48}" type="presParOf" srcId="{FF2F5254-DE6E-49AA-96AD-6650FF7B7403}" destId="{0020A511-8DDB-43C8-BC00-644F6766C3DD}" srcOrd="0" destOrd="0" presId="urn:microsoft.com/office/officeart/2008/layout/LinedList"/>
    <dgm:cxn modelId="{65408B34-CAC6-4EA0-B491-4BF24A4E79CB}" type="presParOf" srcId="{FF2F5254-DE6E-49AA-96AD-6650FF7B7403}" destId="{456EA213-4D2B-4389-8B11-E1F99FC9A327}" srcOrd="1" destOrd="0" presId="urn:microsoft.com/office/officeart/2008/layout/LinedList"/>
    <dgm:cxn modelId="{291831AB-2926-49A4-A3D8-334943B704C2}" type="presParOf" srcId="{FF2F5254-DE6E-49AA-96AD-6650FF7B7403}" destId="{17BEA52D-8A87-452D-B9A6-36D3A2C9DFEF}" srcOrd="2" destOrd="0" presId="urn:microsoft.com/office/officeart/2008/layout/LinedList"/>
    <dgm:cxn modelId="{1114CA73-E14E-4E7A-9C15-B100F8F3A9C4}" type="presParOf" srcId="{AF3DC19A-1040-4F10-B506-EA2A03585A14}" destId="{3825F6ED-9F08-42AA-A466-E1AFDD66E6A6}" srcOrd="5" destOrd="0" presId="urn:microsoft.com/office/officeart/2008/layout/LinedList"/>
    <dgm:cxn modelId="{F7562272-5DA9-455F-BDFA-82EC3E5D18AE}" type="presParOf" srcId="{AF3DC19A-1040-4F10-B506-EA2A03585A14}" destId="{C61DF0E6-FCF8-4663-84F3-FFEC429A3AE7}" srcOrd="6" destOrd="0" presId="urn:microsoft.com/office/officeart/2008/layout/LinedList"/>
    <dgm:cxn modelId="{32DC020D-0E34-43D5-BA16-A4E513852BD0}" type="presParOf" srcId="{AF3DC19A-1040-4F10-B506-EA2A03585A14}" destId="{C5CC513E-DAA2-4574-BC52-CE498C84C79E}" srcOrd="7" destOrd="0" presId="urn:microsoft.com/office/officeart/2008/layout/LinedList"/>
    <dgm:cxn modelId="{C67A6991-867B-4D34-83DE-78CFCD45E74A}" type="presParOf" srcId="{C5CC513E-DAA2-4574-BC52-CE498C84C79E}" destId="{50B6901D-5979-49EA-BF1C-E09921D8DAF8}" srcOrd="0" destOrd="0" presId="urn:microsoft.com/office/officeart/2008/layout/LinedList"/>
    <dgm:cxn modelId="{6E93D997-6FEE-4BA9-B0B1-4301A0391C21}" type="presParOf" srcId="{C5CC513E-DAA2-4574-BC52-CE498C84C79E}" destId="{95824F0C-FD83-4E65-9898-3DEC4F6DE5E7}" srcOrd="1" destOrd="0" presId="urn:microsoft.com/office/officeart/2008/layout/LinedList"/>
    <dgm:cxn modelId="{A52C3381-4845-4F40-A99B-60DADE8B70F6}" type="presParOf" srcId="{C5CC513E-DAA2-4574-BC52-CE498C84C79E}" destId="{3F33B362-A4F0-4F9D-AEA8-70F358BA07B7}" srcOrd="2" destOrd="0" presId="urn:microsoft.com/office/officeart/2008/layout/LinedList"/>
    <dgm:cxn modelId="{9834C11E-491C-44A9-8522-BCA211042821}" type="presParOf" srcId="{AF3DC19A-1040-4F10-B506-EA2A03585A14}" destId="{DEA1A62B-B630-4CA3-A21E-D8A30A9D7F28}" srcOrd="8" destOrd="0" presId="urn:microsoft.com/office/officeart/2008/layout/LinedList"/>
    <dgm:cxn modelId="{C9592AC5-C49B-4638-A4C3-D0D50296C322}" type="presParOf" srcId="{AF3DC19A-1040-4F10-B506-EA2A03585A14}" destId="{DA3034F1-9822-4E0D-9459-025A6F4A9E96}"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D2B4456-DEB3-48AF-9538-26EDBAF9A7E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0EBCB0CF-55CC-4B3F-822A-696233352C88}">
      <dgm:prSet/>
      <dgm:spPr/>
      <dgm:t>
        <a:bodyPr/>
        <a:lstStyle/>
        <a:p>
          <a:r>
            <a:rPr lang="en-US" dirty="0"/>
            <a:t>2004-2005 BPS Guide</a:t>
          </a:r>
        </a:p>
      </dgm:t>
    </dgm:pt>
    <dgm:pt modelId="{EFA7C605-00A1-4A00-83D2-8C2289287CA5}" type="parTrans" cxnId="{B023442E-9908-4EEE-80C9-1186FABD0683}">
      <dgm:prSet/>
      <dgm:spPr/>
      <dgm:t>
        <a:bodyPr/>
        <a:lstStyle/>
        <a:p>
          <a:endParaRPr lang="en-US"/>
        </a:p>
      </dgm:t>
    </dgm:pt>
    <dgm:pt modelId="{A08A5F2C-60C0-4A86-A02C-9BF57E678E70}" type="sibTrans" cxnId="{B023442E-9908-4EEE-80C9-1186FABD0683}">
      <dgm:prSet/>
      <dgm:spPr/>
      <dgm:t>
        <a:bodyPr/>
        <a:lstStyle/>
        <a:p>
          <a:endParaRPr lang="en-US"/>
        </a:p>
      </dgm:t>
    </dgm:pt>
    <dgm:pt modelId="{20342002-DDFD-425B-A101-CEEAFD3BB8C2}">
      <dgm:prSet/>
      <dgm:spPr/>
      <dgm:t>
        <a:bodyPr/>
        <a:lstStyle/>
        <a:p>
          <a:r>
            <a:rPr lang="en-US" dirty="0"/>
            <a:t>"For a better choice of your `first choice' school...consider choosing less popular schools."</a:t>
          </a:r>
        </a:p>
      </dgm:t>
    </dgm:pt>
    <dgm:pt modelId="{63E366AC-9C90-4234-ACBA-F3810FE8F070}" type="parTrans" cxnId="{357A4044-E909-4A88-8F67-F64D156562B1}">
      <dgm:prSet/>
      <dgm:spPr/>
      <dgm:t>
        <a:bodyPr/>
        <a:lstStyle/>
        <a:p>
          <a:endParaRPr lang="en-US"/>
        </a:p>
      </dgm:t>
    </dgm:pt>
    <dgm:pt modelId="{C438FBC3-1F96-4FCA-ACD3-9F77DC0190C7}" type="sibTrans" cxnId="{357A4044-E909-4A88-8F67-F64D156562B1}">
      <dgm:prSet/>
      <dgm:spPr/>
      <dgm:t>
        <a:bodyPr/>
        <a:lstStyle/>
        <a:p>
          <a:endParaRPr lang="en-US"/>
        </a:p>
      </dgm:t>
    </dgm:pt>
    <dgm:pt modelId="{65F07672-93E5-4910-B17F-AEE64B1AB53B}">
      <dgm:prSet/>
      <dgm:spPr/>
      <dgm:t>
        <a:bodyPr/>
        <a:lstStyle/>
        <a:p>
          <a:r>
            <a:rPr lang="en-US" dirty="0"/>
            <a:t>West Zone Parents Group Meeting</a:t>
          </a:r>
        </a:p>
      </dgm:t>
    </dgm:pt>
    <dgm:pt modelId="{4033D87B-D1E5-49E2-A910-00386BC64918}" type="parTrans" cxnId="{CCA99444-5FC2-4BE2-A770-4870EB9501D3}">
      <dgm:prSet/>
      <dgm:spPr/>
      <dgm:t>
        <a:bodyPr/>
        <a:lstStyle/>
        <a:p>
          <a:endParaRPr lang="en-US"/>
        </a:p>
      </dgm:t>
    </dgm:pt>
    <dgm:pt modelId="{45DFBC93-B48A-4FA3-89A9-959D6A40B1E7}" type="sibTrans" cxnId="{CCA99444-5FC2-4BE2-A770-4870EB9501D3}">
      <dgm:prSet/>
      <dgm:spPr/>
      <dgm:t>
        <a:bodyPr/>
        <a:lstStyle/>
        <a:p>
          <a:endParaRPr lang="en-US"/>
        </a:p>
      </dgm:t>
    </dgm:pt>
    <dgm:pt modelId="{891DCF98-5D3D-4821-98E4-7C03BC3937C9}">
      <dgm:prSet/>
      <dgm:spPr/>
      <dgm:t>
        <a:bodyPr/>
        <a:lstStyle/>
        <a:p>
          <a:r>
            <a:rPr lang="en-US" dirty="0"/>
            <a:t>One school choice strategy is to find a school you like that is undersubscribed and put it as a top choice,</a:t>
          </a:r>
        </a:p>
      </dgm:t>
    </dgm:pt>
    <dgm:pt modelId="{A1942958-1FC9-483B-A584-4E08098B9246}" type="parTrans" cxnId="{A27B976D-44F1-4EBF-B435-93FA9348004A}">
      <dgm:prSet/>
      <dgm:spPr/>
      <dgm:t>
        <a:bodyPr/>
        <a:lstStyle/>
        <a:p>
          <a:endParaRPr lang="en-US"/>
        </a:p>
      </dgm:t>
    </dgm:pt>
    <dgm:pt modelId="{3E174236-B22F-4320-B2C9-2348AD0A28AB}" type="sibTrans" cxnId="{A27B976D-44F1-4EBF-B435-93FA9348004A}">
      <dgm:prSet/>
      <dgm:spPr/>
      <dgm:t>
        <a:bodyPr/>
        <a:lstStyle/>
        <a:p>
          <a:endParaRPr lang="en-US"/>
        </a:p>
      </dgm:t>
    </dgm:pt>
    <dgm:pt modelId="{1E3A761B-619C-48C5-A6FE-5497DFE9485A}">
      <dgm:prSet/>
      <dgm:spPr/>
      <dgm:t>
        <a:bodyPr/>
        <a:lstStyle/>
        <a:p>
          <a:r>
            <a:rPr lang="en-US" dirty="0"/>
            <a:t>find a school that you like that is popular and put it as a first choice and find a school that is less popular for a `safe` second choice."</a:t>
          </a:r>
        </a:p>
      </dgm:t>
    </dgm:pt>
    <dgm:pt modelId="{66AA8773-554C-468F-B342-1D7878C06FCF}" type="parTrans" cxnId="{5F717D9F-CAF9-4491-A3EC-23AFC783848B}">
      <dgm:prSet/>
      <dgm:spPr/>
      <dgm:t>
        <a:bodyPr/>
        <a:lstStyle/>
        <a:p>
          <a:endParaRPr lang="en-US"/>
        </a:p>
      </dgm:t>
    </dgm:pt>
    <dgm:pt modelId="{8A498E14-B090-44E8-8FFC-91063EF6FE06}" type="sibTrans" cxnId="{5F717D9F-CAF9-4491-A3EC-23AFC783848B}">
      <dgm:prSet/>
      <dgm:spPr/>
      <dgm:t>
        <a:bodyPr/>
        <a:lstStyle/>
        <a:p>
          <a:endParaRPr lang="en-US"/>
        </a:p>
      </dgm:t>
    </dgm:pt>
    <dgm:pt modelId="{12758461-6FBF-4955-8EBD-BDCE256A9D58}">
      <dgm:prSet/>
      <dgm:spPr/>
      <dgm:t>
        <a:bodyPr/>
        <a:lstStyle/>
        <a:p>
          <a:pPr algn="ctr"/>
          <a:r>
            <a:rPr lang="en-US" dirty="0"/>
            <a:t>OR,</a:t>
          </a:r>
        </a:p>
      </dgm:t>
    </dgm:pt>
    <dgm:pt modelId="{F90D91DE-1545-4611-B670-70C5EBDE0867}" type="parTrans" cxnId="{2533F0C7-F1EB-49E1-B298-01029B1759F0}">
      <dgm:prSet/>
      <dgm:spPr/>
      <dgm:t>
        <a:bodyPr/>
        <a:lstStyle/>
        <a:p>
          <a:endParaRPr lang="en-US"/>
        </a:p>
      </dgm:t>
    </dgm:pt>
    <dgm:pt modelId="{83600CBF-C103-441E-93C4-8FB0F49BA5BF}" type="sibTrans" cxnId="{2533F0C7-F1EB-49E1-B298-01029B1759F0}">
      <dgm:prSet/>
      <dgm:spPr/>
      <dgm:t>
        <a:bodyPr/>
        <a:lstStyle/>
        <a:p>
          <a:endParaRPr lang="en-US"/>
        </a:p>
      </dgm:t>
    </dgm:pt>
    <dgm:pt modelId="{82CD5BE6-DE01-49B0-9C22-63AD87DCC2F3}" type="pres">
      <dgm:prSet presAssocID="{FD2B4456-DEB3-48AF-9538-26EDBAF9A7E8}" presName="vert0" presStyleCnt="0">
        <dgm:presLayoutVars>
          <dgm:dir/>
          <dgm:animOne val="branch"/>
          <dgm:animLvl val="lvl"/>
        </dgm:presLayoutVars>
      </dgm:prSet>
      <dgm:spPr/>
    </dgm:pt>
    <dgm:pt modelId="{88A1F9BB-EA28-44AB-969A-80476C14FFB5}" type="pres">
      <dgm:prSet presAssocID="{0EBCB0CF-55CC-4B3F-822A-696233352C88}" presName="thickLine" presStyleLbl="alignNode1" presStyleIdx="0" presStyleCnt="2"/>
      <dgm:spPr/>
    </dgm:pt>
    <dgm:pt modelId="{60A31A8D-2B79-400C-ACDC-2669A6B8F18C}" type="pres">
      <dgm:prSet presAssocID="{0EBCB0CF-55CC-4B3F-822A-696233352C88}" presName="horz1" presStyleCnt="0"/>
      <dgm:spPr/>
    </dgm:pt>
    <dgm:pt modelId="{B09E82E9-A8CE-4DAE-8E79-98D28B3CFF0E}" type="pres">
      <dgm:prSet presAssocID="{0EBCB0CF-55CC-4B3F-822A-696233352C88}" presName="tx1" presStyleLbl="revTx" presStyleIdx="0" presStyleCnt="6"/>
      <dgm:spPr/>
    </dgm:pt>
    <dgm:pt modelId="{AF3DC19A-1040-4F10-B506-EA2A03585A14}" type="pres">
      <dgm:prSet presAssocID="{0EBCB0CF-55CC-4B3F-822A-696233352C88}" presName="vert1" presStyleCnt="0"/>
      <dgm:spPr/>
    </dgm:pt>
    <dgm:pt modelId="{9F4DE55C-52C4-4E5A-9AA7-85DEE9F114E0}" type="pres">
      <dgm:prSet presAssocID="{20342002-DDFD-425B-A101-CEEAFD3BB8C2}" presName="vertSpace2a" presStyleCnt="0"/>
      <dgm:spPr/>
    </dgm:pt>
    <dgm:pt modelId="{C5CC513E-DAA2-4574-BC52-CE498C84C79E}" type="pres">
      <dgm:prSet presAssocID="{20342002-DDFD-425B-A101-CEEAFD3BB8C2}" presName="horz2" presStyleCnt="0"/>
      <dgm:spPr/>
    </dgm:pt>
    <dgm:pt modelId="{50B6901D-5979-49EA-BF1C-E09921D8DAF8}" type="pres">
      <dgm:prSet presAssocID="{20342002-DDFD-425B-A101-CEEAFD3BB8C2}" presName="horzSpace2" presStyleCnt="0"/>
      <dgm:spPr/>
    </dgm:pt>
    <dgm:pt modelId="{95824F0C-FD83-4E65-9898-3DEC4F6DE5E7}" type="pres">
      <dgm:prSet presAssocID="{20342002-DDFD-425B-A101-CEEAFD3BB8C2}" presName="tx2" presStyleLbl="revTx" presStyleIdx="1" presStyleCnt="6"/>
      <dgm:spPr/>
    </dgm:pt>
    <dgm:pt modelId="{3F33B362-A4F0-4F9D-AEA8-70F358BA07B7}" type="pres">
      <dgm:prSet presAssocID="{20342002-DDFD-425B-A101-CEEAFD3BB8C2}" presName="vert2" presStyleCnt="0"/>
      <dgm:spPr/>
    </dgm:pt>
    <dgm:pt modelId="{DEA1A62B-B630-4CA3-A21E-D8A30A9D7F28}" type="pres">
      <dgm:prSet presAssocID="{20342002-DDFD-425B-A101-CEEAFD3BB8C2}" presName="thinLine2b" presStyleLbl="callout" presStyleIdx="0" presStyleCnt="4"/>
      <dgm:spPr/>
    </dgm:pt>
    <dgm:pt modelId="{DA3034F1-9822-4E0D-9459-025A6F4A9E96}" type="pres">
      <dgm:prSet presAssocID="{20342002-DDFD-425B-A101-CEEAFD3BB8C2}" presName="vertSpace2b" presStyleCnt="0"/>
      <dgm:spPr/>
    </dgm:pt>
    <dgm:pt modelId="{67BCF655-1A25-412C-926F-BE7E314C0C0F}" type="pres">
      <dgm:prSet presAssocID="{65F07672-93E5-4910-B17F-AEE64B1AB53B}" presName="thickLine" presStyleLbl="alignNode1" presStyleIdx="1" presStyleCnt="2"/>
      <dgm:spPr/>
    </dgm:pt>
    <dgm:pt modelId="{4E5F840F-510B-482E-B58A-CAC20340C10C}" type="pres">
      <dgm:prSet presAssocID="{65F07672-93E5-4910-B17F-AEE64B1AB53B}" presName="horz1" presStyleCnt="0"/>
      <dgm:spPr/>
    </dgm:pt>
    <dgm:pt modelId="{6368A713-8743-4385-9935-2B0433C4778E}" type="pres">
      <dgm:prSet presAssocID="{65F07672-93E5-4910-B17F-AEE64B1AB53B}" presName="tx1" presStyleLbl="revTx" presStyleIdx="2" presStyleCnt="6"/>
      <dgm:spPr/>
    </dgm:pt>
    <dgm:pt modelId="{36A295FE-DE87-4E3D-B440-231B33C55E87}" type="pres">
      <dgm:prSet presAssocID="{65F07672-93E5-4910-B17F-AEE64B1AB53B}" presName="vert1" presStyleCnt="0"/>
      <dgm:spPr/>
    </dgm:pt>
    <dgm:pt modelId="{08EA363A-9A03-42ED-96CF-A406906D9E10}" type="pres">
      <dgm:prSet presAssocID="{891DCF98-5D3D-4821-98E4-7C03BC3937C9}" presName="vertSpace2a" presStyleCnt="0"/>
      <dgm:spPr/>
    </dgm:pt>
    <dgm:pt modelId="{2C677792-B9BA-44B9-822A-4045FDA54878}" type="pres">
      <dgm:prSet presAssocID="{891DCF98-5D3D-4821-98E4-7C03BC3937C9}" presName="horz2" presStyleCnt="0"/>
      <dgm:spPr/>
    </dgm:pt>
    <dgm:pt modelId="{C9AFB6EE-DBA2-4442-8189-EB5CB389E4BB}" type="pres">
      <dgm:prSet presAssocID="{891DCF98-5D3D-4821-98E4-7C03BC3937C9}" presName="horzSpace2" presStyleCnt="0"/>
      <dgm:spPr/>
    </dgm:pt>
    <dgm:pt modelId="{A1572BEE-6B1E-471E-BF1A-501B0AFC4AD3}" type="pres">
      <dgm:prSet presAssocID="{891DCF98-5D3D-4821-98E4-7C03BC3937C9}" presName="tx2" presStyleLbl="revTx" presStyleIdx="3" presStyleCnt="6"/>
      <dgm:spPr/>
    </dgm:pt>
    <dgm:pt modelId="{2B1D1E2B-E0D9-4403-92E0-C458CBB1435B}" type="pres">
      <dgm:prSet presAssocID="{891DCF98-5D3D-4821-98E4-7C03BC3937C9}" presName="vert2" presStyleCnt="0"/>
      <dgm:spPr/>
    </dgm:pt>
    <dgm:pt modelId="{244B743B-522F-43A5-B66A-AA51B199EC1F}" type="pres">
      <dgm:prSet presAssocID="{891DCF98-5D3D-4821-98E4-7C03BC3937C9}" presName="thinLine2b" presStyleLbl="callout" presStyleIdx="1" presStyleCnt="4"/>
      <dgm:spPr/>
    </dgm:pt>
    <dgm:pt modelId="{F4B908D0-2F5C-430F-987F-3DDC5559C70C}" type="pres">
      <dgm:prSet presAssocID="{891DCF98-5D3D-4821-98E4-7C03BC3937C9}" presName="vertSpace2b" presStyleCnt="0"/>
      <dgm:spPr/>
    </dgm:pt>
    <dgm:pt modelId="{2A0C0013-026B-448E-A3EB-405562EF8BD4}" type="pres">
      <dgm:prSet presAssocID="{12758461-6FBF-4955-8EBD-BDCE256A9D58}" presName="horz2" presStyleCnt="0"/>
      <dgm:spPr/>
    </dgm:pt>
    <dgm:pt modelId="{E74CBCA9-C940-4589-93F1-FD799F692BD8}" type="pres">
      <dgm:prSet presAssocID="{12758461-6FBF-4955-8EBD-BDCE256A9D58}" presName="horzSpace2" presStyleCnt="0"/>
      <dgm:spPr/>
    </dgm:pt>
    <dgm:pt modelId="{34176B13-78E8-49AC-8FF2-93E95095DCD2}" type="pres">
      <dgm:prSet presAssocID="{12758461-6FBF-4955-8EBD-BDCE256A9D58}" presName="tx2" presStyleLbl="revTx" presStyleIdx="4" presStyleCnt="6" custFlipHor="1" custScaleX="11350" custScaleY="46008" custLinFactNeighborX="42405"/>
      <dgm:spPr/>
    </dgm:pt>
    <dgm:pt modelId="{1E28022B-1FF9-454C-838E-042B2B3627C9}" type="pres">
      <dgm:prSet presAssocID="{12758461-6FBF-4955-8EBD-BDCE256A9D58}" presName="vert2" presStyleCnt="0"/>
      <dgm:spPr/>
    </dgm:pt>
    <dgm:pt modelId="{E2464575-9CDE-43BA-B097-27D83E0CDFAF}" type="pres">
      <dgm:prSet presAssocID="{12758461-6FBF-4955-8EBD-BDCE256A9D58}" presName="thinLine2b" presStyleLbl="callout" presStyleIdx="2" presStyleCnt="4"/>
      <dgm:spPr/>
    </dgm:pt>
    <dgm:pt modelId="{768BBD7A-F4ED-4E28-9EFB-721158E64108}" type="pres">
      <dgm:prSet presAssocID="{12758461-6FBF-4955-8EBD-BDCE256A9D58}" presName="vertSpace2b" presStyleCnt="0"/>
      <dgm:spPr/>
    </dgm:pt>
    <dgm:pt modelId="{5F733EC6-762F-423F-8F61-919E6A2C4D87}" type="pres">
      <dgm:prSet presAssocID="{1E3A761B-619C-48C5-A6FE-5497DFE9485A}" presName="horz2" presStyleCnt="0"/>
      <dgm:spPr/>
    </dgm:pt>
    <dgm:pt modelId="{9ADF42CD-2E67-48DC-BB21-51903C23E474}" type="pres">
      <dgm:prSet presAssocID="{1E3A761B-619C-48C5-A6FE-5497DFE9485A}" presName="horzSpace2" presStyleCnt="0"/>
      <dgm:spPr/>
    </dgm:pt>
    <dgm:pt modelId="{EFFC341F-2509-4BD3-9DFD-9953DD9BDE4F}" type="pres">
      <dgm:prSet presAssocID="{1E3A761B-619C-48C5-A6FE-5497DFE9485A}" presName="tx2" presStyleLbl="revTx" presStyleIdx="5" presStyleCnt="6"/>
      <dgm:spPr/>
    </dgm:pt>
    <dgm:pt modelId="{C7B3CED2-5635-4AD7-B5EC-F3E0C64F7DE0}" type="pres">
      <dgm:prSet presAssocID="{1E3A761B-619C-48C5-A6FE-5497DFE9485A}" presName="vert2" presStyleCnt="0"/>
      <dgm:spPr/>
    </dgm:pt>
    <dgm:pt modelId="{5A03529A-D215-4018-86D8-916BF34E09BD}" type="pres">
      <dgm:prSet presAssocID="{1E3A761B-619C-48C5-A6FE-5497DFE9485A}" presName="thinLine2b" presStyleLbl="callout" presStyleIdx="3" presStyleCnt="4"/>
      <dgm:spPr/>
    </dgm:pt>
    <dgm:pt modelId="{F3952BA4-3E5B-4F87-AA58-3B7023D63B11}" type="pres">
      <dgm:prSet presAssocID="{1E3A761B-619C-48C5-A6FE-5497DFE9485A}" presName="vertSpace2b" presStyleCnt="0"/>
      <dgm:spPr/>
    </dgm:pt>
  </dgm:ptLst>
  <dgm:cxnLst>
    <dgm:cxn modelId="{B023442E-9908-4EEE-80C9-1186FABD0683}" srcId="{FD2B4456-DEB3-48AF-9538-26EDBAF9A7E8}" destId="{0EBCB0CF-55CC-4B3F-822A-696233352C88}" srcOrd="0" destOrd="0" parTransId="{EFA7C605-00A1-4A00-83D2-8C2289287CA5}" sibTransId="{A08A5F2C-60C0-4A86-A02C-9BF57E678E70}"/>
    <dgm:cxn modelId="{357A4044-E909-4A88-8F67-F64D156562B1}" srcId="{0EBCB0CF-55CC-4B3F-822A-696233352C88}" destId="{20342002-DDFD-425B-A101-CEEAFD3BB8C2}" srcOrd="0" destOrd="0" parTransId="{63E366AC-9C90-4234-ACBA-F3810FE8F070}" sibTransId="{C438FBC3-1F96-4FCA-ACD3-9F77DC0190C7}"/>
    <dgm:cxn modelId="{CCA99444-5FC2-4BE2-A770-4870EB9501D3}" srcId="{FD2B4456-DEB3-48AF-9538-26EDBAF9A7E8}" destId="{65F07672-93E5-4910-B17F-AEE64B1AB53B}" srcOrd="1" destOrd="0" parTransId="{4033D87B-D1E5-49E2-A910-00386BC64918}" sibTransId="{45DFBC93-B48A-4FA3-89A9-959D6A40B1E7}"/>
    <dgm:cxn modelId="{CB46F86B-F68F-4242-9417-0393B1682F40}" type="presOf" srcId="{65F07672-93E5-4910-B17F-AEE64B1AB53B}" destId="{6368A713-8743-4385-9935-2B0433C4778E}" srcOrd="0" destOrd="0" presId="urn:microsoft.com/office/officeart/2008/layout/LinedList"/>
    <dgm:cxn modelId="{A27B976D-44F1-4EBF-B435-93FA9348004A}" srcId="{65F07672-93E5-4910-B17F-AEE64B1AB53B}" destId="{891DCF98-5D3D-4821-98E4-7C03BC3937C9}" srcOrd="0" destOrd="0" parTransId="{A1942958-1FC9-483B-A584-4E08098B9246}" sibTransId="{3E174236-B22F-4320-B2C9-2348AD0A28AB}"/>
    <dgm:cxn modelId="{A4FBE96E-FEF2-41FD-9A4D-0BA48CD7A01F}" type="presOf" srcId="{12758461-6FBF-4955-8EBD-BDCE256A9D58}" destId="{34176B13-78E8-49AC-8FF2-93E95095DCD2}" srcOrd="0" destOrd="0" presId="urn:microsoft.com/office/officeart/2008/layout/LinedList"/>
    <dgm:cxn modelId="{C8B15475-29EC-460E-A1D5-01C30585A0E3}" type="presOf" srcId="{20342002-DDFD-425B-A101-CEEAFD3BB8C2}" destId="{95824F0C-FD83-4E65-9898-3DEC4F6DE5E7}" srcOrd="0" destOrd="0" presId="urn:microsoft.com/office/officeart/2008/layout/LinedList"/>
    <dgm:cxn modelId="{44638D5A-F2A5-428A-93FC-99F7DCA72D83}" type="presOf" srcId="{891DCF98-5D3D-4821-98E4-7C03BC3937C9}" destId="{A1572BEE-6B1E-471E-BF1A-501B0AFC4AD3}" srcOrd="0" destOrd="0" presId="urn:microsoft.com/office/officeart/2008/layout/LinedList"/>
    <dgm:cxn modelId="{AF54799A-B5CC-499A-A81D-A86E44757F6A}" type="presOf" srcId="{1E3A761B-619C-48C5-A6FE-5497DFE9485A}" destId="{EFFC341F-2509-4BD3-9DFD-9953DD9BDE4F}" srcOrd="0" destOrd="0" presId="urn:microsoft.com/office/officeart/2008/layout/LinedList"/>
    <dgm:cxn modelId="{5F717D9F-CAF9-4491-A3EC-23AFC783848B}" srcId="{65F07672-93E5-4910-B17F-AEE64B1AB53B}" destId="{1E3A761B-619C-48C5-A6FE-5497DFE9485A}" srcOrd="2" destOrd="0" parTransId="{66AA8773-554C-468F-B342-1D7878C06FCF}" sibTransId="{8A498E14-B090-44E8-8FFC-91063EF6FE06}"/>
    <dgm:cxn modelId="{839FB1A3-1AB4-4A74-A396-9EF90A341B79}" type="presOf" srcId="{FD2B4456-DEB3-48AF-9538-26EDBAF9A7E8}" destId="{82CD5BE6-DE01-49B0-9C22-63AD87DCC2F3}" srcOrd="0" destOrd="0" presId="urn:microsoft.com/office/officeart/2008/layout/LinedList"/>
    <dgm:cxn modelId="{2533F0C7-F1EB-49E1-B298-01029B1759F0}" srcId="{65F07672-93E5-4910-B17F-AEE64B1AB53B}" destId="{12758461-6FBF-4955-8EBD-BDCE256A9D58}" srcOrd="1" destOrd="0" parTransId="{F90D91DE-1545-4611-B670-70C5EBDE0867}" sibTransId="{83600CBF-C103-441E-93C4-8FB0F49BA5BF}"/>
    <dgm:cxn modelId="{469DEDF9-A969-4CF6-A41F-3586D651B4BB}" type="presOf" srcId="{0EBCB0CF-55CC-4B3F-822A-696233352C88}" destId="{B09E82E9-A8CE-4DAE-8E79-98D28B3CFF0E}" srcOrd="0" destOrd="0" presId="urn:microsoft.com/office/officeart/2008/layout/LinedList"/>
    <dgm:cxn modelId="{A218A40C-2455-4D9A-8DD7-B8764B548E6F}" type="presParOf" srcId="{82CD5BE6-DE01-49B0-9C22-63AD87DCC2F3}" destId="{88A1F9BB-EA28-44AB-969A-80476C14FFB5}" srcOrd="0" destOrd="0" presId="urn:microsoft.com/office/officeart/2008/layout/LinedList"/>
    <dgm:cxn modelId="{F1A9A5F4-F387-48AA-8236-C3BED7B3799E}" type="presParOf" srcId="{82CD5BE6-DE01-49B0-9C22-63AD87DCC2F3}" destId="{60A31A8D-2B79-400C-ACDC-2669A6B8F18C}" srcOrd="1" destOrd="0" presId="urn:microsoft.com/office/officeart/2008/layout/LinedList"/>
    <dgm:cxn modelId="{2F482B97-9FB7-4549-8DEF-108A3923D625}" type="presParOf" srcId="{60A31A8D-2B79-400C-ACDC-2669A6B8F18C}" destId="{B09E82E9-A8CE-4DAE-8E79-98D28B3CFF0E}" srcOrd="0" destOrd="0" presId="urn:microsoft.com/office/officeart/2008/layout/LinedList"/>
    <dgm:cxn modelId="{557F2677-AA15-4A79-8A0C-A39CD1555EF8}" type="presParOf" srcId="{60A31A8D-2B79-400C-ACDC-2669A6B8F18C}" destId="{AF3DC19A-1040-4F10-B506-EA2A03585A14}" srcOrd="1" destOrd="0" presId="urn:microsoft.com/office/officeart/2008/layout/LinedList"/>
    <dgm:cxn modelId="{9A1CCCBC-19D9-4F88-ACAB-662EC28BB218}" type="presParOf" srcId="{AF3DC19A-1040-4F10-B506-EA2A03585A14}" destId="{9F4DE55C-52C4-4E5A-9AA7-85DEE9F114E0}" srcOrd="0" destOrd="0" presId="urn:microsoft.com/office/officeart/2008/layout/LinedList"/>
    <dgm:cxn modelId="{32DC020D-0E34-43D5-BA16-A4E513852BD0}" type="presParOf" srcId="{AF3DC19A-1040-4F10-B506-EA2A03585A14}" destId="{C5CC513E-DAA2-4574-BC52-CE498C84C79E}" srcOrd="1" destOrd="0" presId="urn:microsoft.com/office/officeart/2008/layout/LinedList"/>
    <dgm:cxn modelId="{C67A6991-867B-4D34-83DE-78CFCD45E74A}" type="presParOf" srcId="{C5CC513E-DAA2-4574-BC52-CE498C84C79E}" destId="{50B6901D-5979-49EA-BF1C-E09921D8DAF8}" srcOrd="0" destOrd="0" presId="urn:microsoft.com/office/officeart/2008/layout/LinedList"/>
    <dgm:cxn modelId="{6E93D997-6FEE-4BA9-B0B1-4301A0391C21}" type="presParOf" srcId="{C5CC513E-DAA2-4574-BC52-CE498C84C79E}" destId="{95824F0C-FD83-4E65-9898-3DEC4F6DE5E7}" srcOrd="1" destOrd="0" presId="urn:microsoft.com/office/officeart/2008/layout/LinedList"/>
    <dgm:cxn modelId="{A52C3381-4845-4F40-A99B-60DADE8B70F6}" type="presParOf" srcId="{C5CC513E-DAA2-4574-BC52-CE498C84C79E}" destId="{3F33B362-A4F0-4F9D-AEA8-70F358BA07B7}" srcOrd="2" destOrd="0" presId="urn:microsoft.com/office/officeart/2008/layout/LinedList"/>
    <dgm:cxn modelId="{9834C11E-491C-44A9-8522-BCA211042821}" type="presParOf" srcId="{AF3DC19A-1040-4F10-B506-EA2A03585A14}" destId="{DEA1A62B-B630-4CA3-A21E-D8A30A9D7F28}" srcOrd="2" destOrd="0" presId="urn:microsoft.com/office/officeart/2008/layout/LinedList"/>
    <dgm:cxn modelId="{C9592AC5-C49B-4638-A4C3-D0D50296C322}" type="presParOf" srcId="{AF3DC19A-1040-4F10-B506-EA2A03585A14}" destId="{DA3034F1-9822-4E0D-9459-025A6F4A9E96}" srcOrd="3" destOrd="0" presId="urn:microsoft.com/office/officeart/2008/layout/LinedList"/>
    <dgm:cxn modelId="{97198A56-678A-44F9-A57B-553EFC600D18}" type="presParOf" srcId="{82CD5BE6-DE01-49B0-9C22-63AD87DCC2F3}" destId="{67BCF655-1A25-412C-926F-BE7E314C0C0F}" srcOrd="2" destOrd="0" presId="urn:microsoft.com/office/officeart/2008/layout/LinedList"/>
    <dgm:cxn modelId="{7EC8D22C-0D9C-4AAE-A974-7A9A9123C2C4}" type="presParOf" srcId="{82CD5BE6-DE01-49B0-9C22-63AD87DCC2F3}" destId="{4E5F840F-510B-482E-B58A-CAC20340C10C}" srcOrd="3" destOrd="0" presId="urn:microsoft.com/office/officeart/2008/layout/LinedList"/>
    <dgm:cxn modelId="{F21C0DEB-00E0-4A34-BDA6-480034D081B7}" type="presParOf" srcId="{4E5F840F-510B-482E-B58A-CAC20340C10C}" destId="{6368A713-8743-4385-9935-2B0433C4778E}" srcOrd="0" destOrd="0" presId="urn:microsoft.com/office/officeart/2008/layout/LinedList"/>
    <dgm:cxn modelId="{CA057100-C0BB-4806-BC9D-311EB32F4569}" type="presParOf" srcId="{4E5F840F-510B-482E-B58A-CAC20340C10C}" destId="{36A295FE-DE87-4E3D-B440-231B33C55E87}" srcOrd="1" destOrd="0" presId="urn:microsoft.com/office/officeart/2008/layout/LinedList"/>
    <dgm:cxn modelId="{FFFFE8CF-69F8-4AF5-9237-445EF24E355C}" type="presParOf" srcId="{36A295FE-DE87-4E3D-B440-231B33C55E87}" destId="{08EA363A-9A03-42ED-96CF-A406906D9E10}" srcOrd="0" destOrd="0" presId="urn:microsoft.com/office/officeart/2008/layout/LinedList"/>
    <dgm:cxn modelId="{14192B03-CC0A-4414-9FA3-F4E7EC18E833}" type="presParOf" srcId="{36A295FE-DE87-4E3D-B440-231B33C55E87}" destId="{2C677792-B9BA-44B9-822A-4045FDA54878}" srcOrd="1" destOrd="0" presId="urn:microsoft.com/office/officeart/2008/layout/LinedList"/>
    <dgm:cxn modelId="{49C3615D-3B9F-42E3-A332-AA24BDEA14B4}" type="presParOf" srcId="{2C677792-B9BA-44B9-822A-4045FDA54878}" destId="{C9AFB6EE-DBA2-4442-8189-EB5CB389E4BB}" srcOrd="0" destOrd="0" presId="urn:microsoft.com/office/officeart/2008/layout/LinedList"/>
    <dgm:cxn modelId="{E395DE8C-F3E4-441A-8C4F-1BE45DAE2D7F}" type="presParOf" srcId="{2C677792-B9BA-44B9-822A-4045FDA54878}" destId="{A1572BEE-6B1E-471E-BF1A-501B0AFC4AD3}" srcOrd="1" destOrd="0" presId="urn:microsoft.com/office/officeart/2008/layout/LinedList"/>
    <dgm:cxn modelId="{E5A96648-4EC0-4E0E-AADA-54EF429E5B51}" type="presParOf" srcId="{2C677792-B9BA-44B9-822A-4045FDA54878}" destId="{2B1D1E2B-E0D9-4403-92E0-C458CBB1435B}" srcOrd="2" destOrd="0" presId="urn:microsoft.com/office/officeart/2008/layout/LinedList"/>
    <dgm:cxn modelId="{E69EA08A-8CC1-4B11-A843-0606C1E974A7}" type="presParOf" srcId="{36A295FE-DE87-4E3D-B440-231B33C55E87}" destId="{244B743B-522F-43A5-B66A-AA51B199EC1F}" srcOrd="2" destOrd="0" presId="urn:microsoft.com/office/officeart/2008/layout/LinedList"/>
    <dgm:cxn modelId="{D5D10101-0D3C-4D87-8840-EA6DF6D779F5}" type="presParOf" srcId="{36A295FE-DE87-4E3D-B440-231B33C55E87}" destId="{F4B908D0-2F5C-430F-987F-3DDC5559C70C}" srcOrd="3" destOrd="0" presId="urn:microsoft.com/office/officeart/2008/layout/LinedList"/>
    <dgm:cxn modelId="{57A586FF-9DBA-457C-8385-9FDB0FFBEEA6}" type="presParOf" srcId="{36A295FE-DE87-4E3D-B440-231B33C55E87}" destId="{2A0C0013-026B-448E-A3EB-405562EF8BD4}" srcOrd="4" destOrd="0" presId="urn:microsoft.com/office/officeart/2008/layout/LinedList"/>
    <dgm:cxn modelId="{B08A3725-C9F7-4778-AB5F-37B775BD8845}" type="presParOf" srcId="{2A0C0013-026B-448E-A3EB-405562EF8BD4}" destId="{E74CBCA9-C940-4589-93F1-FD799F692BD8}" srcOrd="0" destOrd="0" presId="urn:microsoft.com/office/officeart/2008/layout/LinedList"/>
    <dgm:cxn modelId="{4C8A8A78-6FE0-4079-AEFC-110106C425A1}" type="presParOf" srcId="{2A0C0013-026B-448E-A3EB-405562EF8BD4}" destId="{34176B13-78E8-49AC-8FF2-93E95095DCD2}" srcOrd="1" destOrd="0" presId="urn:microsoft.com/office/officeart/2008/layout/LinedList"/>
    <dgm:cxn modelId="{1D46EEFA-AE8D-47EB-A503-488C62B95D19}" type="presParOf" srcId="{2A0C0013-026B-448E-A3EB-405562EF8BD4}" destId="{1E28022B-1FF9-454C-838E-042B2B3627C9}" srcOrd="2" destOrd="0" presId="urn:microsoft.com/office/officeart/2008/layout/LinedList"/>
    <dgm:cxn modelId="{C9DC2289-55A3-448B-9049-117B3B2148C7}" type="presParOf" srcId="{36A295FE-DE87-4E3D-B440-231B33C55E87}" destId="{E2464575-9CDE-43BA-B097-27D83E0CDFAF}" srcOrd="5" destOrd="0" presId="urn:microsoft.com/office/officeart/2008/layout/LinedList"/>
    <dgm:cxn modelId="{3D77D1E1-CACA-4F4B-BE1F-943D5367475D}" type="presParOf" srcId="{36A295FE-DE87-4E3D-B440-231B33C55E87}" destId="{768BBD7A-F4ED-4E28-9EFB-721158E64108}" srcOrd="6" destOrd="0" presId="urn:microsoft.com/office/officeart/2008/layout/LinedList"/>
    <dgm:cxn modelId="{941F3C55-D3D7-4636-BA0E-A731CEC77BAA}" type="presParOf" srcId="{36A295FE-DE87-4E3D-B440-231B33C55E87}" destId="{5F733EC6-762F-423F-8F61-919E6A2C4D87}" srcOrd="7" destOrd="0" presId="urn:microsoft.com/office/officeart/2008/layout/LinedList"/>
    <dgm:cxn modelId="{EAC12DB7-D79D-4FD3-9840-4CF1F2954CA9}" type="presParOf" srcId="{5F733EC6-762F-423F-8F61-919E6A2C4D87}" destId="{9ADF42CD-2E67-48DC-BB21-51903C23E474}" srcOrd="0" destOrd="0" presId="urn:microsoft.com/office/officeart/2008/layout/LinedList"/>
    <dgm:cxn modelId="{E79F97BA-DDFA-409B-B8FD-7D5641A44CEB}" type="presParOf" srcId="{5F733EC6-762F-423F-8F61-919E6A2C4D87}" destId="{EFFC341F-2509-4BD3-9DFD-9953DD9BDE4F}" srcOrd="1" destOrd="0" presId="urn:microsoft.com/office/officeart/2008/layout/LinedList"/>
    <dgm:cxn modelId="{751E44C6-EB59-43F9-946E-6401BF80173C}" type="presParOf" srcId="{5F733EC6-762F-423F-8F61-919E6A2C4D87}" destId="{C7B3CED2-5635-4AD7-B5EC-F3E0C64F7DE0}" srcOrd="2" destOrd="0" presId="urn:microsoft.com/office/officeart/2008/layout/LinedList"/>
    <dgm:cxn modelId="{00898FBE-326B-4C3B-A9F2-13D9C08CC7B7}" type="presParOf" srcId="{36A295FE-DE87-4E3D-B440-231B33C55E87}" destId="{5A03529A-D215-4018-86D8-916BF34E09BD}" srcOrd="8" destOrd="0" presId="urn:microsoft.com/office/officeart/2008/layout/LinedList"/>
    <dgm:cxn modelId="{7937B07F-43C4-456E-9D7F-323AD68BD6C5}" type="presParOf" srcId="{36A295FE-DE87-4E3D-B440-231B33C55E87}" destId="{F3952BA4-3E5B-4F87-AA58-3B7023D63B11}"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00DB9F0-8F39-431C-84B5-51C3019745A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E01B741-8BA3-4313-AC00-BDC32856DAC4}">
      <dgm:prSet/>
      <dgm:spPr/>
      <dgm:t>
        <a:bodyPr/>
        <a:lstStyle/>
        <a:p>
          <a:r>
            <a:rPr lang="en-US"/>
            <a:t>Each student applies to up to three schools</a:t>
          </a:r>
        </a:p>
      </dgm:t>
    </dgm:pt>
    <dgm:pt modelId="{CDA5717F-B60C-4F48-AA67-0EB20EEA1A55}" type="parTrans" cxnId="{655B9C8E-D01B-43A4-95D1-BDFE6334FF13}">
      <dgm:prSet/>
      <dgm:spPr/>
      <dgm:t>
        <a:bodyPr/>
        <a:lstStyle/>
        <a:p>
          <a:endParaRPr lang="en-US"/>
        </a:p>
      </dgm:t>
    </dgm:pt>
    <dgm:pt modelId="{862F1EF3-64C4-492F-BB07-CEB62E7128DB}" type="sibTrans" cxnId="{655B9C8E-D01B-43A4-95D1-BDFE6334FF13}">
      <dgm:prSet/>
      <dgm:spPr/>
      <dgm:t>
        <a:bodyPr/>
        <a:lstStyle/>
        <a:p>
          <a:endParaRPr lang="en-US"/>
        </a:p>
      </dgm:t>
    </dgm:pt>
    <dgm:pt modelId="{324FC8FA-75FB-4BF2-84AD-00BBC92C502D}">
      <dgm:prSet/>
      <dgm:spPr/>
      <dgm:t>
        <a:bodyPr/>
        <a:lstStyle/>
        <a:p>
          <a:r>
            <a:rPr lang="en-US" dirty="0"/>
            <a:t>For some schools seats are guaranteed based on location</a:t>
          </a:r>
        </a:p>
      </dgm:t>
    </dgm:pt>
    <dgm:pt modelId="{7BFF00C7-E570-4A24-934B-223808192A02}" type="parTrans" cxnId="{CAB99E31-A6DA-4368-A01D-E3ABF476FC01}">
      <dgm:prSet/>
      <dgm:spPr/>
      <dgm:t>
        <a:bodyPr/>
        <a:lstStyle/>
        <a:p>
          <a:endParaRPr lang="en-US"/>
        </a:p>
      </dgm:t>
    </dgm:pt>
    <dgm:pt modelId="{DBECA981-0E81-4339-BE76-3452A0558BB4}" type="sibTrans" cxnId="{CAB99E31-A6DA-4368-A01D-E3ABF476FC01}">
      <dgm:prSet/>
      <dgm:spPr/>
      <dgm:t>
        <a:bodyPr/>
        <a:lstStyle/>
        <a:p>
          <a:endParaRPr lang="en-US"/>
        </a:p>
      </dgm:t>
    </dgm:pt>
    <dgm:pt modelId="{50CF44DE-ADD0-4DB8-AF30-8F87FB688830}">
      <dgm:prSet/>
      <dgm:spPr/>
      <dgm:t>
        <a:bodyPr/>
        <a:lstStyle/>
        <a:p>
          <a:r>
            <a:rPr lang="en-US"/>
            <a:t>Afterwards, a lottery determines other students’ fates</a:t>
          </a:r>
        </a:p>
      </dgm:t>
    </dgm:pt>
    <dgm:pt modelId="{833754A5-A204-4BA6-B09B-21EDA11AB82F}" type="parTrans" cxnId="{56A6F2EC-DF41-4ABD-9828-24824A4EE80A}">
      <dgm:prSet/>
      <dgm:spPr/>
      <dgm:t>
        <a:bodyPr/>
        <a:lstStyle/>
        <a:p>
          <a:endParaRPr lang="en-US"/>
        </a:p>
      </dgm:t>
    </dgm:pt>
    <dgm:pt modelId="{A2D77E2B-0E58-4394-9B64-995643B9F4CF}" type="sibTrans" cxnId="{56A6F2EC-DF41-4ABD-9828-24824A4EE80A}">
      <dgm:prSet/>
      <dgm:spPr/>
      <dgm:t>
        <a:bodyPr/>
        <a:lstStyle/>
        <a:p>
          <a:endParaRPr lang="en-US"/>
        </a:p>
      </dgm:t>
    </dgm:pt>
    <dgm:pt modelId="{B8C94E6C-F764-4F7D-BBED-3E6DFF9DC53F}">
      <dgm:prSet/>
      <dgm:spPr/>
      <dgm:t>
        <a:bodyPr/>
        <a:lstStyle/>
        <a:p>
          <a:r>
            <a:rPr lang="en-US"/>
            <a:t>A student with an offer has 3 (!) days to decide</a:t>
          </a:r>
        </a:p>
      </dgm:t>
    </dgm:pt>
    <dgm:pt modelId="{2031E1A3-9F2E-48E9-B692-FB594B5C9DB8}" type="parTrans" cxnId="{E3F2118B-3960-47A3-9B8E-10980285F188}">
      <dgm:prSet/>
      <dgm:spPr/>
      <dgm:t>
        <a:bodyPr/>
        <a:lstStyle/>
        <a:p>
          <a:endParaRPr lang="en-US"/>
        </a:p>
      </dgm:t>
    </dgm:pt>
    <dgm:pt modelId="{BC06BC07-7B3D-46DC-ABD4-E6EFBE13503E}" type="sibTrans" cxnId="{E3F2118B-3960-47A3-9B8E-10980285F188}">
      <dgm:prSet/>
      <dgm:spPr/>
      <dgm:t>
        <a:bodyPr/>
        <a:lstStyle/>
        <a:p>
          <a:endParaRPr lang="en-US"/>
        </a:p>
      </dgm:t>
    </dgm:pt>
    <dgm:pt modelId="{7B612BB4-7941-45F9-B5CB-1E10E0353ACB}">
      <dgm:prSet/>
      <dgm:spPr/>
      <dgm:t>
        <a:bodyPr/>
        <a:lstStyle/>
        <a:p>
          <a:r>
            <a:rPr lang="en-US"/>
            <a:t>If they accept, they’re removed from the system</a:t>
          </a:r>
        </a:p>
      </dgm:t>
    </dgm:pt>
    <dgm:pt modelId="{10BEBAE5-7F13-414B-8C32-72E0B21480CB}" type="parTrans" cxnId="{5863F306-F60F-4D12-AB59-9B94B54B6273}">
      <dgm:prSet/>
      <dgm:spPr/>
      <dgm:t>
        <a:bodyPr/>
        <a:lstStyle/>
        <a:p>
          <a:endParaRPr lang="en-US"/>
        </a:p>
      </dgm:t>
    </dgm:pt>
    <dgm:pt modelId="{52F67AD0-1572-4E46-B627-8CAE77DAD081}" type="sibTrans" cxnId="{5863F306-F60F-4D12-AB59-9B94B54B6273}">
      <dgm:prSet/>
      <dgm:spPr/>
      <dgm:t>
        <a:bodyPr/>
        <a:lstStyle/>
        <a:p>
          <a:endParaRPr lang="en-US"/>
        </a:p>
      </dgm:t>
    </dgm:pt>
    <dgm:pt modelId="{076B9E51-0508-42B3-B468-B15679DB66BE}">
      <dgm:prSet/>
      <dgm:spPr/>
      <dgm:t>
        <a:bodyPr/>
        <a:lstStyle/>
        <a:p>
          <a:r>
            <a:rPr lang="en-US"/>
            <a:t>Process repeats until no more students</a:t>
          </a:r>
        </a:p>
      </dgm:t>
    </dgm:pt>
    <dgm:pt modelId="{9E3C1027-6268-42E6-9A68-322004243E44}" type="parTrans" cxnId="{331CBC32-9178-4D21-A647-717DA8FAE582}">
      <dgm:prSet/>
      <dgm:spPr/>
      <dgm:t>
        <a:bodyPr/>
        <a:lstStyle/>
        <a:p>
          <a:endParaRPr lang="en-US"/>
        </a:p>
      </dgm:t>
    </dgm:pt>
    <dgm:pt modelId="{E4954523-5B51-48A7-BC04-F5BBD1E88D71}" type="sibTrans" cxnId="{331CBC32-9178-4D21-A647-717DA8FAE582}">
      <dgm:prSet/>
      <dgm:spPr/>
      <dgm:t>
        <a:bodyPr/>
        <a:lstStyle/>
        <a:p>
          <a:endParaRPr lang="en-US"/>
        </a:p>
      </dgm:t>
    </dgm:pt>
    <dgm:pt modelId="{E5B920B1-D050-462E-A93A-73C12FA8FB50}" type="pres">
      <dgm:prSet presAssocID="{200DB9F0-8F39-431C-84B5-51C3019745AD}" presName="linear" presStyleCnt="0">
        <dgm:presLayoutVars>
          <dgm:animLvl val="lvl"/>
          <dgm:resizeHandles val="exact"/>
        </dgm:presLayoutVars>
      </dgm:prSet>
      <dgm:spPr/>
    </dgm:pt>
    <dgm:pt modelId="{8CAFB9FD-F4F3-44CB-81E3-A6E3EA0405FE}" type="pres">
      <dgm:prSet presAssocID="{5E01B741-8BA3-4313-AC00-BDC32856DAC4}" presName="parentText" presStyleLbl="node1" presStyleIdx="0" presStyleCnt="2">
        <dgm:presLayoutVars>
          <dgm:chMax val="0"/>
          <dgm:bulletEnabled val="1"/>
        </dgm:presLayoutVars>
      </dgm:prSet>
      <dgm:spPr/>
    </dgm:pt>
    <dgm:pt modelId="{BE3D842D-530C-45A8-B3F1-3E0A10039321}" type="pres">
      <dgm:prSet presAssocID="{5E01B741-8BA3-4313-AC00-BDC32856DAC4}" presName="childText" presStyleLbl="revTx" presStyleIdx="0" presStyleCnt="1">
        <dgm:presLayoutVars>
          <dgm:bulletEnabled val="1"/>
        </dgm:presLayoutVars>
      </dgm:prSet>
      <dgm:spPr/>
    </dgm:pt>
    <dgm:pt modelId="{DA76EA67-53B5-4146-B964-1AD53BEB9F93}" type="pres">
      <dgm:prSet presAssocID="{076B9E51-0508-42B3-B468-B15679DB66BE}" presName="parentText" presStyleLbl="node1" presStyleIdx="1" presStyleCnt="2">
        <dgm:presLayoutVars>
          <dgm:chMax val="0"/>
          <dgm:bulletEnabled val="1"/>
        </dgm:presLayoutVars>
      </dgm:prSet>
      <dgm:spPr/>
    </dgm:pt>
  </dgm:ptLst>
  <dgm:cxnLst>
    <dgm:cxn modelId="{5863F306-F60F-4D12-AB59-9B94B54B6273}" srcId="{5E01B741-8BA3-4313-AC00-BDC32856DAC4}" destId="{7B612BB4-7941-45F9-B5CB-1E10E0353ACB}" srcOrd="3" destOrd="0" parTransId="{10BEBAE5-7F13-414B-8C32-72E0B21480CB}" sibTransId="{52F67AD0-1572-4E46-B627-8CAE77DAD081}"/>
    <dgm:cxn modelId="{C1048F2D-7F8C-447B-9611-34D8D756FE22}" type="presOf" srcId="{5E01B741-8BA3-4313-AC00-BDC32856DAC4}" destId="{8CAFB9FD-F4F3-44CB-81E3-A6E3EA0405FE}" srcOrd="0" destOrd="0" presId="urn:microsoft.com/office/officeart/2005/8/layout/vList2"/>
    <dgm:cxn modelId="{CAB99E31-A6DA-4368-A01D-E3ABF476FC01}" srcId="{5E01B741-8BA3-4313-AC00-BDC32856DAC4}" destId="{324FC8FA-75FB-4BF2-84AD-00BBC92C502D}" srcOrd="0" destOrd="0" parTransId="{7BFF00C7-E570-4A24-934B-223808192A02}" sibTransId="{DBECA981-0E81-4339-BE76-3452A0558BB4}"/>
    <dgm:cxn modelId="{331CBC32-9178-4D21-A647-717DA8FAE582}" srcId="{200DB9F0-8F39-431C-84B5-51C3019745AD}" destId="{076B9E51-0508-42B3-B468-B15679DB66BE}" srcOrd="1" destOrd="0" parTransId="{9E3C1027-6268-42E6-9A68-322004243E44}" sibTransId="{E4954523-5B51-48A7-BC04-F5BBD1E88D71}"/>
    <dgm:cxn modelId="{3F67D25F-1D67-4BC2-9B3B-699B803526A1}" type="presOf" srcId="{50CF44DE-ADD0-4DB8-AF30-8F87FB688830}" destId="{BE3D842D-530C-45A8-B3F1-3E0A10039321}" srcOrd="0" destOrd="1" presId="urn:microsoft.com/office/officeart/2005/8/layout/vList2"/>
    <dgm:cxn modelId="{B3B63664-D137-4CF8-A84C-0F777DB3CC83}" type="presOf" srcId="{B8C94E6C-F764-4F7D-BBED-3E6DFF9DC53F}" destId="{BE3D842D-530C-45A8-B3F1-3E0A10039321}" srcOrd="0" destOrd="2" presId="urn:microsoft.com/office/officeart/2005/8/layout/vList2"/>
    <dgm:cxn modelId="{E3F2118B-3960-47A3-9B8E-10980285F188}" srcId="{5E01B741-8BA3-4313-AC00-BDC32856DAC4}" destId="{B8C94E6C-F764-4F7D-BBED-3E6DFF9DC53F}" srcOrd="2" destOrd="0" parTransId="{2031E1A3-9F2E-48E9-B692-FB594B5C9DB8}" sibTransId="{BC06BC07-7B3D-46DC-ABD4-E6EFBE13503E}"/>
    <dgm:cxn modelId="{655B9C8E-D01B-43A4-95D1-BDFE6334FF13}" srcId="{200DB9F0-8F39-431C-84B5-51C3019745AD}" destId="{5E01B741-8BA3-4313-AC00-BDC32856DAC4}" srcOrd="0" destOrd="0" parTransId="{CDA5717F-B60C-4F48-AA67-0EB20EEA1A55}" sibTransId="{862F1EF3-64C4-492F-BB07-CEB62E7128DB}"/>
    <dgm:cxn modelId="{D645F8A6-2E47-4A66-A99A-CB1E76217CB3}" type="presOf" srcId="{200DB9F0-8F39-431C-84B5-51C3019745AD}" destId="{E5B920B1-D050-462E-A93A-73C12FA8FB50}" srcOrd="0" destOrd="0" presId="urn:microsoft.com/office/officeart/2005/8/layout/vList2"/>
    <dgm:cxn modelId="{7B7444B3-A902-4F9F-999E-AB49128BD418}" type="presOf" srcId="{7B612BB4-7941-45F9-B5CB-1E10E0353ACB}" destId="{BE3D842D-530C-45A8-B3F1-3E0A10039321}" srcOrd="0" destOrd="3" presId="urn:microsoft.com/office/officeart/2005/8/layout/vList2"/>
    <dgm:cxn modelId="{4D2F8BDC-7DE0-44CE-9F75-30CD71FA5725}" type="presOf" srcId="{076B9E51-0508-42B3-B468-B15679DB66BE}" destId="{DA76EA67-53B5-4146-B964-1AD53BEB9F93}" srcOrd="0" destOrd="0" presId="urn:microsoft.com/office/officeart/2005/8/layout/vList2"/>
    <dgm:cxn modelId="{56A6F2EC-DF41-4ABD-9828-24824A4EE80A}" srcId="{5E01B741-8BA3-4313-AC00-BDC32856DAC4}" destId="{50CF44DE-ADD0-4DB8-AF30-8F87FB688830}" srcOrd="1" destOrd="0" parTransId="{833754A5-A204-4BA6-B09B-21EDA11AB82F}" sibTransId="{A2D77E2B-0E58-4394-9B64-995643B9F4CF}"/>
    <dgm:cxn modelId="{359376FA-445D-44DA-8220-F5DD3B524E94}" type="presOf" srcId="{324FC8FA-75FB-4BF2-84AD-00BBC92C502D}" destId="{BE3D842D-530C-45A8-B3F1-3E0A10039321}" srcOrd="0" destOrd="0" presId="urn:microsoft.com/office/officeart/2005/8/layout/vList2"/>
    <dgm:cxn modelId="{E10B529F-8339-4F79-8C82-FE0C6C953AF0}" type="presParOf" srcId="{E5B920B1-D050-462E-A93A-73C12FA8FB50}" destId="{8CAFB9FD-F4F3-44CB-81E3-A6E3EA0405FE}" srcOrd="0" destOrd="0" presId="urn:microsoft.com/office/officeart/2005/8/layout/vList2"/>
    <dgm:cxn modelId="{67F186AA-5EC7-4729-9EE7-6D9ADC8B566C}" type="presParOf" srcId="{E5B920B1-D050-462E-A93A-73C12FA8FB50}" destId="{BE3D842D-530C-45A8-B3F1-3E0A10039321}" srcOrd="1" destOrd="0" presId="urn:microsoft.com/office/officeart/2005/8/layout/vList2"/>
    <dgm:cxn modelId="{554A2B14-21BD-454B-98B2-014FCAC597D7}" type="presParOf" srcId="{E5B920B1-D050-462E-A93A-73C12FA8FB50}" destId="{DA76EA67-53B5-4146-B964-1AD53BEB9F9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06A1A85-8FB9-48AC-A5F0-BC9113FD304F}"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80B1B798-BE13-472F-AC8D-2979D2729CCF}">
      <dgm:prSet/>
      <dgm:spPr/>
      <dgm:t>
        <a:bodyPr/>
        <a:lstStyle/>
        <a:p>
          <a:r>
            <a:rPr lang="en-US"/>
            <a:t>No individual rationality</a:t>
          </a:r>
        </a:p>
      </dgm:t>
    </dgm:pt>
    <dgm:pt modelId="{5E959292-AD3B-4195-B06C-370220362B0A}" type="parTrans" cxnId="{9C073390-8145-41F7-B5CA-D49B283D7DF8}">
      <dgm:prSet/>
      <dgm:spPr/>
      <dgm:t>
        <a:bodyPr/>
        <a:lstStyle/>
        <a:p>
          <a:endParaRPr lang="en-US"/>
        </a:p>
      </dgm:t>
    </dgm:pt>
    <dgm:pt modelId="{D31DE564-3946-415D-AD36-F6AA7B9E5CB8}" type="sibTrans" cxnId="{9C073390-8145-41F7-B5CA-D49B283D7DF8}">
      <dgm:prSet/>
      <dgm:spPr/>
      <dgm:t>
        <a:bodyPr/>
        <a:lstStyle/>
        <a:p>
          <a:endParaRPr lang="en-US"/>
        </a:p>
      </dgm:t>
    </dgm:pt>
    <dgm:pt modelId="{234D0660-9FA1-46E8-98FE-F5CF56A49D88}">
      <dgm:prSet/>
      <dgm:spPr/>
      <dgm:t>
        <a:bodyPr/>
        <a:lstStyle/>
        <a:p>
          <a:r>
            <a:rPr lang="en-US"/>
            <a:t>No stability = justified envy</a:t>
          </a:r>
        </a:p>
      </dgm:t>
    </dgm:pt>
    <dgm:pt modelId="{D7AE8557-82D0-4540-892A-9EBAE6A46838}" type="parTrans" cxnId="{6707BA34-C3E6-4A44-AA59-2CED25153A22}">
      <dgm:prSet/>
      <dgm:spPr/>
      <dgm:t>
        <a:bodyPr/>
        <a:lstStyle/>
        <a:p>
          <a:endParaRPr lang="en-US"/>
        </a:p>
      </dgm:t>
    </dgm:pt>
    <dgm:pt modelId="{CEB58553-925E-4727-9D68-F319A3519929}" type="sibTrans" cxnId="{6707BA34-C3E6-4A44-AA59-2CED25153A22}">
      <dgm:prSet/>
      <dgm:spPr/>
      <dgm:t>
        <a:bodyPr/>
        <a:lstStyle/>
        <a:p>
          <a:endParaRPr lang="en-US"/>
        </a:p>
      </dgm:t>
    </dgm:pt>
    <dgm:pt modelId="{A3F216AF-8071-4F87-A183-417645E7B577}">
      <dgm:prSet/>
      <dgm:spPr/>
      <dgm:t>
        <a:bodyPr/>
        <a:lstStyle/>
        <a:p>
          <a:r>
            <a:rPr lang="en-US"/>
            <a:t>Not Pareto efficient</a:t>
          </a:r>
        </a:p>
      </dgm:t>
    </dgm:pt>
    <dgm:pt modelId="{4D8B0778-FF3B-4F24-A583-DE44BCCABC0E}" type="parTrans" cxnId="{E2FEEAAD-4D4D-44F8-9F8D-C983257B72C6}">
      <dgm:prSet/>
      <dgm:spPr/>
      <dgm:t>
        <a:bodyPr/>
        <a:lstStyle/>
        <a:p>
          <a:endParaRPr lang="en-US"/>
        </a:p>
      </dgm:t>
    </dgm:pt>
    <dgm:pt modelId="{113E4B3B-1413-48E9-B5A5-8E4E3AA4DB10}" type="sibTrans" cxnId="{E2FEEAAD-4D4D-44F8-9F8D-C983257B72C6}">
      <dgm:prSet/>
      <dgm:spPr/>
      <dgm:t>
        <a:bodyPr/>
        <a:lstStyle/>
        <a:p>
          <a:endParaRPr lang="en-US"/>
        </a:p>
      </dgm:t>
    </dgm:pt>
    <dgm:pt modelId="{D2A79581-519E-4BB2-B8C2-7C3CA2008A71}">
      <dgm:prSet/>
      <dgm:spPr/>
      <dgm:t>
        <a:bodyPr/>
        <a:lstStyle/>
        <a:p>
          <a:r>
            <a:rPr lang="en-US"/>
            <a:t>Not strategy proof</a:t>
          </a:r>
        </a:p>
      </dgm:t>
    </dgm:pt>
    <dgm:pt modelId="{88A4103E-4F0D-446C-A2B3-1EE6EC413223}" type="parTrans" cxnId="{3BD0EB2F-909A-464A-AAE4-9C0E5C7DD782}">
      <dgm:prSet/>
      <dgm:spPr/>
      <dgm:t>
        <a:bodyPr/>
        <a:lstStyle/>
        <a:p>
          <a:endParaRPr lang="en-US"/>
        </a:p>
      </dgm:t>
    </dgm:pt>
    <dgm:pt modelId="{6282920B-9A01-4441-8BA3-D3AD419F5965}" type="sibTrans" cxnId="{3BD0EB2F-909A-464A-AAE4-9C0E5C7DD782}">
      <dgm:prSet/>
      <dgm:spPr/>
      <dgm:t>
        <a:bodyPr/>
        <a:lstStyle/>
        <a:p>
          <a:endParaRPr lang="en-US"/>
        </a:p>
      </dgm:t>
    </dgm:pt>
    <dgm:pt modelId="{1AE1C815-76BA-4E71-8654-ABE579553804}" type="pres">
      <dgm:prSet presAssocID="{A06A1A85-8FB9-48AC-A5F0-BC9113FD304F}" presName="matrix" presStyleCnt="0">
        <dgm:presLayoutVars>
          <dgm:chMax val="1"/>
          <dgm:dir/>
          <dgm:resizeHandles val="exact"/>
        </dgm:presLayoutVars>
      </dgm:prSet>
      <dgm:spPr/>
    </dgm:pt>
    <dgm:pt modelId="{50DA4F85-AA35-4623-ABDD-9BF5CD35818F}" type="pres">
      <dgm:prSet presAssocID="{A06A1A85-8FB9-48AC-A5F0-BC9113FD304F}" presName="diamond" presStyleLbl="bgShp" presStyleIdx="0" presStyleCnt="1"/>
      <dgm:spPr/>
    </dgm:pt>
    <dgm:pt modelId="{5151155A-8E7B-405B-94D9-ACE90D5B0DA7}" type="pres">
      <dgm:prSet presAssocID="{A06A1A85-8FB9-48AC-A5F0-BC9113FD304F}" presName="quad1" presStyleLbl="node1" presStyleIdx="0" presStyleCnt="4">
        <dgm:presLayoutVars>
          <dgm:chMax val="0"/>
          <dgm:chPref val="0"/>
          <dgm:bulletEnabled val="1"/>
        </dgm:presLayoutVars>
      </dgm:prSet>
      <dgm:spPr/>
    </dgm:pt>
    <dgm:pt modelId="{336C3B1C-110D-40B3-B302-A803B5DD0B45}" type="pres">
      <dgm:prSet presAssocID="{A06A1A85-8FB9-48AC-A5F0-BC9113FD304F}" presName="quad2" presStyleLbl="node1" presStyleIdx="1" presStyleCnt="4">
        <dgm:presLayoutVars>
          <dgm:chMax val="0"/>
          <dgm:chPref val="0"/>
          <dgm:bulletEnabled val="1"/>
        </dgm:presLayoutVars>
      </dgm:prSet>
      <dgm:spPr/>
    </dgm:pt>
    <dgm:pt modelId="{A3777427-A9B8-44EB-9C76-9CE3340ECF45}" type="pres">
      <dgm:prSet presAssocID="{A06A1A85-8FB9-48AC-A5F0-BC9113FD304F}" presName="quad3" presStyleLbl="node1" presStyleIdx="2" presStyleCnt="4">
        <dgm:presLayoutVars>
          <dgm:chMax val="0"/>
          <dgm:chPref val="0"/>
          <dgm:bulletEnabled val="1"/>
        </dgm:presLayoutVars>
      </dgm:prSet>
      <dgm:spPr/>
    </dgm:pt>
    <dgm:pt modelId="{E46F7090-11CC-4495-A251-30FC7EBF2874}" type="pres">
      <dgm:prSet presAssocID="{A06A1A85-8FB9-48AC-A5F0-BC9113FD304F}" presName="quad4" presStyleLbl="node1" presStyleIdx="3" presStyleCnt="4">
        <dgm:presLayoutVars>
          <dgm:chMax val="0"/>
          <dgm:chPref val="0"/>
          <dgm:bulletEnabled val="1"/>
        </dgm:presLayoutVars>
      </dgm:prSet>
      <dgm:spPr/>
    </dgm:pt>
  </dgm:ptLst>
  <dgm:cxnLst>
    <dgm:cxn modelId="{2096D50A-83A6-4385-BC93-EAAC2BDC12C0}" type="presOf" srcId="{A3F216AF-8071-4F87-A183-417645E7B577}" destId="{A3777427-A9B8-44EB-9C76-9CE3340ECF45}" srcOrd="0" destOrd="0" presId="urn:microsoft.com/office/officeart/2005/8/layout/matrix3"/>
    <dgm:cxn modelId="{3BD0EB2F-909A-464A-AAE4-9C0E5C7DD782}" srcId="{A06A1A85-8FB9-48AC-A5F0-BC9113FD304F}" destId="{D2A79581-519E-4BB2-B8C2-7C3CA2008A71}" srcOrd="3" destOrd="0" parTransId="{88A4103E-4F0D-446C-A2B3-1EE6EC413223}" sibTransId="{6282920B-9A01-4441-8BA3-D3AD419F5965}"/>
    <dgm:cxn modelId="{6707BA34-C3E6-4A44-AA59-2CED25153A22}" srcId="{A06A1A85-8FB9-48AC-A5F0-BC9113FD304F}" destId="{234D0660-9FA1-46E8-98FE-F5CF56A49D88}" srcOrd="1" destOrd="0" parTransId="{D7AE8557-82D0-4540-892A-9EBAE6A46838}" sibTransId="{CEB58553-925E-4727-9D68-F319A3519929}"/>
    <dgm:cxn modelId="{C7E60961-5F78-44FB-93BA-AF9210CC90BF}" type="presOf" srcId="{A06A1A85-8FB9-48AC-A5F0-BC9113FD304F}" destId="{1AE1C815-76BA-4E71-8654-ABE579553804}" srcOrd="0" destOrd="0" presId="urn:microsoft.com/office/officeart/2005/8/layout/matrix3"/>
    <dgm:cxn modelId="{9C073390-8145-41F7-B5CA-D49B283D7DF8}" srcId="{A06A1A85-8FB9-48AC-A5F0-BC9113FD304F}" destId="{80B1B798-BE13-472F-AC8D-2979D2729CCF}" srcOrd="0" destOrd="0" parTransId="{5E959292-AD3B-4195-B06C-370220362B0A}" sibTransId="{D31DE564-3946-415D-AD36-F6AA7B9E5CB8}"/>
    <dgm:cxn modelId="{E2FEEAAD-4D4D-44F8-9F8D-C983257B72C6}" srcId="{A06A1A85-8FB9-48AC-A5F0-BC9113FD304F}" destId="{A3F216AF-8071-4F87-A183-417645E7B577}" srcOrd="2" destOrd="0" parTransId="{4D8B0778-FF3B-4F24-A583-DE44BCCABC0E}" sibTransId="{113E4B3B-1413-48E9-B5A5-8E4E3AA4DB10}"/>
    <dgm:cxn modelId="{0585F1C4-89B5-4156-A86B-DAC57D54B4BB}" type="presOf" srcId="{234D0660-9FA1-46E8-98FE-F5CF56A49D88}" destId="{336C3B1C-110D-40B3-B302-A803B5DD0B45}" srcOrd="0" destOrd="0" presId="urn:microsoft.com/office/officeart/2005/8/layout/matrix3"/>
    <dgm:cxn modelId="{D24C13DA-5D9E-4D4B-B024-9EBC0D75AC9E}" type="presOf" srcId="{D2A79581-519E-4BB2-B8C2-7C3CA2008A71}" destId="{E46F7090-11CC-4495-A251-30FC7EBF2874}" srcOrd="0" destOrd="0" presId="urn:microsoft.com/office/officeart/2005/8/layout/matrix3"/>
    <dgm:cxn modelId="{67887CED-0D82-4F8F-B2E9-AB8044AD56D8}" type="presOf" srcId="{80B1B798-BE13-472F-AC8D-2979D2729CCF}" destId="{5151155A-8E7B-405B-94D9-ACE90D5B0DA7}" srcOrd="0" destOrd="0" presId="urn:microsoft.com/office/officeart/2005/8/layout/matrix3"/>
    <dgm:cxn modelId="{66D94836-133A-4FD0-8244-03F9F869005E}" type="presParOf" srcId="{1AE1C815-76BA-4E71-8654-ABE579553804}" destId="{50DA4F85-AA35-4623-ABDD-9BF5CD35818F}" srcOrd="0" destOrd="0" presId="urn:microsoft.com/office/officeart/2005/8/layout/matrix3"/>
    <dgm:cxn modelId="{4589399D-C7D7-42D1-A582-B630D5429530}" type="presParOf" srcId="{1AE1C815-76BA-4E71-8654-ABE579553804}" destId="{5151155A-8E7B-405B-94D9-ACE90D5B0DA7}" srcOrd="1" destOrd="0" presId="urn:microsoft.com/office/officeart/2005/8/layout/matrix3"/>
    <dgm:cxn modelId="{777A02AB-EA5E-452D-9DE9-72A5BBA5F577}" type="presParOf" srcId="{1AE1C815-76BA-4E71-8654-ABE579553804}" destId="{336C3B1C-110D-40B3-B302-A803B5DD0B45}" srcOrd="2" destOrd="0" presId="urn:microsoft.com/office/officeart/2005/8/layout/matrix3"/>
    <dgm:cxn modelId="{FCE951F3-1B56-4046-B6CA-62D86B8DE6ED}" type="presParOf" srcId="{1AE1C815-76BA-4E71-8654-ABE579553804}" destId="{A3777427-A9B8-44EB-9C76-9CE3340ECF45}" srcOrd="3" destOrd="0" presId="urn:microsoft.com/office/officeart/2005/8/layout/matrix3"/>
    <dgm:cxn modelId="{B4141DDD-4DCF-402B-BB52-D6B6A275A095}" type="presParOf" srcId="{1AE1C815-76BA-4E71-8654-ABE579553804}" destId="{E46F7090-11CC-4495-A251-30FC7EBF2874}"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DA70A53-D1FE-4C77-9592-1FF2B1B24B6E}"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05D1B8BA-8BA6-4155-BAEE-C1C0E70ADB32}">
      <dgm:prSet/>
      <dgm:spPr/>
      <dgm:t>
        <a:bodyPr/>
        <a:lstStyle/>
        <a:p>
          <a:r>
            <a:rPr lang="en-US" dirty="0"/>
            <a:t>The simplest solution with no justified envy is student-proposing deferred acceptance (SPDA)</a:t>
          </a:r>
        </a:p>
      </dgm:t>
    </dgm:pt>
    <dgm:pt modelId="{28A623B2-6C77-46B9-B058-FD2703C3BEA8}" type="parTrans" cxnId="{5C4779FB-DB4E-4712-B691-4D442A3B6A6C}">
      <dgm:prSet/>
      <dgm:spPr/>
      <dgm:t>
        <a:bodyPr/>
        <a:lstStyle/>
        <a:p>
          <a:endParaRPr lang="en-US"/>
        </a:p>
      </dgm:t>
    </dgm:pt>
    <dgm:pt modelId="{235EBC3C-D3C2-4DC3-BFDA-DB7872567821}" type="sibTrans" cxnId="{5C4779FB-DB4E-4712-B691-4D442A3B6A6C}">
      <dgm:prSet/>
      <dgm:spPr/>
      <dgm:t>
        <a:bodyPr/>
        <a:lstStyle/>
        <a:p>
          <a:endParaRPr lang="en-US"/>
        </a:p>
      </dgm:t>
    </dgm:pt>
    <dgm:pt modelId="{C54DDB8D-92FB-40AB-8C98-7C929085A98D}">
      <dgm:prSet/>
      <dgm:spPr/>
      <dgm:t>
        <a:bodyPr/>
        <a:lstStyle/>
        <a:p>
          <a:r>
            <a:rPr lang="en-US"/>
            <a:t>Recall: a DA matching is not stable if </a:t>
          </a:r>
        </a:p>
      </dgm:t>
    </dgm:pt>
    <dgm:pt modelId="{A8960C33-3F26-4FB7-AE83-D8CA9AD0A340}" type="parTrans" cxnId="{475E2088-7ACA-470E-9FA4-6F151DC6025F}">
      <dgm:prSet/>
      <dgm:spPr/>
      <dgm:t>
        <a:bodyPr/>
        <a:lstStyle/>
        <a:p>
          <a:endParaRPr lang="en-US"/>
        </a:p>
      </dgm:t>
    </dgm:pt>
    <dgm:pt modelId="{46102693-DBDA-4112-9707-DE7EA277D0A5}" type="sibTrans" cxnId="{475E2088-7ACA-470E-9FA4-6F151DC6025F}">
      <dgm:prSet/>
      <dgm:spPr/>
      <dgm:t>
        <a:bodyPr/>
        <a:lstStyle/>
        <a:p>
          <a:endParaRPr lang="en-US"/>
        </a:p>
      </dgm:t>
    </dgm:pt>
    <dgm:pt modelId="{FFF9557D-E7A9-4324-A9CF-704E5B2BFD69}">
      <dgm:prSet/>
      <dgm:spPr/>
      <dgm:t>
        <a:bodyPr/>
        <a:lstStyle/>
        <a:p>
          <a:r>
            <a:rPr lang="en-US" dirty="0"/>
            <a:t>an element of set A prefers some given element B of the second matched set over what A is already matched to</a:t>
          </a:r>
        </a:p>
      </dgm:t>
    </dgm:pt>
    <dgm:pt modelId="{C5723055-4258-4DB9-9295-7E1B290D50EE}" type="parTrans" cxnId="{C218FA08-D947-4077-A89D-3EE24CEBFBFB}">
      <dgm:prSet/>
      <dgm:spPr/>
      <dgm:t>
        <a:bodyPr/>
        <a:lstStyle/>
        <a:p>
          <a:endParaRPr lang="en-US"/>
        </a:p>
      </dgm:t>
    </dgm:pt>
    <dgm:pt modelId="{D212F54A-BFB7-4009-82E5-BCB7B007E251}" type="sibTrans" cxnId="{C218FA08-D947-4077-A89D-3EE24CEBFBFB}">
      <dgm:prSet/>
      <dgm:spPr/>
      <dgm:t>
        <a:bodyPr/>
        <a:lstStyle/>
        <a:p>
          <a:endParaRPr lang="en-US"/>
        </a:p>
      </dgm:t>
    </dgm:pt>
    <dgm:pt modelId="{8890EA38-0ED5-49AA-97E7-F9B793089069}">
      <dgm:prSet/>
      <dgm:spPr/>
      <dgm:t>
        <a:bodyPr/>
        <a:lstStyle/>
        <a:p>
          <a:r>
            <a:rPr lang="en-US" dirty="0"/>
            <a:t>B also prefers A over the element to which B is already matched</a:t>
          </a:r>
        </a:p>
      </dgm:t>
    </dgm:pt>
    <dgm:pt modelId="{0E860ED8-2BAF-446E-BC8B-6762FCF6AAFF}" type="parTrans" cxnId="{12A4CF26-48E3-4614-947C-DCF642666ED7}">
      <dgm:prSet/>
      <dgm:spPr/>
      <dgm:t>
        <a:bodyPr/>
        <a:lstStyle/>
        <a:p>
          <a:endParaRPr lang="en-US"/>
        </a:p>
      </dgm:t>
    </dgm:pt>
    <dgm:pt modelId="{9C31BA8F-8A86-4B31-9922-FFD528652CDD}" type="sibTrans" cxnId="{12A4CF26-48E3-4614-947C-DCF642666ED7}">
      <dgm:prSet/>
      <dgm:spPr/>
      <dgm:t>
        <a:bodyPr/>
        <a:lstStyle/>
        <a:p>
          <a:endParaRPr lang="en-US"/>
        </a:p>
      </dgm:t>
    </dgm:pt>
    <dgm:pt modelId="{E2E70BBC-E48F-492B-9128-5348DE32A1ED}">
      <dgm:prSet/>
      <dgm:spPr/>
      <dgm:t>
        <a:bodyPr/>
        <a:lstStyle/>
        <a:p>
          <a:r>
            <a:rPr lang="en-US"/>
            <a:t>Stability can be defined as</a:t>
          </a:r>
        </a:p>
      </dgm:t>
    </dgm:pt>
    <dgm:pt modelId="{147E285C-5FDF-4069-A93A-1A305CED019F}" type="parTrans" cxnId="{4BEE5556-681F-452C-9788-ED2650BF602F}">
      <dgm:prSet/>
      <dgm:spPr/>
      <dgm:t>
        <a:bodyPr/>
        <a:lstStyle/>
        <a:p>
          <a:endParaRPr lang="en-US"/>
        </a:p>
      </dgm:t>
    </dgm:pt>
    <dgm:pt modelId="{B9A8AB6E-6AC4-44B7-835B-A7BAA5A1B3D3}" type="sibTrans" cxnId="{4BEE5556-681F-452C-9788-ED2650BF602F}">
      <dgm:prSet/>
      <dgm:spPr/>
      <dgm:t>
        <a:bodyPr/>
        <a:lstStyle/>
        <a:p>
          <a:endParaRPr lang="en-US"/>
        </a:p>
      </dgm:t>
    </dgm:pt>
    <dgm:pt modelId="{32B7BFD5-56B9-4246-BCDF-BA7833AD49C1}">
      <dgm:prSet/>
      <dgm:spPr/>
      <dgm:t>
        <a:bodyPr/>
        <a:lstStyle/>
        <a:p>
          <a:r>
            <a:rPr lang="en-US" dirty="0"/>
            <a:t>When there does not exist any match (A,B) which both prefer each other to their current partner under the matching</a:t>
          </a:r>
        </a:p>
      </dgm:t>
    </dgm:pt>
    <dgm:pt modelId="{99D5B947-72CE-4BF2-8E24-3803BEB0A59F}" type="parTrans" cxnId="{81A1C5FE-4035-4F57-8813-D986C53BE6B6}">
      <dgm:prSet/>
      <dgm:spPr/>
      <dgm:t>
        <a:bodyPr/>
        <a:lstStyle/>
        <a:p>
          <a:endParaRPr lang="en-US"/>
        </a:p>
      </dgm:t>
    </dgm:pt>
    <dgm:pt modelId="{CA5A4C0C-F5DA-4ADC-B031-D66F3CB8B53F}" type="sibTrans" cxnId="{81A1C5FE-4035-4F57-8813-D986C53BE6B6}">
      <dgm:prSet/>
      <dgm:spPr/>
      <dgm:t>
        <a:bodyPr/>
        <a:lstStyle/>
        <a:p>
          <a:endParaRPr lang="en-US"/>
        </a:p>
      </dgm:t>
    </dgm:pt>
    <dgm:pt modelId="{C8A9FDC0-8944-4DA3-9F07-FE1FED2E678F}">
      <dgm:prSet/>
      <dgm:spPr/>
      <dgm:t>
        <a:bodyPr/>
        <a:lstStyle/>
        <a:p>
          <a:r>
            <a:rPr lang="en-US" dirty="0"/>
            <a:t>There always exists a stable matching, shown by the Gale-Shapley algorithm</a:t>
          </a:r>
        </a:p>
      </dgm:t>
    </dgm:pt>
    <dgm:pt modelId="{BEB77861-373E-43D8-88BB-BA74E78FE142}" type="parTrans" cxnId="{AE1BDDCE-832B-4A0C-A789-C51A904E74A7}">
      <dgm:prSet/>
      <dgm:spPr/>
      <dgm:t>
        <a:bodyPr/>
        <a:lstStyle/>
        <a:p>
          <a:endParaRPr lang="en-US"/>
        </a:p>
      </dgm:t>
    </dgm:pt>
    <dgm:pt modelId="{51353C11-CC93-464A-90BA-9B17D605A766}" type="sibTrans" cxnId="{AE1BDDCE-832B-4A0C-A789-C51A904E74A7}">
      <dgm:prSet/>
      <dgm:spPr/>
      <dgm:t>
        <a:bodyPr/>
        <a:lstStyle/>
        <a:p>
          <a:endParaRPr lang="en-US"/>
        </a:p>
      </dgm:t>
    </dgm:pt>
    <dgm:pt modelId="{3CF38FB7-3C2D-4902-9295-87FBB8891C32}" type="pres">
      <dgm:prSet presAssocID="{FDA70A53-D1FE-4C77-9592-1FF2B1B24B6E}" presName="Name0" presStyleCnt="0">
        <dgm:presLayoutVars>
          <dgm:dir/>
          <dgm:animLvl val="lvl"/>
          <dgm:resizeHandles val="exact"/>
        </dgm:presLayoutVars>
      </dgm:prSet>
      <dgm:spPr/>
    </dgm:pt>
    <dgm:pt modelId="{096D968A-D68B-4EC4-806D-2A6BE22A8848}" type="pres">
      <dgm:prSet presAssocID="{05D1B8BA-8BA6-4155-BAEE-C1C0E70ADB32}" presName="composite" presStyleCnt="0"/>
      <dgm:spPr/>
    </dgm:pt>
    <dgm:pt modelId="{FBB98445-30F9-4F67-8D1C-841C547B6914}" type="pres">
      <dgm:prSet presAssocID="{05D1B8BA-8BA6-4155-BAEE-C1C0E70ADB32}" presName="parTx" presStyleLbl="alignNode1" presStyleIdx="0" presStyleCnt="3" custScaleY="178175" custLinFactY="5959" custLinFactNeighborX="2676" custLinFactNeighborY="100000">
        <dgm:presLayoutVars>
          <dgm:chMax val="0"/>
          <dgm:chPref val="0"/>
          <dgm:bulletEnabled val="1"/>
        </dgm:presLayoutVars>
      </dgm:prSet>
      <dgm:spPr/>
    </dgm:pt>
    <dgm:pt modelId="{0151E876-D075-4F8E-839C-F8BE4188CEB3}" type="pres">
      <dgm:prSet presAssocID="{05D1B8BA-8BA6-4155-BAEE-C1C0E70ADB32}" presName="desTx" presStyleLbl="alignAccFollowNode1" presStyleIdx="0" presStyleCnt="3" custFlipVert="1" custScaleY="35539" custLinFactY="-3200000" custLinFactNeighborX="2915" custLinFactNeighborY="-3232904">
        <dgm:presLayoutVars>
          <dgm:bulletEnabled val="1"/>
        </dgm:presLayoutVars>
      </dgm:prSet>
      <dgm:spPr/>
    </dgm:pt>
    <dgm:pt modelId="{48B66BCF-B1A8-4040-B2FC-DDC786428B36}" type="pres">
      <dgm:prSet presAssocID="{235EBC3C-D3C2-4DC3-BFDA-DB7872567821}" presName="space" presStyleCnt="0"/>
      <dgm:spPr/>
    </dgm:pt>
    <dgm:pt modelId="{827F88CB-1BD0-40EB-8031-381B9788800B}" type="pres">
      <dgm:prSet presAssocID="{C54DDB8D-92FB-40AB-8C98-7C929085A98D}" presName="composite" presStyleCnt="0"/>
      <dgm:spPr/>
    </dgm:pt>
    <dgm:pt modelId="{D1D4A331-FAC7-4883-B941-93D671E796A6}" type="pres">
      <dgm:prSet presAssocID="{C54DDB8D-92FB-40AB-8C98-7C929085A98D}" presName="parTx" presStyleLbl="alignNode1" presStyleIdx="1" presStyleCnt="3">
        <dgm:presLayoutVars>
          <dgm:chMax val="0"/>
          <dgm:chPref val="0"/>
          <dgm:bulletEnabled val="1"/>
        </dgm:presLayoutVars>
      </dgm:prSet>
      <dgm:spPr/>
    </dgm:pt>
    <dgm:pt modelId="{2B08EE26-49BC-4E25-A878-39DE5AF203F2}" type="pres">
      <dgm:prSet presAssocID="{C54DDB8D-92FB-40AB-8C98-7C929085A98D}" presName="desTx" presStyleLbl="alignAccFollowNode1" presStyleIdx="1" presStyleCnt="3">
        <dgm:presLayoutVars>
          <dgm:bulletEnabled val="1"/>
        </dgm:presLayoutVars>
      </dgm:prSet>
      <dgm:spPr/>
    </dgm:pt>
    <dgm:pt modelId="{E1A85813-FAC3-40E6-87B3-6CDB284C5051}" type="pres">
      <dgm:prSet presAssocID="{46102693-DBDA-4112-9707-DE7EA277D0A5}" presName="space" presStyleCnt="0"/>
      <dgm:spPr/>
    </dgm:pt>
    <dgm:pt modelId="{05E5A9EA-FD89-412E-B35B-FCB84B3648B3}" type="pres">
      <dgm:prSet presAssocID="{E2E70BBC-E48F-492B-9128-5348DE32A1ED}" presName="composite" presStyleCnt="0"/>
      <dgm:spPr/>
    </dgm:pt>
    <dgm:pt modelId="{67D7F7DE-7F3D-4ABC-8F9F-F1AC8CA2C80D}" type="pres">
      <dgm:prSet presAssocID="{E2E70BBC-E48F-492B-9128-5348DE32A1ED}" presName="parTx" presStyleLbl="alignNode1" presStyleIdx="2" presStyleCnt="3">
        <dgm:presLayoutVars>
          <dgm:chMax val="0"/>
          <dgm:chPref val="0"/>
          <dgm:bulletEnabled val="1"/>
        </dgm:presLayoutVars>
      </dgm:prSet>
      <dgm:spPr/>
    </dgm:pt>
    <dgm:pt modelId="{EA716671-4CA1-43F4-8125-33C03CE03354}" type="pres">
      <dgm:prSet presAssocID="{E2E70BBC-E48F-492B-9128-5348DE32A1ED}" presName="desTx" presStyleLbl="alignAccFollowNode1" presStyleIdx="2" presStyleCnt="3">
        <dgm:presLayoutVars>
          <dgm:bulletEnabled val="1"/>
        </dgm:presLayoutVars>
      </dgm:prSet>
      <dgm:spPr/>
    </dgm:pt>
  </dgm:ptLst>
  <dgm:cxnLst>
    <dgm:cxn modelId="{C218FA08-D947-4077-A89D-3EE24CEBFBFB}" srcId="{C54DDB8D-92FB-40AB-8C98-7C929085A98D}" destId="{FFF9557D-E7A9-4324-A9CF-704E5B2BFD69}" srcOrd="0" destOrd="0" parTransId="{C5723055-4258-4DB9-9295-7E1B290D50EE}" sibTransId="{D212F54A-BFB7-4009-82E5-BCB7B007E251}"/>
    <dgm:cxn modelId="{12A4CF26-48E3-4614-947C-DCF642666ED7}" srcId="{C54DDB8D-92FB-40AB-8C98-7C929085A98D}" destId="{8890EA38-0ED5-49AA-97E7-F9B793089069}" srcOrd="1" destOrd="0" parTransId="{0E860ED8-2BAF-446E-BC8B-6762FCF6AAFF}" sibTransId="{9C31BA8F-8A86-4B31-9922-FFD528652CDD}"/>
    <dgm:cxn modelId="{63067D2C-31F2-445D-A4E6-00EB8BC7D531}" type="presOf" srcId="{FFF9557D-E7A9-4324-A9CF-704E5B2BFD69}" destId="{2B08EE26-49BC-4E25-A878-39DE5AF203F2}" srcOrd="0" destOrd="0" presId="urn:microsoft.com/office/officeart/2005/8/layout/hList1"/>
    <dgm:cxn modelId="{B9E26172-14A7-4245-A12C-126C6D7DC518}" type="presOf" srcId="{FDA70A53-D1FE-4C77-9592-1FF2B1B24B6E}" destId="{3CF38FB7-3C2D-4902-9295-87FBB8891C32}" srcOrd="0" destOrd="0" presId="urn:microsoft.com/office/officeart/2005/8/layout/hList1"/>
    <dgm:cxn modelId="{4BEE5556-681F-452C-9788-ED2650BF602F}" srcId="{FDA70A53-D1FE-4C77-9592-1FF2B1B24B6E}" destId="{E2E70BBC-E48F-492B-9128-5348DE32A1ED}" srcOrd="2" destOrd="0" parTransId="{147E285C-5FDF-4069-A93A-1A305CED019F}" sibTransId="{B9A8AB6E-6AC4-44B7-835B-A7BAA5A1B3D3}"/>
    <dgm:cxn modelId="{475E2088-7ACA-470E-9FA4-6F151DC6025F}" srcId="{FDA70A53-D1FE-4C77-9592-1FF2B1B24B6E}" destId="{C54DDB8D-92FB-40AB-8C98-7C929085A98D}" srcOrd="1" destOrd="0" parTransId="{A8960C33-3F26-4FB7-AE83-D8CA9AD0A340}" sibTransId="{46102693-DBDA-4112-9707-DE7EA277D0A5}"/>
    <dgm:cxn modelId="{2C9B7189-7DE5-4C2F-A238-2112C4384DB8}" type="presOf" srcId="{05D1B8BA-8BA6-4155-BAEE-C1C0E70ADB32}" destId="{FBB98445-30F9-4F67-8D1C-841C547B6914}" srcOrd="0" destOrd="0" presId="urn:microsoft.com/office/officeart/2005/8/layout/hList1"/>
    <dgm:cxn modelId="{B00A78C0-9D82-4D52-B7FA-C7BFCFC793B6}" type="presOf" srcId="{8890EA38-0ED5-49AA-97E7-F9B793089069}" destId="{2B08EE26-49BC-4E25-A878-39DE5AF203F2}" srcOrd="0" destOrd="1" presId="urn:microsoft.com/office/officeart/2005/8/layout/hList1"/>
    <dgm:cxn modelId="{FA3D52CC-6B63-477A-9584-8284E02C1456}" type="presOf" srcId="{C54DDB8D-92FB-40AB-8C98-7C929085A98D}" destId="{D1D4A331-FAC7-4883-B941-93D671E796A6}" srcOrd="0" destOrd="0" presId="urn:microsoft.com/office/officeart/2005/8/layout/hList1"/>
    <dgm:cxn modelId="{AE1BDDCE-832B-4A0C-A789-C51A904E74A7}" srcId="{E2E70BBC-E48F-492B-9128-5348DE32A1ED}" destId="{C8A9FDC0-8944-4DA3-9F07-FE1FED2E678F}" srcOrd="1" destOrd="0" parTransId="{BEB77861-373E-43D8-88BB-BA74E78FE142}" sibTransId="{51353C11-CC93-464A-90BA-9B17D605A766}"/>
    <dgm:cxn modelId="{6DDD36D4-F740-4119-BB5C-ED9BB8B99F4E}" type="presOf" srcId="{E2E70BBC-E48F-492B-9128-5348DE32A1ED}" destId="{67D7F7DE-7F3D-4ABC-8F9F-F1AC8CA2C80D}" srcOrd="0" destOrd="0" presId="urn:microsoft.com/office/officeart/2005/8/layout/hList1"/>
    <dgm:cxn modelId="{953C9FD5-745A-47A3-912E-1A7AA6136C23}" type="presOf" srcId="{C8A9FDC0-8944-4DA3-9F07-FE1FED2E678F}" destId="{EA716671-4CA1-43F4-8125-33C03CE03354}" srcOrd="0" destOrd="1" presId="urn:microsoft.com/office/officeart/2005/8/layout/hList1"/>
    <dgm:cxn modelId="{5C4779FB-DB4E-4712-B691-4D442A3B6A6C}" srcId="{FDA70A53-D1FE-4C77-9592-1FF2B1B24B6E}" destId="{05D1B8BA-8BA6-4155-BAEE-C1C0E70ADB32}" srcOrd="0" destOrd="0" parTransId="{28A623B2-6C77-46B9-B058-FD2703C3BEA8}" sibTransId="{235EBC3C-D3C2-4DC3-BFDA-DB7872567821}"/>
    <dgm:cxn modelId="{81A1C5FE-4035-4F57-8813-D986C53BE6B6}" srcId="{E2E70BBC-E48F-492B-9128-5348DE32A1ED}" destId="{32B7BFD5-56B9-4246-BCDF-BA7833AD49C1}" srcOrd="0" destOrd="0" parTransId="{99D5B947-72CE-4BF2-8E24-3803BEB0A59F}" sibTransId="{CA5A4C0C-F5DA-4ADC-B031-D66F3CB8B53F}"/>
    <dgm:cxn modelId="{6F0BD0FF-3C43-4CAA-A158-B656D9215E09}" type="presOf" srcId="{32B7BFD5-56B9-4246-BCDF-BA7833AD49C1}" destId="{EA716671-4CA1-43F4-8125-33C03CE03354}" srcOrd="0" destOrd="0" presId="urn:microsoft.com/office/officeart/2005/8/layout/hList1"/>
    <dgm:cxn modelId="{FBFD9B06-1C67-4D6F-827B-289151A1159C}" type="presParOf" srcId="{3CF38FB7-3C2D-4902-9295-87FBB8891C32}" destId="{096D968A-D68B-4EC4-806D-2A6BE22A8848}" srcOrd="0" destOrd="0" presId="urn:microsoft.com/office/officeart/2005/8/layout/hList1"/>
    <dgm:cxn modelId="{DBA17B1C-7975-469F-B741-6108A8610BE9}" type="presParOf" srcId="{096D968A-D68B-4EC4-806D-2A6BE22A8848}" destId="{FBB98445-30F9-4F67-8D1C-841C547B6914}" srcOrd="0" destOrd="0" presId="urn:microsoft.com/office/officeart/2005/8/layout/hList1"/>
    <dgm:cxn modelId="{3C99AC17-A983-42CD-940F-292C26FEEF3D}" type="presParOf" srcId="{096D968A-D68B-4EC4-806D-2A6BE22A8848}" destId="{0151E876-D075-4F8E-839C-F8BE4188CEB3}" srcOrd="1" destOrd="0" presId="urn:microsoft.com/office/officeart/2005/8/layout/hList1"/>
    <dgm:cxn modelId="{5F53F4ED-6A12-4393-BB6E-01849E4D57D8}" type="presParOf" srcId="{3CF38FB7-3C2D-4902-9295-87FBB8891C32}" destId="{48B66BCF-B1A8-4040-B2FC-DDC786428B36}" srcOrd="1" destOrd="0" presId="urn:microsoft.com/office/officeart/2005/8/layout/hList1"/>
    <dgm:cxn modelId="{87C7B04A-DD52-4FF8-B5E8-1B94DF7078C2}" type="presParOf" srcId="{3CF38FB7-3C2D-4902-9295-87FBB8891C32}" destId="{827F88CB-1BD0-40EB-8031-381B9788800B}" srcOrd="2" destOrd="0" presId="urn:microsoft.com/office/officeart/2005/8/layout/hList1"/>
    <dgm:cxn modelId="{117710A8-852A-444C-B67D-4B873BA0DAD4}" type="presParOf" srcId="{827F88CB-1BD0-40EB-8031-381B9788800B}" destId="{D1D4A331-FAC7-4883-B941-93D671E796A6}" srcOrd="0" destOrd="0" presId="urn:microsoft.com/office/officeart/2005/8/layout/hList1"/>
    <dgm:cxn modelId="{33C73DBC-F252-432A-AA8A-B94277524BAB}" type="presParOf" srcId="{827F88CB-1BD0-40EB-8031-381B9788800B}" destId="{2B08EE26-49BC-4E25-A878-39DE5AF203F2}" srcOrd="1" destOrd="0" presId="urn:microsoft.com/office/officeart/2005/8/layout/hList1"/>
    <dgm:cxn modelId="{6348EF80-CDE4-463F-88C1-6F36FE0530DE}" type="presParOf" srcId="{3CF38FB7-3C2D-4902-9295-87FBB8891C32}" destId="{E1A85813-FAC3-40E6-87B3-6CDB284C5051}" srcOrd="3" destOrd="0" presId="urn:microsoft.com/office/officeart/2005/8/layout/hList1"/>
    <dgm:cxn modelId="{CAB8C6EB-9D15-44EF-AF09-612F61F17962}" type="presParOf" srcId="{3CF38FB7-3C2D-4902-9295-87FBB8891C32}" destId="{05E5A9EA-FD89-412E-B35B-FCB84B3648B3}" srcOrd="4" destOrd="0" presId="urn:microsoft.com/office/officeart/2005/8/layout/hList1"/>
    <dgm:cxn modelId="{59C10AC1-AE92-474E-9B14-7BAE457FB5C5}" type="presParOf" srcId="{05E5A9EA-FD89-412E-B35B-FCB84B3648B3}" destId="{67D7F7DE-7F3D-4ABC-8F9F-F1AC8CA2C80D}" srcOrd="0" destOrd="0" presId="urn:microsoft.com/office/officeart/2005/8/layout/hList1"/>
    <dgm:cxn modelId="{9B4A09F6-E5EE-41B4-868D-6F65B5866F0A}" type="presParOf" srcId="{05E5A9EA-FD89-412E-B35B-FCB84B3648B3}" destId="{EA716671-4CA1-43F4-8125-33C03CE0335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D9DA845-D757-4C7A-9B89-FBD5CAFC0A8B}"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E8738B3F-A7E9-41C9-8A28-50536EE77151}">
      <dgm:prSet/>
      <dgm:spPr/>
      <dgm:t>
        <a:bodyPr/>
        <a:lstStyle/>
        <a:p>
          <a:r>
            <a:rPr lang="en-US" b="1" dirty="0"/>
            <a:t>Pareto efficiency </a:t>
          </a:r>
          <a:r>
            <a:rPr lang="en-US" dirty="0"/>
            <a:t>means that any change that can be done will harm an agent</a:t>
          </a:r>
        </a:p>
      </dgm:t>
    </dgm:pt>
    <dgm:pt modelId="{3DD91767-9907-41A9-AB06-591B9A81FDFA}" type="parTrans" cxnId="{F461F22B-A102-4F28-84A1-AE2B5EC93729}">
      <dgm:prSet/>
      <dgm:spPr/>
      <dgm:t>
        <a:bodyPr/>
        <a:lstStyle/>
        <a:p>
          <a:endParaRPr lang="en-US"/>
        </a:p>
      </dgm:t>
    </dgm:pt>
    <dgm:pt modelId="{4710477D-4A78-4659-9819-C60D6BDFB214}" type="sibTrans" cxnId="{F461F22B-A102-4F28-84A1-AE2B5EC93729}">
      <dgm:prSet/>
      <dgm:spPr/>
      <dgm:t>
        <a:bodyPr/>
        <a:lstStyle/>
        <a:p>
          <a:endParaRPr lang="en-US"/>
        </a:p>
      </dgm:t>
    </dgm:pt>
    <dgm:pt modelId="{FF846DA5-27CE-4E9E-ADAF-CF4C294310AE}">
      <dgm:prSet/>
      <dgm:spPr/>
      <dgm:t>
        <a:bodyPr/>
        <a:lstStyle/>
        <a:p>
          <a:r>
            <a:rPr lang="en-US"/>
            <a:t>In graph theory terms, its sort of like saying that no cycles are present (we’ll see this with TTC)</a:t>
          </a:r>
        </a:p>
      </dgm:t>
    </dgm:pt>
    <dgm:pt modelId="{DD162F2F-405E-47AF-9430-D2E9C40EA72E}" type="parTrans" cxnId="{6168FC41-3925-4DEC-AC2E-DFE1E329337C}">
      <dgm:prSet/>
      <dgm:spPr/>
      <dgm:t>
        <a:bodyPr/>
        <a:lstStyle/>
        <a:p>
          <a:endParaRPr lang="en-US"/>
        </a:p>
      </dgm:t>
    </dgm:pt>
    <dgm:pt modelId="{BE60439A-2985-4E09-9BB7-427415B4169E}" type="sibTrans" cxnId="{6168FC41-3925-4DEC-AC2E-DFE1E329337C}">
      <dgm:prSet/>
      <dgm:spPr/>
      <dgm:t>
        <a:bodyPr/>
        <a:lstStyle/>
        <a:p>
          <a:endParaRPr lang="en-US"/>
        </a:p>
      </dgm:t>
    </dgm:pt>
    <dgm:pt modelId="{FC7CE665-A422-4EB1-B010-39325FE57BF8}">
      <dgm:prSet/>
      <dgm:spPr/>
      <dgm:t>
        <a:bodyPr/>
        <a:lstStyle/>
        <a:p>
          <a:r>
            <a:rPr lang="en-US"/>
            <a:t>A </a:t>
          </a:r>
          <a:r>
            <a:rPr lang="en-US" b="1"/>
            <a:t>Pareto improvement </a:t>
          </a:r>
          <a:r>
            <a:rPr lang="en-US"/>
            <a:t>exists when we can institute a positive change without harming any agents</a:t>
          </a:r>
        </a:p>
      </dgm:t>
    </dgm:pt>
    <dgm:pt modelId="{00E9D439-9299-46AF-AC4E-682A464031DD}" type="parTrans" cxnId="{4D502958-3135-4D17-B9CA-25D6E83DABF9}">
      <dgm:prSet/>
      <dgm:spPr/>
      <dgm:t>
        <a:bodyPr/>
        <a:lstStyle/>
        <a:p>
          <a:endParaRPr lang="en-US"/>
        </a:p>
      </dgm:t>
    </dgm:pt>
    <dgm:pt modelId="{56A10BD8-5DE9-47D1-9B6C-D9E41FB61129}" type="sibTrans" cxnId="{4D502958-3135-4D17-B9CA-25D6E83DABF9}">
      <dgm:prSet/>
      <dgm:spPr/>
      <dgm:t>
        <a:bodyPr/>
        <a:lstStyle/>
        <a:p>
          <a:endParaRPr lang="en-US"/>
        </a:p>
      </dgm:t>
    </dgm:pt>
    <dgm:pt modelId="{794EF1D8-6414-4FE3-A4E6-534AFFDD3D4A}">
      <dgm:prSet/>
      <dgm:spPr/>
      <dgm:t>
        <a:bodyPr/>
        <a:lstStyle/>
        <a:p>
          <a:r>
            <a:rPr lang="en-US"/>
            <a:t>A situation is </a:t>
          </a:r>
          <a:r>
            <a:rPr lang="en-US" b="1"/>
            <a:t>Pareto dominated </a:t>
          </a:r>
          <a:r>
            <a:rPr lang="en-US"/>
            <a:t>if there exists a </a:t>
          </a:r>
          <a:r>
            <a:rPr lang="en-US" b="1"/>
            <a:t>Pareto improvement</a:t>
          </a:r>
          <a:endParaRPr lang="en-US"/>
        </a:p>
      </dgm:t>
    </dgm:pt>
    <dgm:pt modelId="{6AF11EFE-9970-4120-9BBB-5627EF6B23CC}" type="parTrans" cxnId="{724711B5-3896-4A71-AFDA-4B983948D8CB}">
      <dgm:prSet/>
      <dgm:spPr/>
      <dgm:t>
        <a:bodyPr/>
        <a:lstStyle/>
        <a:p>
          <a:endParaRPr lang="en-US"/>
        </a:p>
      </dgm:t>
    </dgm:pt>
    <dgm:pt modelId="{65E79621-2997-4CC8-9D62-EF4CCF178EAE}" type="sibTrans" cxnId="{724711B5-3896-4A71-AFDA-4B983948D8CB}">
      <dgm:prSet/>
      <dgm:spPr/>
      <dgm:t>
        <a:bodyPr/>
        <a:lstStyle/>
        <a:p>
          <a:endParaRPr lang="en-US"/>
        </a:p>
      </dgm:t>
    </dgm:pt>
    <dgm:pt modelId="{34F111E2-5914-4ACD-8EA3-CD573FFCA8EF}" type="pres">
      <dgm:prSet presAssocID="{9D9DA845-D757-4C7A-9B89-FBD5CAFC0A8B}" presName="vert0" presStyleCnt="0">
        <dgm:presLayoutVars>
          <dgm:dir/>
          <dgm:animOne val="branch"/>
          <dgm:animLvl val="lvl"/>
        </dgm:presLayoutVars>
      </dgm:prSet>
      <dgm:spPr/>
    </dgm:pt>
    <dgm:pt modelId="{A65E0FC4-2239-4E63-8B5F-4ADB2C2D73B4}" type="pres">
      <dgm:prSet presAssocID="{E8738B3F-A7E9-41C9-8A28-50536EE77151}" presName="thickLine" presStyleLbl="alignNode1" presStyleIdx="0" presStyleCnt="4"/>
      <dgm:spPr/>
    </dgm:pt>
    <dgm:pt modelId="{7AAA6BA9-E61F-48CF-A796-689EC63118CB}" type="pres">
      <dgm:prSet presAssocID="{E8738B3F-A7E9-41C9-8A28-50536EE77151}" presName="horz1" presStyleCnt="0"/>
      <dgm:spPr/>
    </dgm:pt>
    <dgm:pt modelId="{A70A0DEB-8990-45EB-B813-4FCF3ADA4EC1}" type="pres">
      <dgm:prSet presAssocID="{E8738B3F-A7E9-41C9-8A28-50536EE77151}" presName="tx1" presStyleLbl="revTx" presStyleIdx="0" presStyleCnt="4"/>
      <dgm:spPr/>
    </dgm:pt>
    <dgm:pt modelId="{61FFC78E-A298-4F35-AAEC-66C6534BE045}" type="pres">
      <dgm:prSet presAssocID="{E8738B3F-A7E9-41C9-8A28-50536EE77151}" presName="vert1" presStyleCnt="0"/>
      <dgm:spPr/>
    </dgm:pt>
    <dgm:pt modelId="{93D729A7-BB83-4C62-8063-1AF2C065E414}" type="pres">
      <dgm:prSet presAssocID="{FF846DA5-27CE-4E9E-ADAF-CF4C294310AE}" presName="thickLine" presStyleLbl="alignNode1" presStyleIdx="1" presStyleCnt="4"/>
      <dgm:spPr/>
    </dgm:pt>
    <dgm:pt modelId="{94AE5145-9500-4356-8A69-632D8F6EFA94}" type="pres">
      <dgm:prSet presAssocID="{FF846DA5-27CE-4E9E-ADAF-CF4C294310AE}" presName="horz1" presStyleCnt="0"/>
      <dgm:spPr/>
    </dgm:pt>
    <dgm:pt modelId="{0F8D7774-B126-457A-B21A-1C1FD51E68BD}" type="pres">
      <dgm:prSet presAssocID="{FF846DA5-27CE-4E9E-ADAF-CF4C294310AE}" presName="tx1" presStyleLbl="revTx" presStyleIdx="1" presStyleCnt="4"/>
      <dgm:spPr/>
    </dgm:pt>
    <dgm:pt modelId="{CBC8A9BB-65C5-4A6F-8F5D-8C80B83B32B1}" type="pres">
      <dgm:prSet presAssocID="{FF846DA5-27CE-4E9E-ADAF-CF4C294310AE}" presName="vert1" presStyleCnt="0"/>
      <dgm:spPr/>
    </dgm:pt>
    <dgm:pt modelId="{0D4CB8B4-5A87-4FFB-A62E-E984BB6D0175}" type="pres">
      <dgm:prSet presAssocID="{FC7CE665-A422-4EB1-B010-39325FE57BF8}" presName="thickLine" presStyleLbl="alignNode1" presStyleIdx="2" presStyleCnt="4"/>
      <dgm:spPr/>
    </dgm:pt>
    <dgm:pt modelId="{E08590B1-7AF8-42A8-A99D-8DC99B297642}" type="pres">
      <dgm:prSet presAssocID="{FC7CE665-A422-4EB1-B010-39325FE57BF8}" presName="horz1" presStyleCnt="0"/>
      <dgm:spPr/>
    </dgm:pt>
    <dgm:pt modelId="{E407C963-82F3-4380-AD57-406E8EF42AC4}" type="pres">
      <dgm:prSet presAssocID="{FC7CE665-A422-4EB1-B010-39325FE57BF8}" presName="tx1" presStyleLbl="revTx" presStyleIdx="2" presStyleCnt="4"/>
      <dgm:spPr/>
    </dgm:pt>
    <dgm:pt modelId="{A228EE2C-4E8A-4AD5-82AE-9AE9DF494574}" type="pres">
      <dgm:prSet presAssocID="{FC7CE665-A422-4EB1-B010-39325FE57BF8}" presName="vert1" presStyleCnt="0"/>
      <dgm:spPr/>
    </dgm:pt>
    <dgm:pt modelId="{D0C02D67-E647-4F57-BB40-2759B4175134}" type="pres">
      <dgm:prSet presAssocID="{794EF1D8-6414-4FE3-A4E6-534AFFDD3D4A}" presName="thickLine" presStyleLbl="alignNode1" presStyleIdx="3" presStyleCnt="4"/>
      <dgm:spPr/>
    </dgm:pt>
    <dgm:pt modelId="{F133BA25-4826-4818-8740-A77EAC6937E1}" type="pres">
      <dgm:prSet presAssocID="{794EF1D8-6414-4FE3-A4E6-534AFFDD3D4A}" presName="horz1" presStyleCnt="0"/>
      <dgm:spPr/>
    </dgm:pt>
    <dgm:pt modelId="{A1D24CB9-B558-4DF9-AB45-5A1F03BFDAA2}" type="pres">
      <dgm:prSet presAssocID="{794EF1D8-6414-4FE3-A4E6-534AFFDD3D4A}" presName="tx1" presStyleLbl="revTx" presStyleIdx="3" presStyleCnt="4"/>
      <dgm:spPr/>
    </dgm:pt>
    <dgm:pt modelId="{0F108A78-1B2D-4FBC-B2C0-92E29333A640}" type="pres">
      <dgm:prSet presAssocID="{794EF1D8-6414-4FE3-A4E6-534AFFDD3D4A}" presName="vert1" presStyleCnt="0"/>
      <dgm:spPr/>
    </dgm:pt>
  </dgm:ptLst>
  <dgm:cxnLst>
    <dgm:cxn modelId="{F461F22B-A102-4F28-84A1-AE2B5EC93729}" srcId="{9D9DA845-D757-4C7A-9B89-FBD5CAFC0A8B}" destId="{E8738B3F-A7E9-41C9-8A28-50536EE77151}" srcOrd="0" destOrd="0" parTransId="{3DD91767-9907-41A9-AB06-591B9A81FDFA}" sibTransId="{4710477D-4A78-4659-9819-C60D6BDFB214}"/>
    <dgm:cxn modelId="{3BC4095D-8BC2-4060-AF72-9B59739148BF}" type="presOf" srcId="{FF846DA5-27CE-4E9E-ADAF-CF4C294310AE}" destId="{0F8D7774-B126-457A-B21A-1C1FD51E68BD}" srcOrd="0" destOrd="0" presId="urn:microsoft.com/office/officeart/2008/layout/LinedList"/>
    <dgm:cxn modelId="{6168FC41-3925-4DEC-AC2E-DFE1E329337C}" srcId="{9D9DA845-D757-4C7A-9B89-FBD5CAFC0A8B}" destId="{FF846DA5-27CE-4E9E-ADAF-CF4C294310AE}" srcOrd="1" destOrd="0" parTransId="{DD162F2F-405E-47AF-9430-D2E9C40EA72E}" sibTransId="{BE60439A-2985-4E09-9BB7-427415B4169E}"/>
    <dgm:cxn modelId="{1A48EC4F-DFB5-4ED6-A71F-2366C00F298B}" type="presOf" srcId="{E8738B3F-A7E9-41C9-8A28-50536EE77151}" destId="{A70A0DEB-8990-45EB-B813-4FCF3ADA4EC1}" srcOrd="0" destOrd="0" presId="urn:microsoft.com/office/officeart/2008/layout/LinedList"/>
    <dgm:cxn modelId="{4D502958-3135-4D17-B9CA-25D6E83DABF9}" srcId="{9D9DA845-D757-4C7A-9B89-FBD5CAFC0A8B}" destId="{FC7CE665-A422-4EB1-B010-39325FE57BF8}" srcOrd="2" destOrd="0" parTransId="{00E9D439-9299-46AF-AC4E-682A464031DD}" sibTransId="{56A10BD8-5DE9-47D1-9B6C-D9E41FB61129}"/>
    <dgm:cxn modelId="{8D069FB1-1FCC-4620-8588-050E178A8A87}" type="presOf" srcId="{FC7CE665-A422-4EB1-B010-39325FE57BF8}" destId="{E407C963-82F3-4380-AD57-406E8EF42AC4}" srcOrd="0" destOrd="0" presId="urn:microsoft.com/office/officeart/2008/layout/LinedList"/>
    <dgm:cxn modelId="{724711B5-3896-4A71-AFDA-4B983948D8CB}" srcId="{9D9DA845-D757-4C7A-9B89-FBD5CAFC0A8B}" destId="{794EF1D8-6414-4FE3-A4E6-534AFFDD3D4A}" srcOrd="3" destOrd="0" parTransId="{6AF11EFE-9970-4120-9BBB-5627EF6B23CC}" sibTransId="{65E79621-2997-4CC8-9D62-EF4CCF178EAE}"/>
    <dgm:cxn modelId="{23978AE9-D1BC-442D-83FC-B41BAE52B343}" type="presOf" srcId="{9D9DA845-D757-4C7A-9B89-FBD5CAFC0A8B}" destId="{34F111E2-5914-4ACD-8EA3-CD573FFCA8EF}" srcOrd="0" destOrd="0" presId="urn:microsoft.com/office/officeart/2008/layout/LinedList"/>
    <dgm:cxn modelId="{4842E2EA-785F-40A6-BF97-94610A7B9735}" type="presOf" srcId="{794EF1D8-6414-4FE3-A4E6-534AFFDD3D4A}" destId="{A1D24CB9-B558-4DF9-AB45-5A1F03BFDAA2}" srcOrd="0" destOrd="0" presId="urn:microsoft.com/office/officeart/2008/layout/LinedList"/>
    <dgm:cxn modelId="{A6E2EB2A-7A92-41C5-A755-99DAD9828456}" type="presParOf" srcId="{34F111E2-5914-4ACD-8EA3-CD573FFCA8EF}" destId="{A65E0FC4-2239-4E63-8B5F-4ADB2C2D73B4}" srcOrd="0" destOrd="0" presId="urn:microsoft.com/office/officeart/2008/layout/LinedList"/>
    <dgm:cxn modelId="{98AF7D18-31B1-4D75-94B2-2CF6B5B586BB}" type="presParOf" srcId="{34F111E2-5914-4ACD-8EA3-CD573FFCA8EF}" destId="{7AAA6BA9-E61F-48CF-A796-689EC63118CB}" srcOrd="1" destOrd="0" presId="urn:microsoft.com/office/officeart/2008/layout/LinedList"/>
    <dgm:cxn modelId="{C45E58DC-A484-418F-814B-5004ED447DA4}" type="presParOf" srcId="{7AAA6BA9-E61F-48CF-A796-689EC63118CB}" destId="{A70A0DEB-8990-45EB-B813-4FCF3ADA4EC1}" srcOrd="0" destOrd="0" presId="urn:microsoft.com/office/officeart/2008/layout/LinedList"/>
    <dgm:cxn modelId="{11BE8A0D-9853-434D-9D68-BB82521272B6}" type="presParOf" srcId="{7AAA6BA9-E61F-48CF-A796-689EC63118CB}" destId="{61FFC78E-A298-4F35-AAEC-66C6534BE045}" srcOrd="1" destOrd="0" presId="urn:microsoft.com/office/officeart/2008/layout/LinedList"/>
    <dgm:cxn modelId="{B2581C4F-4B68-48DC-8564-BDAF1FB48894}" type="presParOf" srcId="{34F111E2-5914-4ACD-8EA3-CD573FFCA8EF}" destId="{93D729A7-BB83-4C62-8063-1AF2C065E414}" srcOrd="2" destOrd="0" presId="urn:microsoft.com/office/officeart/2008/layout/LinedList"/>
    <dgm:cxn modelId="{ED18A4D8-7988-49E3-BD58-64F8B0CBD88A}" type="presParOf" srcId="{34F111E2-5914-4ACD-8EA3-CD573FFCA8EF}" destId="{94AE5145-9500-4356-8A69-632D8F6EFA94}" srcOrd="3" destOrd="0" presId="urn:microsoft.com/office/officeart/2008/layout/LinedList"/>
    <dgm:cxn modelId="{7E5241AD-0781-4C41-96DC-3FE42FFE4557}" type="presParOf" srcId="{94AE5145-9500-4356-8A69-632D8F6EFA94}" destId="{0F8D7774-B126-457A-B21A-1C1FD51E68BD}" srcOrd="0" destOrd="0" presId="urn:microsoft.com/office/officeart/2008/layout/LinedList"/>
    <dgm:cxn modelId="{72685C9B-BD94-45CE-89A2-B26FFE31DBEF}" type="presParOf" srcId="{94AE5145-9500-4356-8A69-632D8F6EFA94}" destId="{CBC8A9BB-65C5-4A6F-8F5D-8C80B83B32B1}" srcOrd="1" destOrd="0" presId="urn:microsoft.com/office/officeart/2008/layout/LinedList"/>
    <dgm:cxn modelId="{E505F931-8895-4129-AFAB-A337FBD8ABEC}" type="presParOf" srcId="{34F111E2-5914-4ACD-8EA3-CD573FFCA8EF}" destId="{0D4CB8B4-5A87-4FFB-A62E-E984BB6D0175}" srcOrd="4" destOrd="0" presId="urn:microsoft.com/office/officeart/2008/layout/LinedList"/>
    <dgm:cxn modelId="{A4E009B5-D3B2-4237-8434-539E20947130}" type="presParOf" srcId="{34F111E2-5914-4ACD-8EA3-CD573FFCA8EF}" destId="{E08590B1-7AF8-42A8-A99D-8DC99B297642}" srcOrd="5" destOrd="0" presId="urn:microsoft.com/office/officeart/2008/layout/LinedList"/>
    <dgm:cxn modelId="{E675C575-B40C-40B5-8095-2417270308D6}" type="presParOf" srcId="{E08590B1-7AF8-42A8-A99D-8DC99B297642}" destId="{E407C963-82F3-4380-AD57-406E8EF42AC4}" srcOrd="0" destOrd="0" presId="urn:microsoft.com/office/officeart/2008/layout/LinedList"/>
    <dgm:cxn modelId="{6C27BB16-715E-48A0-A012-5CF78B45B827}" type="presParOf" srcId="{E08590B1-7AF8-42A8-A99D-8DC99B297642}" destId="{A228EE2C-4E8A-4AD5-82AE-9AE9DF494574}" srcOrd="1" destOrd="0" presId="urn:microsoft.com/office/officeart/2008/layout/LinedList"/>
    <dgm:cxn modelId="{CAF8F44A-7550-4592-8E47-257C0C124604}" type="presParOf" srcId="{34F111E2-5914-4ACD-8EA3-CD573FFCA8EF}" destId="{D0C02D67-E647-4F57-BB40-2759B4175134}" srcOrd="6" destOrd="0" presId="urn:microsoft.com/office/officeart/2008/layout/LinedList"/>
    <dgm:cxn modelId="{9910711D-BD40-474B-8B56-DA5F2BA8E5AA}" type="presParOf" srcId="{34F111E2-5914-4ACD-8EA3-CD573FFCA8EF}" destId="{F133BA25-4826-4818-8740-A77EAC6937E1}" srcOrd="7" destOrd="0" presId="urn:microsoft.com/office/officeart/2008/layout/LinedList"/>
    <dgm:cxn modelId="{7FF0D774-3014-471D-9B58-8EF7ECE0AF3F}" type="presParOf" srcId="{F133BA25-4826-4818-8740-A77EAC6937E1}" destId="{A1D24CB9-B558-4DF9-AB45-5A1F03BFDAA2}" srcOrd="0" destOrd="0" presId="urn:microsoft.com/office/officeart/2008/layout/LinedList"/>
    <dgm:cxn modelId="{A218C142-A5D7-41F1-9A07-3CF4C0F12A32}" type="presParOf" srcId="{F133BA25-4826-4818-8740-A77EAC6937E1}" destId="{0F108A78-1B2D-4FBC-B2C0-92E29333A64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6A33CC-D6FB-4BA6-AC92-0B036399B952}">
      <dsp:nvSpPr>
        <dsp:cNvPr id="0" name=""/>
        <dsp:cNvSpPr/>
      </dsp:nvSpPr>
      <dsp:spPr>
        <a:xfrm>
          <a:off x="0" y="670"/>
          <a:ext cx="580323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DD2CD5-889B-4D7C-9CBA-6748A05D12F2}">
      <dsp:nvSpPr>
        <dsp:cNvPr id="0" name=""/>
        <dsp:cNvSpPr/>
      </dsp:nvSpPr>
      <dsp:spPr>
        <a:xfrm>
          <a:off x="0" y="670"/>
          <a:ext cx="5803231" cy="1098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Eventually the goal was that colleges should be open to anyone who wants an education</a:t>
          </a:r>
        </a:p>
      </dsp:txBody>
      <dsp:txXfrm>
        <a:off x="0" y="670"/>
        <a:ext cx="5803231" cy="1098728"/>
      </dsp:txXfrm>
    </dsp:sp>
    <dsp:sp modelId="{CAB9CA9C-13A0-4EA4-B43F-B1967A73E605}">
      <dsp:nvSpPr>
        <dsp:cNvPr id="0" name=""/>
        <dsp:cNvSpPr/>
      </dsp:nvSpPr>
      <dsp:spPr>
        <a:xfrm>
          <a:off x="0" y="1099399"/>
          <a:ext cx="5803231" cy="0"/>
        </a:xfrm>
        <a:prstGeom prst="line">
          <a:avLst/>
        </a:prstGeom>
        <a:solidFill>
          <a:schemeClr val="accent2">
            <a:hueOff val="383697"/>
            <a:satOff val="-38"/>
            <a:lumOff val="-637"/>
            <a:alphaOff val="0"/>
          </a:schemeClr>
        </a:solidFill>
        <a:ln w="12700" cap="flat" cmpd="sng" algn="ctr">
          <a:solidFill>
            <a:schemeClr val="accent2">
              <a:hueOff val="383697"/>
              <a:satOff val="-38"/>
              <a:lumOff val="-63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5419A9-97BE-42A1-8E63-69DDF88DF540}">
      <dsp:nvSpPr>
        <dsp:cNvPr id="0" name=""/>
        <dsp:cNvSpPr/>
      </dsp:nvSpPr>
      <dsp:spPr>
        <a:xfrm>
          <a:off x="0" y="1099399"/>
          <a:ext cx="5803231" cy="1098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The government fronts the money and students could go to virtually any school that accepts them</a:t>
          </a:r>
        </a:p>
      </dsp:txBody>
      <dsp:txXfrm>
        <a:off x="0" y="1099399"/>
        <a:ext cx="5803231" cy="1098728"/>
      </dsp:txXfrm>
    </dsp:sp>
    <dsp:sp modelId="{BB3514D5-2DE2-4667-849B-AFA92FB1B2D7}">
      <dsp:nvSpPr>
        <dsp:cNvPr id="0" name=""/>
        <dsp:cNvSpPr/>
      </dsp:nvSpPr>
      <dsp:spPr>
        <a:xfrm>
          <a:off x="0" y="2198127"/>
          <a:ext cx="5803231" cy="0"/>
        </a:xfrm>
        <a:prstGeom prst="line">
          <a:avLst/>
        </a:prstGeom>
        <a:solidFill>
          <a:schemeClr val="accent2">
            <a:hueOff val="767395"/>
            <a:satOff val="-77"/>
            <a:lumOff val="-1274"/>
            <a:alphaOff val="0"/>
          </a:schemeClr>
        </a:solidFill>
        <a:ln w="12700" cap="flat" cmpd="sng" algn="ctr">
          <a:solidFill>
            <a:schemeClr val="accent2">
              <a:hueOff val="767395"/>
              <a:satOff val="-77"/>
              <a:lumOff val="-127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7EA7F2-F836-42EA-9367-230B36015D8E}">
      <dsp:nvSpPr>
        <dsp:cNvPr id="0" name=""/>
        <dsp:cNvSpPr/>
      </dsp:nvSpPr>
      <dsp:spPr>
        <a:xfrm>
          <a:off x="0" y="2198127"/>
          <a:ext cx="5803231" cy="1098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But…with that, the schools decided to strategize and started raising their prices ridiculously</a:t>
          </a:r>
        </a:p>
      </dsp:txBody>
      <dsp:txXfrm>
        <a:off x="0" y="2198127"/>
        <a:ext cx="5803231" cy="1098728"/>
      </dsp:txXfrm>
    </dsp:sp>
    <dsp:sp modelId="{1666A926-23B1-4A3B-95F8-0FCD65475A3F}">
      <dsp:nvSpPr>
        <dsp:cNvPr id="0" name=""/>
        <dsp:cNvSpPr/>
      </dsp:nvSpPr>
      <dsp:spPr>
        <a:xfrm>
          <a:off x="0" y="3296855"/>
          <a:ext cx="5803231" cy="0"/>
        </a:xfrm>
        <a:prstGeom prst="line">
          <a:avLst/>
        </a:prstGeom>
        <a:solidFill>
          <a:schemeClr val="accent2">
            <a:hueOff val="1151092"/>
            <a:satOff val="-115"/>
            <a:lumOff val="-1912"/>
            <a:alphaOff val="0"/>
          </a:schemeClr>
        </a:solidFill>
        <a:ln w="12700" cap="flat" cmpd="sng" algn="ctr">
          <a:solidFill>
            <a:schemeClr val="accent2">
              <a:hueOff val="1151092"/>
              <a:satOff val="-115"/>
              <a:lumOff val="-19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BD2020-1303-47D0-BEC3-D03A8794A387}">
      <dsp:nvSpPr>
        <dsp:cNvPr id="0" name=""/>
        <dsp:cNvSpPr/>
      </dsp:nvSpPr>
      <dsp:spPr>
        <a:xfrm>
          <a:off x="0" y="3296855"/>
          <a:ext cx="5803231" cy="1098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Once upon a time, </a:t>
          </a:r>
          <a:r>
            <a:rPr lang="en-US" sz="2200" b="1" kern="1200" dirty="0"/>
            <a:t>two bushels of wheat </a:t>
          </a:r>
          <a:r>
            <a:rPr lang="en-US" sz="2200" kern="1200" dirty="0"/>
            <a:t>were enough for a course at Harvard (1950s)</a:t>
          </a:r>
        </a:p>
      </dsp:txBody>
      <dsp:txXfrm>
        <a:off x="0" y="3296855"/>
        <a:ext cx="5803231" cy="1098728"/>
      </dsp:txXfrm>
    </dsp:sp>
    <dsp:sp modelId="{8BB45333-01F7-49A7-AAA5-7D1CF4A1BB25}">
      <dsp:nvSpPr>
        <dsp:cNvPr id="0" name=""/>
        <dsp:cNvSpPr/>
      </dsp:nvSpPr>
      <dsp:spPr>
        <a:xfrm>
          <a:off x="0" y="4395583"/>
          <a:ext cx="5803231" cy="0"/>
        </a:xfrm>
        <a:prstGeom prst="line">
          <a:avLst/>
        </a:prstGeom>
        <a:solidFill>
          <a:schemeClr val="accent2">
            <a:hueOff val="1534790"/>
            <a:satOff val="-153"/>
            <a:lumOff val="-2549"/>
            <a:alphaOff val="0"/>
          </a:schemeClr>
        </a:solidFill>
        <a:ln w="12700" cap="flat" cmpd="sng" algn="ctr">
          <a:solidFill>
            <a:schemeClr val="accent2">
              <a:hueOff val="1534790"/>
              <a:satOff val="-153"/>
              <a:lumOff val="-254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500031-E97B-45A2-BDA7-11D246954CEB}">
      <dsp:nvSpPr>
        <dsp:cNvPr id="0" name=""/>
        <dsp:cNvSpPr/>
      </dsp:nvSpPr>
      <dsp:spPr>
        <a:xfrm>
          <a:off x="0" y="4395583"/>
          <a:ext cx="5803231" cy="1098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Now, the cost is…well…A LOT</a:t>
          </a:r>
        </a:p>
      </dsp:txBody>
      <dsp:txXfrm>
        <a:off x="0" y="4395583"/>
        <a:ext cx="5803231" cy="109872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9DD3C4-68EF-4D12-B4A1-28F9AC3F9911}">
      <dsp:nvSpPr>
        <dsp:cNvPr id="0" name=""/>
        <dsp:cNvSpPr/>
      </dsp:nvSpPr>
      <dsp:spPr>
        <a:xfrm>
          <a:off x="0" y="4170"/>
          <a:ext cx="6651253" cy="88840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0828EA-1E8A-4B30-9A68-5DC468CC990B}">
      <dsp:nvSpPr>
        <dsp:cNvPr id="0" name=""/>
        <dsp:cNvSpPr/>
      </dsp:nvSpPr>
      <dsp:spPr>
        <a:xfrm>
          <a:off x="268742" y="204061"/>
          <a:ext cx="488622" cy="4886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FBE819-23D1-4F32-AD6D-2D357B7D7E08}">
      <dsp:nvSpPr>
        <dsp:cNvPr id="0" name=""/>
        <dsp:cNvSpPr/>
      </dsp:nvSpPr>
      <dsp:spPr>
        <a:xfrm>
          <a:off x="1026106" y="4170"/>
          <a:ext cx="5625146" cy="888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023" tIns="94023" rIns="94023" bIns="94023" numCol="1" spcCol="1270" anchor="ctr" anchorCtr="0">
          <a:noAutofit/>
        </a:bodyPr>
        <a:lstStyle/>
        <a:p>
          <a:pPr marL="0" lvl="0" indent="0" algn="l" defTabSz="800100">
            <a:lnSpc>
              <a:spcPct val="90000"/>
            </a:lnSpc>
            <a:spcBef>
              <a:spcPct val="0"/>
            </a:spcBef>
            <a:spcAft>
              <a:spcPct val="35000"/>
            </a:spcAft>
            <a:buNone/>
          </a:pPr>
          <a:r>
            <a:rPr lang="en-US" sz="1800" kern="1200" dirty="0"/>
            <a:t>TTC stands for Top Trading Cycles (implemented in R under the </a:t>
          </a:r>
          <a:r>
            <a:rPr lang="en-US" sz="1800" kern="1200" dirty="0" err="1"/>
            <a:t>matchingMarkets</a:t>
          </a:r>
          <a:r>
            <a:rPr lang="en-US" sz="1800" kern="1200" dirty="0"/>
            <a:t> package)</a:t>
          </a:r>
        </a:p>
      </dsp:txBody>
      <dsp:txXfrm>
        <a:off x="1026106" y="4170"/>
        <a:ext cx="5625146" cy="888403"/>
      </dsp:txXfrm>
    </dsp:sp>
    <dsp:sp modelId="{1F99804E-3685-4273-88A5-574DC1F5C4AF}">
      <dsp:nvSpPr>
        <dsp:cNvPr id="0" name=""/>
        <dsp:cNvSpPr/>
      </dsp:nvSpPr>
      <dsp:spPr>
        <a:xfrm>
          <a:off x="0" y="1114675"/>
          <a:ext cx="6651253" cy="88840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41BF82-8179-4C74-B4D4-9BD59A7A1BC2}">
      <dsp:nvSpPr>
        <dsp:cNvPr id="0" name=""/>
        <dsp:cNvSpPr/>
      </dsp:nvSpPr>
      <dsp:spPr>
        <a:xfrm>
          <a:off x="268742" y="1314566"/>
          <a:ext cx="488622" cy="4886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B472FE-EADF-4285-B0E2-7A76A68C61F9}">
      <dsp:nvSpPr>
        <dsp:cNvPr id="0" name=""/>
        <dsp:cNvSpPr/>
      </dsp:nvSpPr>
      <dsp:spPr>
        <a:xfrm>
          <a:off x="1026106" y="1114675"/>
          <a:ext cx="5625146" cy="888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023" tIns="94023" rIns="94023" bIns="94023" numCol="1" spcCol="1270" anchor="ctr" anchorCtr="0">
          <a:noAutofit/>
        </a:bodyPr>
        <a:lstStyle/>
        <a:p>
          <a:pPr marL="0" lvl="0" indent="0" algn="l" defTabSz="800100">
            <a:lnSpc>
              <a:spcPct val="90000"/>
            </a:lnSpc>
            <a:spcBef>
              <a:spcPct val="0"/>
            </a:spcBef>
            <a:spcAft>
              <a:spcPct val="35000"/>
            </a:spcAft>
            <a:buNone/>
          </a:pPr>
          <a:r>
            <a:rPr lang="en-US" sz="1800" kern="1200"/>
            <a:t>It satisfies </a:t>
          </a:r>
          <a:r>
            <a:rPr lang="en-US" sz="1800" b="1" kern="1200"/>
            <a:t>individual rationality</a:t>
          </a:r>
          <a:r>
            <a:rPr lang="en-US" sz="1800" kern="1200"/>
            <a:t>, </a:t>
          </a:r>
          <a:r>
            <a:rPr lang="en-US" sz="1800" b="1" kern="1200"/>
            <a:t>Pareto efficiency</a:t>
          </a:r>
          <a:r>
            <a:rPr lang="en-US" sz="1800" kern="1200"/>
            <a:t>, and </a:t>
          </a:r>
          <a:r>
            <a:rPr lang="en-US" sz="1800" b="1" kern="1200"/>
            <a:t>strategy-proofness</a:t>
          </a:r>
          <a:r>
            <a:rPr lang="en-US" sz="1800" kern="1200"/>
            <a:t> </a:t>
          </a:r>
        </a:p>
      </dsp:txBody>
      <dsp:txXfrm>
        <a:off x="1026106" y="1114675"/>
        <a:ext cx="5625146" cy="888403"/>
      </dsp:txXfrm>
    </dsp:sp>
    <dsp:sp modelId="{DD4E2D63-9889-4C78-9D68-787DDA0E1307}">
      <dsp:nvSpPr>
        <dsp:cNvPr id="0" name=""/>
        <dsp:cNvSpPr/>
      </dsp:nvSpPr>
      <dsp:spPr>
        <a:xfrm>
          <a:off x="0" y="2225180"/>
          <a:ext cx="6651253" cy="88840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94EC9D-7756-4333-9522-133302604618}">
      <dsp:nvSpPr>
        <dsp:cNvPr id="0" name=""/>
        <dsp:cNvSpPr/>
      </dsp:nvSpPr>
      <dsp:spPr>
        <a:xfrm>
          <a:off x="268742" y="2425070"/>
          <a:ext cx="488622" cy="4886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748560-1D61-4D76-BDF7-9F68ACE336AC}">
      <dsp:nvSpPr>
        <dsp:cNvPr id="0" name=""/>
        <dsp:cNvSpPr/>
      </dsp:nvSpPr>
      <dsp:spPr>
        <a:xfrm>
          <a:off x="1026106" y="2225180"/>
          <a:ext cx="5625146" cy="888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023" tIns="94023" rIns="94023" bIns="94023" numCol="1" spcCol="1270" anchor="ctr" anchorCtr="0">
          <a:noAutofit/>
        </a:bodyPr>
        <a:lstStyle/>
        <a:p>
          <a:pPr marL="0" lvl="0" indent="0" algn="l" defTabSz="800100">
            <a:lnSpc>
              <a:spcPct val="90000"/>
            </a:lnSpc>
            <a:spcBef>
              <a:spcPct val="0"/>
            </a:spcBef>
            <a:spcAft>
              <a:spcPct val="35000"/>
            </a:spcAft>
            <a:buNone/>
          </a:pPr>
          <a:r>
            <a:rPr lang="en-US" sz="1800" kern="1200"/>
            <a:t>It was developed for </a:t>
          </a:r>
          <a:r>
            <a:rPr lang="en-US" sz="1800" b="1" kern="1200"/>
            <a:t>student dorms </a:t>
          </a:r>
          <a:r>
            <a:rPr lang="en-US" sz="1800" kern="1200"/>
            <a:t>(a housing market)</a:t>
          </a:r>
        </a:p>
      </dsp:txBody>
      <dsp:txXfrm>
        <a:off x="1026106" y="2225180"/>
        <a:ext cx="5625146" cy="888403"/>
      </dsp:txXfrm>
    </dsp:sp>
    <dsp:sp modelId="{21573175-3E7E-4888-A32B-6D49BF9B42A8}">
      <dsp:nvSpPr>
        <dsp:cNvPr id="0" name=""/>
        <dsp:cNvSpPr/>
      </dsp:nvSpPr>
      <dsp:spPr>
        <a:xfrm>
          <a:off x="0" y="3335684"/>
          <a:ext cx="6651253" cy="8884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0383F8-B24F-42B8-A091-48E418C1F04C}">
      <dsp:nvSpPr>
        <dsp:cNvPr id="0" name=""/>
        <dsp:cNvSpPr/>
      </dsp:nvSpPr>
      <dsp:spPr>
        <a:xfrm>
          <a:off x="268742" y="3535575"/>
          <a:ext cx="488622" cy="48862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5F0136-FBBB-455F-B204-EF2E2F72A4EB}">
      <dsp:nvSpPr>
        <dsp:cNvPr id="0" name=""/>
        <dsp:cNvSpPr/>
      </dsp:nvSpPr>
      <dsp:spPr>
        <a:xfrm>
          <a:off x="1026106" y="3335684"/>
          <a:ext cx="5625146" cy="888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023" tIns="94023" rIns="94023" bIns="94023" numCol="1" spcCol="1270" anchor="ctr" anchorCtr="0">
          <a:noAutofit/>
        </a:bodyPr>
        <a:lstStyle/>
        <a:p>
          <a:pPr marL="0" lvl="0" indent="0" algn="l" defTabSz="800100">
            <a:lnSpc>
              <a:spcPct val="90000"/>
            </a:lnSpc>
            <a:spcBef>
              <a:spcPct val="0"/>
            </a:spcBef>
            <a:spcAft>
              <a:spcPct val="35000"/>
            </a:spcAft>
            <a:buNone/>
          </a:pPr>
          <a:r>
            <a:rPr lang="en-US" sz="1800" kern="1200"/>
            <a:t>Then applied to </a:t>
          </a:r>
          <a:r>
            <a:rPr lang="en-US" sz="1800" b="1" kern="1200"/>
            <a:t>school choice</a:t>
          </a:r>
          <a:endParaRPr lang="en-US" sz="1800" kern="1200"/>
        </a:p>
      </dsp:txBody>
      <dsp:txXfrm>
        <a:off x="1026106" y="3335684"/>
        <a:ext cx="5625146" cy="888403"/>
      </dsp:txXfrm>
    </dsp:sp>
    <dsp:sp modelId="{668CACB8-A177-4478-9D94-9FD5A6DDA558}">
      <dsp:nvSpPr>
        <dsp:cNvPr id="0" name=""/>
        <dsp:cNvSpPr/>
      </dsp:nvSpPr>
      <dsp:spPr>
        <a:xfrm>
          <a:off x="0" y="4446189"/>
          <a:ext cx="6651253" cy="888403"/>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D0BABF-0D32-483F-AB28-B30D55965F53}">
      <dsp:nvSpPr>
        <dsp:cNvPr id="0" name=""/>
        <dsp:cNvSpPr/>
      </dsp:nvSpPr>
      <dsp:spPr>
        <a:xfrm>
          <a:off x="268742" y="4646080"/>
          <a:ext cx="488622" cy="48862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2614D9-AF7B-44FF-B4C2-4D5F6EFA4799}">
      <dsp:nvSpPr>
        <dsp:cNvPr id="0" name=""/>
        <dsp:cNvSpPr/>
      </dsp:nvSpPr>
      <dsp:spPr>
        <a:xfrm>
          <a:off x="1026106" y="4446189"/>
          <a:ext cx="5625146" cy="888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023" tIns="94023" rIns="94023" bIns="94023" numCol="1" spcCol="1270" anchor="ctr" anchorCtr="0">
          <a:noAutofit/>
        </a:bodyPr>
        <a:lstStyle/>
        <a:p>
          <a:pPr marL="0" lvl="0" indent="0" algn="l" defTabSz="800100">
            <a:lnSpc>
              <a:spcPct val="90000"/>
            </a:lnSpc>
            <a:spcBef>
              <a:spcPct val="0"/>
            </a:spcBef>
            <a:spcAft>
              <a:spcPct val="35000"/>
            </a:spcAft>
            <a:buNone/>
          </a:pPr>
          <a:r>
            <a:rPr lang="en-US" sz="1800" kern="1200" dirty="0"/>
            <a:t>Then to </a:t>
          </a:r>
          <a:r>
            <a:rPr lang="en-US" sz="1800" b="1" kern="1200" dirty="0"/>
            <a:t>kidney exchange </a:t>
          </a:r>
          <a:r>
            <a:rPr lang="en-US" sz="1800" kern="1200" dirty="0"/>
            <a:t>where it was extended and renamed </a:t>
          </a:r>
          <a:r>
            <a:rPr lang="en-US" sz="1800" b="1" kern="1200" dirty="0"/>
            <a:t>Top Trading Cycles and Chains</a:t>
          </a:r>
          <a:endParaRPr lang="en-US" sz="1800" kern="1200" dirty="0"/>
        </a:p>
      </dsp:txBody>
      <dsp:txXfrm>
        <a:off x="1026106" y="4446189"/>
        <a:ext cx="5625146" cy="88840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0B068A-5460-469B-9F20-C58C4EDF3382}">
      <dsp:nvSpPr>
        <dsp:cNvPr id="0" name=""/>
        <dsp:cNvSpPr/>
      </dsp:nvSpPr>
      <dsp:spPr>
        <a:xfrm>
          <a:off x="0" y="0"/>
          <a:ext cx="580323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C45300-7765-402F-8D35-1314137FFD55}">
      <dsp:nvSpPr>
        <dsp:cNvPr id="0" name=""/>
        <dsp:cNvSpPr/>
      </dsp:nvSpPr>
      <dsp:spPr>
        <a:xfrm>
          <a:off x="0" y="0"/>
          <a:ext cx="1160646" cy="2747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In a stable deferred acceptance system,</a:t>
          </a:r>
        </a:p>
      </dsp:txBody>
      <dsp:txXfrm>
        <a:off x="0" y="0"/>
        <a:ext cx="1160646" cy="2747491"/>
      </dsp:txXfrm>
    </dsp:sp>
    <dsp:sp modelId="{A405FF95-2F8F-457A-B782-0B23E7E414AF}">
      <dsp:nvSpPr>
        <dsp:cNvPr id="0" name=""/>
        <dsp:cNvSpPr/>
      </dsp:nvSpPr>
      <dsp:spPr>
        <a:xfrm>
          <a:off x="1247694" y="42929"/>
          <a:ext cx="4555536" cy="858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There is no blocking individual i.e. no student wants to drop out and no school wants to kick out a student</a:t>
          </a:r>
        </a:p>
      </dsp:txBody>
      <dsp:txXfrm>
        <a:off x="1247694" y="42929"/>
        <a:ext cx="4555536" cy="858591"/>
      </dsp:txXfrm>
    </dsp:sp>
    <dsp:sp modelId="{F20ACD2F-0277-4B36-B5E8-B250F6543096}">
      <dsp:nvSpPr>
        <dsp:cNvPr id="0" name=""/>
        <dsp:cNvSpPr/>
      </dsp:nvSpPr>
      <dsp:spPr>
        <a:xfrm>
          <a:off x="1160646" y="901520"/>
          <a:ext cx="4642584"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EE7687F-4A67-42BD-A74A-782456BA5952}">
      <dsp:nvSpPr>
        <dsp:cNvPr id="0" name=""/>
        <dsp:cNvSpPr/>
      </dsp:nvSpPr>
      <dsp:spPr>
        <a:xfrm>
          <a:off x="1247694" y="944450"/>
          <a:ext cx="4555536" cy="858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No blocking pair i.e. no student can find a school that would displace an accepted student to accept them (no justified envy)</a:t>
          </a:r>
        </a:p>
      </dsp:txBody>
      <dsp:txXfrm>
        <a:off x="1247694" y="944450"/>
        <a:ext cx="4555536" cy="858591"/>
      </dsp:txXfrm>
    </dsp:sp>
    <dsp:sp modelId="{AB3D6966-306A-4A55-A0F2-711D047B704C}">
      <dsp:nvSpPr>
        <dsp:cNvPr id="0" name=""/>
        <dsp:cNvSpPr/>
      </dsp:nvSpPr>
      <dsp:spPr>
        <a:xfrm>
          <a:off x="1160646" y="1803041"/>
          <a:ext cx="4642584"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CFD7A1-B4F9-4D9E-A90B-3CFA66F89E18}">
      <dsp:nvSpPr>
        <dsp:cNvPr id="0" name=""/>
        <dsp:cNvSpPr/>
      </dsp:nvSpPr>
      <dsp:spPr>
        <a:xfrm>
          <a:off x="1247694" y="1845970"/>
          <a:ext cx="4555536" cy="858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A stable match, even a student-optimal stable match may not be Pareto efficient if students can trade positions</a:t>
          </a:r>
        </a:p>
      </dsp:txBody>
      <dsp:txXfrm>
        <a:off x="1247694" y="1845970"/>
        <a:ext cx="4555536" cy="858591"/>
      </dsp:txXfrm>
    </dsp:sp>
    <dsp:sp modelId="{A5AACB4C-75F8-4E3A-93FA-216021BF8352}">
      <dsp:nvSpPr>
        <dsp:cNvPr id="0" name=""/>
        <dsp:cNvSpPr/>
      </dsp:nvSpPr>
      <dsp:spPr>
        <a:xfrm>
          <a:off x="1160646" y="2704561"/>
          <a:ext cx="4642584"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0721A5-4C0D-4F0A-A6E3-59D347A2A0F0}">
      <dsp:nvSpPr>
        <dsp:cNvPr id="0" name=""/>
        <dsp:cNvSpPr/>
      </dsp:nvSpPr>
      <dsp:spPr>
        <a:xfrm>
          <a:off x="0" y="2747491"/>
          <a:ext cx="5803231" cy="0"/>
        </a:xfrm>
        <a:prstGeom prst="line">
          <a:avLst/>
        </a:prstGeom>
        <a:solidFill>
          <a:schemeClr val="accent2">
            <a:hueOff val="1534790"/>
            <a:satOff val="-153"/>
            <a:lumOff val="-2549"/>
            <a:alphaOff val="0"/>
          </a:schemeClr>
        </a:solidFill>
        <a:ln w="12700" cap="flat" cmpd="sng" algn="ctr">
          <a:solidFill>
            <a:schemeClr val="accent2">
              <a:hueOff val="1534790"/>
              <a:satOff val="-153"/>
              <a:lumOff val="-254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6D7904-C4D5-4E0D-BB4E-DBD03FAA0805}">
      <dsp:nvSpPr>
        <dsp:cNvPr id="0" name=""/>
        <dsp:cNvSpPr/>
      </dsp:nvSpPr>
      <dsp:spPr>
        <a:xfrm>
          <a:off x="0" y="2747491"/>
          <a:ext cx="1160646" cy="2747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In an efficient top trading cycle system,</a:t>
          </a:r>
        </a:p>
      </dsp:txBody>
      <dsp:txXfrm>
        <a:off x="0" y="2747491"/>
        <a:ext cx="1160646" cy="2747491"/>
      </dsp:txXfrm>
    </dsp:sp>
    <dsp:sp modelId="{06C0A19F-4F68-433F-AE19-0EC26E6D83B5}">
      <dsp:nvSpPr>
        <dsp:cNvPr id="0" name=""/>
        <dsp:cNvSpPr/>
      </dsp:nvSpPr>
      <dsp:spPr>
        <a:xfrm>
          <a:off x="1247694" y="2790421"/>
          <a:ext cx="4555536" cy="858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There are no gains to be made without costing someone else</a:t>
          </a:r>
        </a:p>
      </dsp:txBody>
      <dsp:txXfrm>
        <a:off x="1247694" y="2790421"/>
        <a:ext cx="4555536" cy="858591"/>
      </dsp:txXfrm>
    </dsp:sp>
    <dsp:sp modelId="{E829321F-40DB-47BC-8CF1-61FB571910B2}">
      <dsp:nvSpPr>
        <dsp:cNvPr id="0" name=""/>
        <dsp:cNvSpPr/>
      </dsp:nvSpPr>
      <dsp:spPr>
        <a:xfrm>
          <a:off x="1160646" y="3649012"/>
          <a:ext cx="4642584"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97666F-A8EB-4B23-B0F1-48761CEC0465}">
      <dsp:nvSpPr>
        <dsp:cNvPr id="0" name=""/>
        <dsp:cNvSpPr/>
      </dsp:nvSpPr>
      <dsp:spPr>
        <a:xfrm>
          <a:off x="1247694" y="3691941"/>
          <a:ext cx="4555536" cy="858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The system is strategy-proof</a:t>
          </a:r>
        </a:p>
      </dsp:txBody>
      <dsp:txXfrm>
        <a:off x="1247694" y="3691941"/>
        <a:ext cx="4555536" cy="858591"/>
      </dsp:txXfrm>
    </dsp:sp>
    <dsp:sp modelId="{A02B7373-8B18-4B7D-A4AE-AC7B93114647}">
      <dsp:nvSpPr>
        <dsp:cNvPr id="0" name=""/>
        <dsp:cNvSpPr/>
      </dsp:nvSpPr>
      <dsp:spPr>
        <a:xfrm>
          <a:off x="1160646" y="4550532"/>
          <a:ext cx="4642584"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4D1D201-22AB-4DA5-8A68-27A757CBBCEC}">
      <dsp:nvSpPr>
        <dsp:cNvPr id="0" name=""/>
        <dsp:cNvSpPr/>
      </dsp:nvSpPr>
      <dsp:spPr>
        <a:xfrm>
          <a:off x="1247694" y="4593462"/>
          <a:ext cx="4555536" cy="858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An efficient system may be unstable because a school/student may prefer a different match*</a:t>
          </a:r>
        </a:p>
      </dsp:txBody>
      <dsp:txXfrm>
        <a:off x="1247694" y="4593462"/>
        <a:ext cx="4555536" cy="858591"/>
      </dsp:txXfrm>
    </dsp:sp>
    <dsp:sp modelId="{DDCB5B0F-1151-4ED8-8FA4-6C14EA992183}">
      <dsp:nvSpPr>
        <dsp:cNvPr id="0" name=""/>
        <dsp:cNvSpPr/>
      </dsp:nvSpPr>
      <dsp:spPr>
        <a:xfrm>
          <a:off x="1160646" y="5452053"/>
          <a:ext cx="4642584"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70A282-30A1-48BF-B638-BDF21859A714}">
      <dsp:nvSpPr>
        <dsp:cNvPr id="0" name=""/>
        <dsp:cNvSpPr/>
      </dsp:nvSpPr>
      <dsp:spPr>
        <a:xfrm>
          <a:off x="0" y="2683"/>
          <a:ext cx="580323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A35D09-E207-4FE3-9FDB-FACC4A3D33BF}">
      <dsp:nvSpPr>
        <dsp:cNvPr id="0" name=""/>
        <dsp:cNvSpPr/>
      </dsp:nvSpPr>
      <dsp:spPr>
        <a:xfrm>
          <a:off x="0" y="2683"/>
          <a:ext cx="5803231" cy="1829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Consider 3 pigeonholes and 4 pigeons</a:t>
          </a:r>
        </a:p>
      </dsp:txBody>
      <dsp:txXfrm>
        <a:off x="0" y="2683"/>
        <a:ext cx="5803231" cy="1829872"/>
      </dsp:txXfrm>
    </dsp:sp>
    <dsp:sp modelId="{1C8017A6-5F5F-415F-88B9-BC8A1C1A05BC}">
      <dsp:nvSpPr>
        <dsp:cNvPr id="0" name=""/>
        <dsp:cNvSpPr/>
      </dsp:nvSpPr>
      <dsp:spPr>
        <a:xfrm>
          <a:off x="0" y="1832555"/>
          <a:ext cx="580323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DD94D0-F9A4-472C-A740-EC8C007257A6}">
      <dsp:nvSpPr>
        <dsp:cNvPr id="0" name=""/>
        <dsp:cNvSpPr/>
      </dsp:nvSpPr>
      <dsp:spPr>
        <a:xfrm>
          <a:off x="0" y="1832555"/>
          <a:ext cx="5803231" cy="1829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If the number of pigeons is greater than the number of pigeonholes, at least one hole will have more than one pigeon</a:t>
          </a:r>
        </a:p>
      </dsp:txBody>
      <dsp:txXfrm>
        <a:off x="0" y="1832555"/>
        <a:ext cx="5803231" cy="1829872"/>
      </dsp:txXfrm>
    </dsp:sp>
    <dsp:sp modelId="{E5C94CD4-8570-4BFB-964A-1A8DAD29D804}">
      <dsp:nvSpPr>
        <dsp:cNvPr id="0" name=""/>
        <dsp:cNvSpPr/>
      </dsp:nvSpPr>
      <dsp:spPr>
        <a:xfrm>
          <a:off x="0" y="3662427"/>
          <a:ext cx="580323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6BBFC7-0BFF-40F4-BCC8-FA2359FE5494}">
      <dsp:nvSpPr>
        <dsp:cNvPr id="0" name=""/>
        <dsp:cNvSpPr/>
      </dsp:nvSpPr>
      <dsp:spPr>
        <a:xfrm>
          <a:off x="0" y="3662427"/>
          <a:ext cx="5803231" cy="1829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The same applies to school choice in real life, namely in assigning priorities for both students and schools</a:t>
          </a:r>
        </a:p>
      </dsp:txBody>
      <dsp:txXfrm>
        <a:off x="0" y="3662427"/>
        <a:ext cx="5803231" cy="182987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825FB0-C593-4246-9506-BBE7AD01AA77}">
      <dsp:nvSpPr>
        <dsp:cNvPr id="0" name=""/>
        <dsp:cNvSpPr/>
      </dsp:nvSpPr>
      <dsp:spPr>
        <a:xfrm>
          <a:off x="0" y="50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9B740A-2DCF-4E6E-A020-29FDC6A6676D}">
      <dsp:nvSpPr>
        <dsp:cNvPr id="0" name=""/>
        <dsp:cNvSpPr/>
      </dsp:nvSpPr>
      <dsp:spPr>
        <a:xfrm>
          <a:off x="0" y="507"/>
          <a:ext cx="10515600" cy="831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Schools separate students into priority “classes”</a:t>
          </a:r>
        </a:p>
      </dsp:txBody>
      <dsp:txXfrm>
        <a:off x="0" y="507"/>
        <a:ext cx="10515600" cy="831900"/>
      </dsp:txXfrm>
    </dsp:sp>
    <dsp:sp modelId="{06067C05-8117-43AF-84EE-9AAB3FDB369E}">
      <dsp:nvSpPr>
        <dsp:cNvPr id="0" name=""/>
        <dsp:cNvSpPr/>
      </dsp:nvSpPr>
      <dsp:spPr>
        <a:xfrm>
          <a:off x="0" y="83240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7E57FB-B3E5-402C-BBD0-254CF3D225BF}">
      <dsp:nvSpPr>
        <dsp:cNvPr id="0" name=""/>
        <dsp:cNvSpPr/>
      </dsp:nvSpPr>
      <dsp:spPr>
        <a:xfrm>
          <a:off x="0" y="832408"/>
          <a:ext cx="10515600" cy="831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These classes assign how desired a student is based on location, socioeconomic status, grades etc</a:t>
          </a:r>
        </a:p>
      </dsp:txBody>
      <dsp:txXfrm>
        <a:off x="0" y="832408"/>
        <a:ext cx="10515600" cy="831900"/>
      </dsp:txXfrm>
    </dsp:sp>
    <dsp:sp modelId="{B63C46F4-6F6A-4A37-A8A8-BFAD0AF57614}">
      <dsp:nvSpPr>
        <dsp:cNvPr id="0" name=""/>
        <dsp:cNvSpPr/>
      </dsp:nvSpPr>
      <dsp:spPr>
        <a:xfrm>
          <a:off x="0" y="166430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FA9663-C763-4922-828D-A21DD285E5E4}">
      <dsp:nvSpPr>
        <dsp:cNvPr id="0" name=""/>
        <dsp:cNvSpPr/>
      </dsp:nvSpPr>
      <dsp:spPr>
        <a:xfrm>
          <a:off x="0" y="1664309"/>
          <a:ext cx="10515600" cy="831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Students in the same class have the same priority meaning that in order for priority structures to be strict, a tie-breaking procedure is needed</a:t>
          </a:r>
        </a:p>
      </dsp:txBody>
      <dsp:txXfrm>
        <a:off x="0" y="1664309"/>
        <a:ext cx="10515600" cy="831900"/>
      </dsp:txXfrm>
    </dsp:sp>
    <dsp:sp modelId="{DF79D6D2-EA14-4C68-8E46-30297252DC4E}">
      <dsp:nvSpPr>
        <dsp:cNvPr id="0" name=""/>
        <dsp:cNvSpPr/>
      </dsp:nvSpPr>
      <dsp:spPr>
        <a:xfrm>
          <a:off x="0" y="249621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DCF645-5E67-47A3-91B9-01DB123438ED}">
      <dsp:nvSpPr>
        <dsp:cNvPr id="0" name=""/>
        <dsp:cNvSpPr/>
      </dsp:nvSpPr>
      <dsp:spPr>
        <a:xfrm>
          <a:off x="0" y="2496210"/>
          <a:ext cx="10515600" cy="831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Generally, lotteries are used to break ties</a:t>
          </a:r>
        </a:p>
      </dsp:txBody>
      <dsp:txXfrm>
        <a:off x="0" y="2496210"/>
        <a:ext cx="10515600" cy="831900"/>
      </dsp:txXfrm>
    </dsp:sp>
    <dsp:sp modelId="{226A3B9D-67F1-4F19-A73D-C9E5CC270F2F}">
      <dsp:nvSpPr>
        <dsp:cNvPr id="0" name=""/>
        <dsp:cNvSpPr/>
      </dsp:nvSpPr>
      <dsp:spPr>
        <a:xfrm>
          <a:off x="0" y="332811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3C2052-C018-4D76-8C9A-B689AAA2999B}">
      <dsp:nvSpPr>
        <dsp:cNvPr id="0" name=""/>
        <dsp:cNvSpPr/>
      </dsp:nvSpPr>
      <dsp:spPr>
        <a:xfrm>
          <a:off x="0" y="3328111"/>
          <a:ext cx="10515600" cy="831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In NYC, multiple tie-breaking is used which is when multiple lotteries are run to allow students at the back of a line in one lottery a chance to still get into the school they want to go to</a:t>
          </a:r>
        </a:p>
      </dsp:txBody>
      <dsp:txXfrm>
        <a:off x="0" y="3328111"/>
        <a:ext cx="10515600" cy="8319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ABDBCE-8450-439D-B9A7-688A4FA54932}">
      <dsp:nvSpPr>
        <dsp:cNvPr id="0" name=""/>
        <dsp:cNvSpPr/>
      </dsp:nvSpPr>
      <dsp:spPr>
        <a:xfrm>
          <a:off x="0" y="450511"/>
          <a:ext cx="5803231" cy="1572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In order to alleviate this, Erdil and Ergin (2008) proposed a mechanism which maintained:</a:t>
          </a:r>
        </a:p>
      </dsp:txBody>
      <dsp:txXfrm>
        <a:off x="76762" y="527273"/>
        <a:ext cx="5649707" cy="1418956"/>
      </dsp:txXfrm>
    </dsp:sp>
    <dsp:sp modelId="{18C08F07-364A-4B59-9974-C8613966CBD2}">
      <dsp:nvSpPr>
        <dsp:cNvPr id="0" name=""/>
        <dsp:cNvSpPr/>
      </dsp:nvSpPr>
      <dsp:spPr>
        <a:xfrm>
          <a:off x="0" y="2022991"/>
          <a:ext cx="5803231" cy="144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253"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No justified envy</a:t>
          </a:r>
        </a:p>
        <a:p>
          <a:pPr marL="228600" lvl="1" indent="-228600" algn="l" defTabSz="977900">
            <a:lnSpc>
              <a:spcPct val="90000"/>
            </a:lnSpc>
            <a:spcBef>
              <a:spcPct val="0"/>
            </a:spcBef>
            <a:spcAft>
              <a:spcPct val="20000"/>
            </a:spcAft>
            <a:buChar char="•"/>
          </a:pPr>
          <a:r>
            <a:rPr lang="en-US" sz="2200" kern="1200"/>
            <a:t>Is not Pareto dominated by other no justified envy matches</a:t>
          </a:r>
        </a:p>
        <a:p>
          <a:pPr marL="228600" lvl="1" indent="-228600" algn="l" defTabSz="977900">
            <a:lnSpc>
              <a:spcPct val="90000"/>
            </a:lnSpc>
            <a:spcBef>
              <a:spcPct val="0"/>
            </a:spcBef>
            <a:spcAft>
              <a:spcPct val="20000"/>
            </a:spcAft>
            <a:buChar char="•"/>
          </a:pPr>
          <a:r>
            <a:rPr lang="en-US" sz="2200" kern="1200"/>
            <a:t>But gives up strategy proofness</a:t>
          </a:r>
        </a:p>
      </dsp:txBody>
      <dsp:txXfrm>
        <a:off x="0" y="2022991"/>
        <a:ext cx="5803231" cy="1449000"/>
      </dsp:txXfrm>
    </dsp:sp>
    <dsp:sp modelId="{DDAC3386-D3FF-4913-9C52-9F1142A32740}">
      <dsp:nvSpPr>
        <dsp:cNvPr id="0" name=""/>
        <dsp:cNvSpPr/>
      </dsp:nvSpPr>
      <dsp:spPr>
        <a:xfrm>
          <a:off x="0" y="3471991"/>
          <a:ext cx="5803231" cy="1572480"/>
        </a:xfrm>
        <a:prstGeom prst="roundRect">
          <a:avLst/>
        </a:prstGeom>
        <a:solidFill>
          <a:schemeClr val="accent2">
            <a:hueOff val="1534790"/>
            <a:satOff val="-153"/>
            <a:lumOff val="-2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This mechanism is called </a:t>
          </a:r>
          <a:r>
            <a:rPr lang="en-US" sz="2800" b="1" kern="1200"/>
            <a:t>stable improvement cycles (SIC)</a:t>
          </a:r>
          <a:endParaRPr lang="en-US" sz="2800" kern="1200"/>
        </a:p>
      </dsp:txBody>
      <dsp:txXfrm>
        <a:off x="76762" y="3548753"/>
        <a:ext cx="5649707" cy="141895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DF1400-12E1-444A-8E45-13C7C0E66FFB}">
      <dsp:nvSpPr>
        <dsp:cNvPr id="0" name=""/>
        <dsp:cNvSpPr/>
      </dsp:nvSpPr>
      <dsp:spPr>
        <a:xfrm>
          <a:off x="51" y="136558"/>
          <a:ext cx="4913783" cy="77488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NYC now uses student-proposing DA, except</a:t>
          </a:r>
        </a:p>
      </dsp:txBody>
      <dsp:txXfrm>
        <a:off x="51" y="136558"/>
        <a:ext cx="4913783" cy="774889"/>
      </dsp:txXfrm>
    </dsp:sp>
    <dsp:sp modelId="{5172CDED-8302-43FC-ADB0-78BB05DA8B24}">
      <dsp:nvSpPr>
        <dsp:cNvPr id="0" name=""/>
        <dsp:cNvSpPr/>
      </dsp:nvSpPr>
      <dsp:spPr>
        <a:xfrm>
          <a:off x="51" y="911448"/>
          <a:ext cx="4913783" cy="311283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Students can rank only 12 schools</a:t>
          </a:r>
        </a:p>
        <a:p>
          <a:pPr marL="228600" lvl="1" indent="-228600" algn="l" defTabSz="933450">
            <a:lnSpc>
              <a:spcPct val="90000"/>
            </a:lnSpc>
            <a:spcBef>
              <a:spcPct val="0"/>
            </a:spcBef>
            <a:spcAft>
              <a:spcPct val="15000"/>
            </a:spcAft>
            <a:buChar char="•"/>
          </a:pPr>
          <a:r>
            <a:rPr lang="en-US" sz="2100" kern="1200"/>
            <a:t>A few schools (Stuyvesant, Bronx Science) get filled first using examinations.</a:t>
          </a:r>
        </a:p>
        <a:p>
          <a:pPr marL="228600" lvl="1" indent="-228600" algn="l" defTabSz="933450">
            <a:lnSpc>
              <a:spcPct val="90000"/>
            </a:lnSpc>
            <a:spcBef>
              <a:spcPct val="0"/>
            </a:spcBef>
            <a:spcAft>
              <a:spcPct val="15000"/>
            </a:spcAft>
            <a:buChar char="•"/>
          </a:pPr>
          <a:r>
            <a:rPr lang="en-US" sz="2100" kern="1200"/>
            <a:t>Some top students automatically get first choice.</a:t>
          </a:r>
        </a:p>
        <a:p>
          <a:pPr marL="228600" lvl="1" indent="-228600" algn="l" defTabSz="933450">
            <a:lnSpc>
              <a:spcPct val="90000"/>
            </a:lnSpc>
            <a:spcBef>
              <a:spcPct val="0"/>
            </a:spcBef>
            <a:spcAft>
              <a:spcPct val="15000"/>
            </a:spcAft>
            <a:buChar char="•"/>
          </a:pPr>
          <a:r>
            <a:rPr lang="en-US" sz="2100" kern="1200"/>
            <a:t>Unmatched students go to a second round, which uses random serial dictatorship.</a:t>
          </a:r>
        </a:p>
      </dsp:txBody>
      <dsp:txXfrm>
        <a:off x="51" y="911448"/>
        <a:ext cx="4913783" cy="3112830"/>
      </dsp:txXfrm>
    </dsp:sp>
    <dsp:sp modelId="{8E87CDCF-E771-4285-82C0-7D9B1F39988A}">
      <dsp:nvSpPr>
        <dsp:cNvPr id="0" name=""/>
        <dsp:cNvSpPr/>
      </dsp:nvSpPr>
      <dsp:spPr>
        <a:xfrm>
          <a:off x="5601764" y="136558"/>
          <a:ext cx="4913783" cy="77488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In first year of new program</a:t>
          </a:r>
        </a:p>
      </dsp:txBody>
      <dsp:txXfrm>
        <a:off x="5601764" y="136558"/>
        <a:ext cx="4913783" cy="774889"/>
      </dsp:txXfrm>
    </dsp:sp>
    <dsp:sp modelId="{841007B1-FEB8-469E-8394-A68D3821D8B8}">
      <dsp:nvSpPr>
        <dsp:cNvPr id="0" name=""/>
        <dsp:cNvSpPr/>
      </dsp:nvSpPr>
      <dsp:spPr>
        <a:xfrm>
          <a:off x="5601764" y="911448"/>
          <a:ext cx="4913783" cy="311283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More than 70,000 got one of their choice schools.</a:t>
          </a:r>
        </a:p>
        <a:p>
          <a:pPr marL="228600" lvl="1" indent="-228600" algn="l" defTabSz="933450">
            <a:lnSpc>
              <a:spcPct val="90000"/>
            </a:lnSpc>
            <a:spcBef>
              <a:spcPct val="0"/>
            </a:spcBef>
            <a:spcAft>
              <a:spcPct val="15000"/>
            </a:spcAft>
            <a:buChar char="•"/>
          </a:pPr>
          <a:r>
            <a:rPr lang="en-US" sz="2100" kern="1200"/>
            <a:t>Another 7,600 got a choice school in RSD stage</a:t>
          </a:r>
        </a:p>
        <a:p>
          <a:pPr marL="228600" lvl="1" indent="-228600" algn="l" defTabSz="933450">
            <a:lnSpc>
              <a:spcPct val="90000"/>
            </a:lnSpc>
            <a:spcBef>
              <a:spcPct val="0"/>
            </a:spcBef>
            <a:spcAft>
              <a:spcPct val="15000"/>
            </a:spcAft>
            <a:buChar char="•"/>
          </a:pPr>
          <a:r>
            <a:rPr lang="en-US" sz="2100" kern="1200"/>
            <a:t>Just 3,000 were left, down from 30,000.</a:t>
          </a:r>
        </a:p>
      </dsp:txBody>
      <dsp:txXfrm>
        <a:off x="5601764" y="911448"/>
        <a:ext cx="4913783" cy="31128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8E4482-7E2F-47E7-852D-8BEFA9835D21}">
      <dsp:nvSpPr>
        <dsp:cNvPr id="0" name=""/>
        <dsp:cNvSpPr/>
      </dsp:nvSpPr>
      <dsp:spPr>
        <a:xfrm>
          <a:off x="0" y="4170"/>
          <a:ext cx="6651253" cy="88840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DBD4D8-A082-4D3B-BB7B-8050A66DFA93}">
      <dsp:nvSpPr>
        <dsp:cNvPr id="0" name=""/>
        <dsp:cNvSpPr/>
      </dsp:nvSpPr>
      <dsp:spPr>
        <a:xfrm>
          <a:off x="268742" y="204061"/>
          <a:ext cx="488622" cy="4886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F67168-5855-4215-86C5-76F9A3AC4DAB}">
      <dsp:nvSpPr>
        <dsp:cNvPr id="0" name=""/>
        <dsp:cNvSpPr/>
      </dsp:nvSpPr>
      <dsp:spPr>
        <a:xfrm>
          <a:off x="1026106" y="4170"/>
          <a:ext cx="5625146" cy="888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023" tIns="94023" rIns="94023" bIns="94023" numCol="1" spcCol="1270" anchor="ctr" anchorCtr="0">
          <a:noAutofit/>
        </a:bodyPr>
        <a:lstStyle/>
        <a:p>
          <a:pPr marL="0" lvl="0" indent="0" algn="l" defTabSz="711200">
            <a:lnSpc>
              <a:spcPct val="90000"/>
            </a:lnSpc>
            <a:spcBef>
              <a:spcPct val="0"/>
            </a:spcBef>
            <a:spcAft>
              <a:spcPct val="35000"/>
            </a:spcAft>
            <a:buNone/>
          </a:pPr>
          <a:r>
            <a:rPr lang="en-US" sz="1600" kern="1200"/>
            <a:t>Now that so many people have a college degree, it has become a requirement of many jobs</a:t>
          </a:r>
        </a:p>
      </dsp:txBody>
      <dsp:txXfrm>
        <a:off x="1026106" y="4170"/>
        <a:ext cx="5625146" cy="888403"/>
      </dsp:txXfrm>
    </dsp:sp>
    <dsp:sp modelId="{46155EF2-4D30-4583-A1E6-0FA1CF0BEFBA}">
      <dsp:nvSpPr>
        <dsp:cNvPr id="0" name=""/>
        <dsp:cNvSpPr/>
      </dsp:nvSpPr>
      <dsp:spPr>
        <a:xfrm>
          <a:off x="0" y="1114675"/>
          <a:ext cx="6651253" cy="88840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B2AC8F-2278-499B-8574-D10E26D93F53}">
      <dsp:nvSpPr>
        <dsp:cNvPr id="0" name=""/>
        <dsp:cNvSpPr/>
      </dsp:nvSpPr>
      <dsp:spPr>
        <a:xfrm>
          <a:off x="268742" y="1314566"/>
          <a:ext cx="488622" cy="4886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42A293-DA62-46F1-BD62-2CF1410920EE}">
      <dsp:nvSpPr>
        <dsp:cNvPr id="0" name=""/>
        <dsp:cNvSpPr/>
      </dsp:nvSpPr>
      <dsp:spPr>
        <a:xfrm>
          <a:off x="1026106" y="1114675"/>
          <a:ext cx="5625146" cy="888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023" tIns="94023" rIns="94023" bIns="94023" numCol="1" spcCol="1270" anchor="ctr" anchorCtr="0">
          <a:noAutofit/>
        </a:bodyPr>
        <a:lstStyle/>
        <a:p>
          <a:pPr marL="0" lvl="0" indent="0" algn="l" defTabSz="711200">
            <a:lnSpc>
              <a:spcPct val="90000"/>
            </a:lnSpc>
            <a:spcBef>
              <a:spcPct val="0"/>
            </a:spcBef>
            <a:spcAft>
              <a:spcPct val="35000"/>
            </a:spcAft>
            <a:buNone/>
          </a:pPr>
          <a:r>
            <a:rPr lang="en-US" sz="1600" kern="1200"/>
            <a:t>Just like once upon a time, a high school diploma was enough</a:t>
          </a:r>
        </a:p>
      </dsp:txBody>
      <dsp:txXfrm>
        <a:off x="1026106" y="1114675"/>
        <a:ext cx="5625146" cy="888403"/>
      </dsp:txXfrm>
    </dsp:sp>
    <dsp:sp modelId="{26EEB709-ED9D-4A24-A2B2-CE06924E3039}">
      <dsp:nvSpPr>
        <dsp:cNvPr id="0" name=""/>
        <dsp:cNvSpPr/>
      </dsp:nvSpPr>
      <dsp:spPr>
        <a:xfrm>
          <a:off x="0" y="2225180"/>
          <a:ext cx="6651253" cy="88840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ECAF17-9C25-422B-97DF-4528E390516D}">
      <dsp:nvSpPr>
        <dsp:cNvPr id="0" name=""/>
        <dsp:cNvSpPr/>
      </dsp:nvSpPr>
      <dsp:spPr>
        <a:xfrm>
          <a:off x="268742" y="2425070"/>
          <a:ext cx="488622" cy="4886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D260A2-5618-46EE-85C9-5366B86F8555}">
      <dsp:nvSpPr>
        <dsp:cNvPr id="0" name=""/>
        <dsp:cNvSpPr/>
      </dsp:nvSpPr>
      <dsp:spPr>
        <a:xfrm>
          <a:off x="1026106" y="2225180"/>
          <a:ext cx="5625146" cy="888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023" tIns="94023" rIns="94023" bIns="94023" numCol="1" spcCol="1270" anchor="ctr" anchorCtr="0">
          <a:noAutofit/>
        </a:bodyPr>
        <a:lstStyle/>
        <a:p>
          <a:pPr marL="0" lvl="0" indent="0" algn="l" defTabSz="711200">
            <a:lnSpc>
              <a:spcPct val="90000"/>
            </a:lnSpc>
            <a:spcBef>
              <a:spcPct val="0"/>
            </a:spcBef>
            <a:spcAft>
              <a:spcPct val="35000"/>
            </a:spcAft>
            <a:buNone/>
          </a:pPr>
          <a:r>
            <a:rPr lang="en-US" sz="1600" kern="1200"/>
            <a:t>And before that, basic literacy</a:t>
          </a:r>
        </a:p>
      </dsp:txBody>
      <dsp:txXfrm>
        <a:off x="1026106" y="2225180"/>
        <a:ext cx="5625146" cy="888403"/>
      </dsp:txXfrm>
    </dsp:sp>
    <dsp:sp modelId="{E0EC4CFB-BEB4-46CA-BAA1-FB5CD195BD78}">
      <dsp:nvSpPr>
        <dsp:cNvPr id="0" name=""/>
        <dsp:cNvSpPr/>
      </dsp:nvSpPr>
      <dsp:spPr>
        <a:xfrm>
          <a:off x="0" y="3335684"/>
          <a:ext cx="6651253" cy="8884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3C347A-3DFE-4626-A938-08F7E1AABF29}">
      <dsp:nvSpPr>
        <dsp:cNvPr id="0" name=""/>
        <dsp:cNvSpPr/>
      </dsp:nvSpPr>
      <dsp:spPr>
        <a:xfrm>
          <a:off x="268742" y="3535575"/>
          <a:ext cx="488622" cy="48862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78D37E-43F9-441C-8455-BA48771EF544}">
      <dsp:nvSpPr>
        <dsp:cNvPr id="0" name=""/>
        <dsp:cNvSpPr/>
      </dsp:nvSpPr>
      <dsp:spPr>
        <a:xfrm>
          <a:off x="1026106" y="3335684"/>
          <a:ext cx="5625146" cy="888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023" tIns="94023" rIns="94023" bIns="94023" numCol="1" spcCol="1270" anchor="ctr" anchorCtr="0">
          <a:noAutofit/>
        </a:bodyPr>
        <a:lstStyle/>
        <a:p>
          <a:pPr marL="0" lvl="0" indent="0" algn="l" defTabSz="711200">
            <a:lnSpc>
              <a:spcPct val="90000"/>
            </a:lnSpc>
            <a:spcBef>
              <a:spcPct val="0"/>
            </a:spcBef>
            <a:spcAft>
              <a:spcPct val="35000"/>
            </a:spcAft>
            <a:buNone/>
          </a:pPr>
          <a:r>
            <a:rPr lang="en-US" sz="1600" kern="1200"/>
            <a:t>But the costs just keep on increasing</a:t>
          </a:r>
        </a:p>
      </dsp:txBody>
      <dsp:txXfrm>
        <a:off x="1026106" y="3335684"/>
        <a:ext cx="5625146" cy="888403"/>
      </dsp:txXfrm>
    </dsp:sp>
    <dsp:sp modelId="{E86A79E6-E068-4093-A8D0-DE0FD4C65017}">
      <dsp:nvSpPr>
        <dsp:cNvPr id="0" name=""/>
        <dsp:cNvSpPr/>
      </dsp:nvSpPr>
      <dsp:spPr>
        <a:xfrm>
          <a:off x="0" y="4446189"/>
          <a:ext cx="6651253" cy="888403"/>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954A2C-7CE9-47CB-A898-121EB8603CD3}">
      <dsp:nvSpPr>
        <dsp:cNvPr id="0" name=""/>
        <dsp:cNvSpPr/>
      </dsp:nvSpPr>
      <dsp:spPr>
        <a:xfrm>
          <a:off x="268742" y="4646080"/>
          <a:ext cx="488622" cy="48862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8C9498-0293-49E0-8BAD-A4E94ADF8B1A}">
      <dsp:nvSpPr>
        <dsp:cNvPr id="0" name=""/>
        <dsp:cNvSpPr/>
      </dsp:nvSpPr>
      <dsp:spPr>
        <a:xfrm>
          <a:off x="1026106" y="4446189"/>
          <a:ext cx="5625146" cy="888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023" tIns="94023" rIns="94023" bIns="94023" numCol="1" spcCol="1270" anchor="ctr" anchorCtr="0">
          <a:noAutofit/>
        </a:bodyPr>
        <a:lstStyle/>
        <a:p>
          <a:pPr marL="0" lvl="0" indent="0" algn="l" defTabSz="711200">
            <a:lnSpc>
              <a:spcPct val="90000"/>
            </a:lnSpc>
            <a:spcBef>
              <a:spcPct val="0"/>
            </a:spcBef>
            <a:spcAft>
              <a:spcPct val="35000"/>
            </a:spcAft>
            <a:buNone/>
          </a:pPr>
          <a:r>
            <a:rPr lang="en-US" sz="1600" kern="1200"/>
            <a:t>To be fair, the cost of living and the amount of stuff we own has also increased by leaps and bounds since the 50s, but not in the same way as a university degree</a:t>
          </a:r>
        </a:p>
      </dsp:txBody>
      <dsp:txXfrm>
        <a:off x="1026106" y="4446189"/>
        <a:ext cx="5625146" cy="8884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67EE2-FB38-4B1D-8134-53A4B5766A29}">
      <dsp:nvSpPr>
        <dsp:cNvPr id="0" name=""/>
        <dsp:cNvSpPr/>
      </dsp:nvSpPr>
      <dsp:spPr>
        <a:xfrm>
          <a:off x="0" y="2847"/>
          <a:ext cx="10515600" cy="910343"/>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848CAE-743B-431B-B581-AF00F007138F}">
      <dsp:nvSpPr>
        <dsp:cNvPr id="0" name=""/>
        <dsp:cNvSpPr/>
      </dsp:nvSpPr>
      <dsp:spPr>
        <a:xfrm>
          <a:off x="275378" y="207674"/>
          <a:ext cx="500688" cy="5006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4DD00D-1155-4911-B736-858BA54C84EE}">
      <dsp:nvSpPr>
        <dsp:cNvPr id="0" name=""/>
        <dsp:cNvSpPr/>
      </dsp:nvSpPr>
      <dsp:spPr>
        <a:xfrm>
          <a:off x="1051446" y="2847"/>
          <a:ext cx="9463125" cy="910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345" tIns="96345" rIns="96345" bIns="96345" numCol="1" spcCol="1270" anchor="ctr" anchorCtr="0">
          <a:noAutofit/>
        </a:bodyPr>
        <a:lstStyle/>
        <a:p>
          <a:pPr marL="0" lvl="0" indent="0" algn="l" defTabSz="666750">
            <a:lnSpc>
              <a:spcPct val="100000"/>
            </a:lnSpc>
            <a:spcBef>
              <a:spcPct val="0"/>
            </a:spcBef>
            <a:spcAft>
              <a:spcPct val="35000"/>
            </a:spcAft>
            <a:buNone/>
          </a:pPr>
          <a:r>
            <a:rPr lang="en-US" sz="1500" kern="1200" dirty="0"/>
            <a:t>K-12 students historically went to their local schools</a:t>
          </a:r>
        </a:p>
      </dsp:txBody>
      <dsp:txXfrm>
        <a:off x="1051446" y="2847"/>
        <a:ext cx="9463125" cy="910343"/>
      </dsp:txXfrm>
    </dsp:sp>
    <dsp:sp modelId="{16D9288A-2958-4619-99FA-4FCCA4C7565F}">
      <dsp:nvSpPr>
        <dsp:cNvPr id="0" name=""/>
        <dsp:cNvSpPr/>
      </dsp:nvSpPr>
      <dsp:spPr>
        <a:xfrm>
          <a:off x="0" y="1140776"/>
          <a:ext cx="10515600" cy="910343"/>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15DEF2-2589-437F-A5B2-13530DBB8920}">
      <dsp:nvSpPr>
        <dsp:cNvPr id="0" name=""/>
        <dsp:cNvSpPr/>
      </dsp:nvSpPr>
      <dsp:spPr>
        <a:xfrm>
          <a:off x="275378" y="1345603"/>
          <a:ext cx="500688" cy="5006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8CDE44-ACBD-4C9E-B2DB-6D3F40311C6B}">
      <dsp:nvSpPr>
        <dsp:cNvPr id="0" name=""/>
        <dsp:cNvSpPr/>
      </dsp:nvSpPr>
      <dsp:spPr>
        <a:xfrm>
          <a:off x="1051446" y="1140776"/>
          <a:ext cx="4732020" cy="910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345" tIns="96345" rIns="96345" bIns="96345" numCol="1" spcCol="1270" anchor="ctr" anchorCtr="0">
          <a:noAutofit/>
        </a:bodyPr>
        <a:lstStyle/>
        <a:p>
          <a:pPr marL="0" lvl="0" indent="0" algn="l" defTabSz="666750">
            <a:lnSpc>
              <a:spcPct val="100000"/>
            </a:lnSpc>
            <a:spcBef>
              <a:spcPct val="0"/>
            </a:spcBef>
            <a:spcAft>
              <a:spcPct val="35000"/>
            </a:spcAft>
            <a:buNone/>
          </a:pPr>
          <a:r>
            <a:rPr lang="en-US" sz="1500" kern="1200" dirty="0"/>
            <a:t>School choice programs allowed students/families* to express preference over schools</a:t>
          </a:r>
        </a:p>
      </dsp:txBody>
      <dsp:txXfrm>
        <a:off x="1051446" y="1140776"/>
        <a:ext cx="4732020" cy="910343"/>
      </dsp:txXfrm>
    </dsp:sp>
    <dsp:sp modelId="{7F57D937-BC92-42C5-8976-12DCE20FBD8E}">
      <dsp:nvSpPr>
        <dsp:cNvPr id="0" name=""/>
        <dsp:cNvSpPr/>
      </dsp:nvSpPr>
      <dsp:spPr>
        <a:xfrm>
          <a:off x="5783466" y="1140776"/>
          <a:ext cx="4731105" cy="910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345" tIns="96345" rIns="96345" bIns="96345" numCol="1" spcCol="1270" anchor="ctr" anchorCtr="0">
          <a:noAutofit/>
        </a:bodyPr>
        <a:lstStyle/>
        <a:p>
          <a:pPr marL="0" lvl="0" indent="0" algn="l" defTabSz="488950">
            <a:lnSpc>
              <a:spcPct val="100000"/>
            </a:lnSpc>
            <a:spcBef>
              <a:spcPct val="0"/>
            </a:spcBef>
            <a:spcAft>
              <a:spcPct val="35000"/>
            </a:spcAft>
            <a:buNone/>
          </a:pPr>
          <a:r>
            <a:rPr lang="en-US" sz="1100" kern="1200"/>
            <a:t>*The backseat driver of all of this</a:t>
          </a:r>
        </a:p>
      </dsp:txBody>
      <dsp:txXfrm>
        <a:off x="5783466" y="1140776"/>
        <a:ext cx="4731105" cy="910343"/>
      </dsp:txXfrm>
    </dsp:sp>
    <dsp:sp modelId="{26C8254D-B8D1-45E9-AC3A-1EEE492940AC}">
      <dsp:nvSpPr>
        <dsp:cNvPr id="0" name=""/>
        <dsp:cNvSpPr/>
      </dsp:nvSpPr>
      <dsp:spPr>
        <a:xfrm>
          <a:off x="0" y="2261017"/>
          <a:ext cx="10515600" cy="292840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343B30-C913-46CC-B697-0F4B1F4EFB0E}">
      <dsp:nvSpPr>
        <dsp:cNvPr id="0" name=""/>
        <dsp:cNvSpPr/>
      </dsp:nvSpPr>
      <dsp:spPr>
        <a:xfrm>
          <a:off x="275378" y="3492561"/>
          <a:ext cx="500688" cy="5006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9A9BA1-18F7-43F2-8EF4-080328C17D69}">
      <dsp:nvSpPr>
        <dsp:cNvPr id="0" name=""/>
        <dsp:cNvSpPr/>
      </dsp:nvSpPr>
      <dsp:spPr>
        <a:xfrm>
          <a:off x="1051446" y="2727950"/>
          <a:ext cx="4732020" cy="2029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345" tIns="96345" rIns="96345" bIns="96345" numCol="1" spcCol="1270" anchor="ctr" anchorCtr="0">
          <a:noAutofit/>
        </a:bodyPr>
        <a:lstStyle/>
        <a:p>
          <a:pPr marL="0" lvl="0" indent="0" algn="l" defTabSz="666750">
            <a:lnSpc>
              <a:spcPct val="100000"/>
            </a:lnSpc>
            <a:spcBef>
              <a:spcPct val="0"/>
            </a:spcBef>
            <a:spcAft>
              <a:spcPct val="35000"/>
            </a:spcAft>
            <a:buNone/>
          </a:pPr>
          <a:r>
            <a:rPr lang="en-US" sz="1500" kern="1200" dirty="0"/>
            <a:t>The goals of such an assignment mechanism started to emerge and they were:</a:t>
          </a:r>
        </a:p>
      </dsp:txBody>
      <dsp:txXfrm>
        <a:off x="1051446" y="2727950"/>
        <a:ext cx="4732020" cy="2029910"/>
      </dsp:txXfrm>
    </dsp:sp>
    <dsp:sp modelId="{01177090-E635-43CE-AFD3-2555B2A8AFEE}">
      <dsp:nvSpPr>
        <dsp:cNvPr id="0" name=""/>
        <dsp:cNvSpPr/>
      </dsp:nvSpPr>
      <dsp:spPr>
        <a:xfrm>
          <a:off x="5783466" y="2530551"/>
          <a:ext cx="4731105" cy="2424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345" tIns="96345" rIns="96345" bIns="96345" numCol="1" spcCol="1270" anchor="ctr" anchorCtr="0">
          <a:noAutofit/>
        </a:bodyPr>
        <a:lstStyle/>
        <a:p>
          <a:pPr marL="0" lvl="0" indent="0" algn="l" defTabSz="889000">
            <a:lnSpc>
              <a:spcPct val="100000"/>
            </a:lnSpc>
            <a:spcBef>
              <a:spcPct val="0"/>
            </a:spcBef>
            <a:spcAft>
              <a:spcPct val="35000"/>
            </a:spcAft>
            <a:buNone/>
          </a:pPr>
          <a:r>
            <a:rPr lang="en-US" sz="2000" b="1" kern="1200" dirty="0"/>
            <a:t>Efficiency</a:t>
          </a:r>
          <a:r>
            <a:rPr lang="en-US" sz="2000" kern="1200" dirty="0"/>
            <a:t>: satisfying students’ preferences as well as possible</a:t>
          </a:r>
        </a:p>
        <a:p>
          <a:pPr marL="0" lvl="0" indent="0" algn="l" defTabSz="889000">
            <a:lnSpc>
              <a:spcPct val="100000"/>
            </a:lnSpc>
            <a:spcBef>
              <a:spcPct val="0"/>
            </a:spcBef>
            <a:spcAft>
              <a:spcPct val="35000"/>
            </a:spcAft>
            <a:buNone/>
          </a:pPr>
          <a:r>
            <a:rPr lang="en-US" sz="2000" b="1" kern="1200" dirty="0"/>
            <a:t>Fairness</a:t>
          </a:r>
        </a:p>
        <a:p>
          <a:pPr marL="0" lvl="0" indent="0" algn="l" defTabSz="889000">
            <a:lnSpc>
              <a:spcPct val="100000"/>
            </a:lnSpc>
            <a:spcBef>
              <a:spcPct val="0"/>
            </a:spcBef>
            <a:spcAft>
              <a:spcPct val="35000"/>
            </a:spcAft>
            <a:buNone/>
          </a:pPr>
          <a:r>
            <a:rPr lang="en-US" sz="2000" b="1" kern="1200" dirty="0"/>
            <a:t>Simplicity</a:t>
          </a:r>
          <a:r>
            <a:rPr lang="en-US" sz="2000" kern="1200" dirty="0"/>
            <a:t>: easy to use/understand</a:t>
          </a:r>
        </a:p>
        <a:p>
          <a:pPr marL="0" lvl="0" indent="0" algn="l" defTabSz="889000">
            <a:lnSpc>
              <a:spcPct val="100000"/>
            </a:lnSpc>
            <a:spcBef>
              <a:spcPct val="0"/>
            </a:spcBef>
            <a:spcAft>
              <a:spcPct val="35000"/>
            </a:spcAft>
            <a:buNone/>
          </a:pPr>
          <a:r>
            <a:rPr lang="en-US" sz="2000" b="1" kern="1200" dirty="0"/>
            <a:t>Strategy-proofness</a:t>
          </a:r>
          <a:r>
            <a:rPr lang="en-US" sz="2000" kern="1200" dirty="0"/>
            <a:t>: it shouldn’t be gamed by its players</a:t>
          </a:r>
        </a:p>
      </dsp:txBody>
      <dsp:txXfrm>
        <a:off x="5783466" y="2530551"/>
        <a:ext cx="4731105" cy="24247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1F9BB-EA28-44AB-969A-80476C14FFB5}">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9E82E9-A8CE-4DAE-8E79-98D28B3CFF0E}">
      <dsp:nvSpPr>
        <dsp:cNvPr id="0" name=""/>
        <dsp:cNvSpPr/>
      </dsp:nvSpPr>
      <dsp:spPr>
        <a:xfrm>
          <a:off x="0" y="0"/>
          <a:ext cx="2103120" cy="4160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St. Petersburg Times, 2003: </a:t>
          </a:r>
        </a:p>
      </dsp:txBody>
      <dsp:txXfrm>
        <a:off x="0" y="0"/>
        <a:ext cx="2103120" cy="4160520"/>
      </dsp:txXfrm>
    </dsp:sp>
    <dsp:sp modelId="{AD489876-0F5F-4073-8654-7D5FF22841A8}">
      <dsp:nvSpPr>
        <dsp:cNvPr id="0" name=""/>
        <dsp:cNvSpPr/>
      </dsp:nvSpPr>
      <dsp:spPr>
        <a:xfrm>
          <a:off x="2260854" y="65008"/>
          <a:ext cx="8254746" cy="1300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Make a realistic, informed selection on the school you list as your first choice. It's the cleanest shot you will get at a school, but if you aim too high you might miss. </a:t>
          </a:r>
        </a:p>
      </dsp:txBody>
      <dsp:txXfrm>
        <a:off x="2260854" y="65008"/>
        <a:ext cx="8254746" cy="1300162"/>
      </dsp:txXfrm>
    </dsp:sp>
    <dsp:sp modelId="{64DA80B8-DB94-40E8-864C-9D7388A7FD93}">
      <dsp:nvSpPr>
        <dsp:cNvPr id="0" name=""/>
        <dsp:cNvSpPr/>
      </dsp:nvSpPr>
      <dsp:spPr>
        <a:xfrm>
          <a:off x="2103120" y="1365170"/>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6EA213-4D2B-4389-8B11-E1F99FC9A327}">
      <dsp:nvSpPr>
        <dsp:cNvPr id="0" name=""/>
        <dsp:cNvSpPr/>
      </dsp:nvSpPr>
      <dsp:spPr>
        <a:xfrm>
          <a:off x="2260854" y="1430178"/>
          <a:ext cx="8254746" cy="1300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Here's why: If the random computer selection rejects your first choice, your chances of getting your second choice school are greatly diminished. </a:t>
          </a:r>
        </a:p>
      </dsp:txBody>
      <dsp:txXfrm>
        <a:off x="2260854" y="1430178"/>
        <a:ext cx="8254746" cy="1300162"/>
      </dsp:txXfrm>
    </dsp:sp>
    <dsp:sp modelId="{3825F6ED-9F08-42AA-A466-E1AFDD66E6A6}">
      <dsp:nvSpPr>
        <dsp:cNvPr id="0" name=""/>
        <dsp:cNvSpPr/>
      </dsp:nvSpPr>
      <dsp:spPr>
        <a:xfrm>
          <a:off x="2103120" y="2730341"/>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824F0C-FD83-4E65-9898-3DEC4F6DE5E7}">
      <dsp:nvSpPr>
        <dsp:cNvPr id="0" name=""/>
        <dsp:cNvSpPr/>
      </dsp:nvSpPr>
      <dsp:spPr>
        <a:xfrm>
          <a:off x="2260854" y="2795349"/>
          <a:ext cx="8254746" cy="1300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That’s because you then fall in line behind everyone who wanted your second choice school as their first choice. You can fall even farther back in line as you get bumped down to your third, fourth and fifth choices."</a:t>
          </a:r>
        </a:p>
      </dsp:txBody>
      <dsp:txXfrm>
        <a:off x="2260854" y="2795349"/>
        <a:ext cx="8254746" cy="1300162"/>
      </dsp:txXfrm>
    </dsp:sp>
    <dsp:sp modelId="{DEA1A62B-B630-4CA3-A21E-D8A30A9D7F28}">
      <dsp:nvSpPr>
        <dsp:cNvPr id="0" name=""/>
        <dsp:cNvSpPr/>
      </dsp:nvSpPr>
      <dsp:spPr>
        <a:xfrm>
          <a:off x="2103120" y="4095511"/>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1F9BB-EA28-44AB-969A-80476C14FFB5}">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9E82E9-A8CE-4DAE-8E79-98D28B3CFF0E}">
      <dsp:nvSpPr>
        <dsp:cNvPr id="0" name=""/>
        <dsp:cNvSpPr/>
      </dsp:nvSpPr>
      <dsp:spPr>
        <a:xfrm>
          <a:off x="0" y="0"/>
          <a:ext cx="2103120" cy="2080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2004-2005 BPS Guide</a:t>
          </a:r>
        </a:p>
      </dsp:txBody>
      <dsp:txXfrm>
        <a:off x="0" y="0"/>
        <a:ext cx="2103120" cy="2080260"/>
      </dsp:txXfrm>
    </dsp:sp>
    <dsp:sp modelId="{95824F0C-FD83-4E65-9898-3DEC4F6DE5E7}">
      <dsp:nvSpPr>
        <dsp:cNvPr id="0" name=""/>
        <dsp:cNvSpPr/>
      </dsp:nvSpPr>
      <dsp:spPr>
        <a:xfrm>
          <a:off x="2260854" y="94464"/>
          <a:ext cx="8254746" cy="1889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"For a better choice of your `first choice' school...consider choosing less popular schools."</a:t>
          </a:r>
        </a:p>
      </dsp:txBody>
      <dsp:txXfrm>
        <a:off x="2260854" y="94464"/>
        <a:ext cx="8254746" cy="1889298"/>
      </dsp:txXfrm>
    </dsp:sp>
    <dsp:sp modelId="{DEA1A62B-B630-4CA3-A21E-D8A30A9D7F28}">
      <dsp:nvSpPr>
        <dsp:cNvPr id="0" name=""/>
        <dsp:cNvSpPr/>
      </dsp:nvSpPr>
      <dsp:spPr>
        <a:xfrm>
          <a:off x="2103120" y="1983763"/>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BCF655-1A25-412C-926F-BE7E314C0C0F}">
      <dsp:nvSpPr>
        <dsp:cNvPr id="0" name=""/>
        <dsp:cNvSpPr/>
      </dsp:nvSpPr>
      <dsp:spPr>
        <a:xfrm>
          <a:off x="0" y="208026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68A713-8743-4385-9935-2B0433C4778E}">
      <dsp:nvSpPr>
        <dsp:cNvPr id="0" name=""/>
        <dsp:cNvSpPr/>
      </dsp:nvSpPr>
      <dsp:spPr>
        <a:xfrm>
          <a:off x="0" y="2080260"/>
          <a:ext cx="2103120" cy="2080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West Zone Parents Group Meeting</a:t>
          </a:r>
        </a:p>
      </dsp:txBody>
      <dsp:txXfrm>
        <a:off x="0" y="2080260"/>
        <a:ext cx="2103120" cy="2080260"/>
      </dsp:txXfrm>
    </dsp:sp>
    <dsp:sp modelId="{A1572BEE-6B1E-471E-BF1A-501B0AFC4AD3}">
      <dsp:nvSpPr>
        <dsp:cNvPr id="0" name=""/>
        <dsp:cNvSpPr/>
      </dsp:nvSpPr>
      <dsp:spPr>
        <a:xfrm>
          <a:off x="2260854" y="2119315"/>
          <a:ext cx="8254746" cy="781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One school choice strategy is to find a school you like that is undersubscribed and put it as a top choice,</a:t>
          </a:r>
        </a:p>
      </dsp:txBody>
      <dsp:txXfrm>
        <a:off x="2260854" y="2119315"/>
        <a:ext cx="8254746" cy="781113"/>
      </dsp:txXfrm>
    </dsp:sp>
    <dsp:sp modelId="{244B743B-522F-43A5-B66A-AA51B199EC1F}">
      <dsp:nvSpPr>
        <dsp:cNvPr id="0" name=""/>
        <dsp:cNvSpPr/>
      </dsp:nvSpPr>
      <dsp:spPr>
        <a:xfrm>
          <a:off x="2103120" y="2900428"/>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176B13-78E8-49AC-8FF2-93E95095DCD2}">
      <dsp:nvSpPr>
        <dsp:cNvPr id="0" name=""/>
        <dsp:cNvSpPr/>
      </dsp:nvSpPr>
      <dsp:spPr>
        <a:xfrm flipH="1">
          <a:off x="5761279" y="2939484"/>
          <a:ext cx="936913" cy="359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en-US" sz="1600" kern="1200" dirty="0"/>
            <a:t>OR,</a:t>
          </a:r>
        </a:p>
      </dsp:txBody>
      <dsp:txXfrm>
        <a:off x="5761279" y="2939484"/>
        <a:ext cx="936913" cy="359374"/>
      </dsp:txXfrm>
    </dsp:sp>
    <dsp:sp modelId="{E2464575-9CDE-43BA-B097-27D83E0CDFAF}">
      <dsp:nvSpPr>
        <dsp:cNvPr id="0" name=""/>
        <dsp:cNvSpPr/>
      </dsp:nvSpPr>
      <dsp:spPr>
        <a:xfrm>
          <a:off x="2103120" y="3298859"/>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FC341F-2509-4BD3-9DFD-9953DD9BDE4F}">
      <dsp:nvSpPr>
        <dsp:cNvPr id="0" name=""/>
        <dsp:cNvSpPr/>
      </dsp:nvSpPr>
      <dsp:spPr>
        <a:xfrm>
          <a:off x="2260854" y="3337914"/>
          <a:ext cx="8254746" cy="781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find a school that you like that is popular and put it as a first choice and find a school that is less popular for a `safe` second choice."</a:t>
          </a:r>
        </a:p>
      </dsp:txBody>
      <dsp:txXfrm>
        <a:off x="2260854" y="3337914"/>
        <a:ext cx="8254746" cy="781113"/>
      </dsp:txXfrm>
    </dsp:sp>
    <dsp:sp modelId="{5A03529A-D215-4018-86D8-916BF34E09BD}">
      <dsp:nvSpPr>
        <dsp:cNvPr id="0" name=""/>
        <dsp:cNvSpPr/>
      </dsp:nvSpPr>
      <dsp:spPr>
        <a:xfrm>
          <a:off x="2103120" y="4119028"/>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AFB9FD-F4F3-44CB-81E3-A6E3EA0405FE}">
      <dsp:nvSpPr>
        <dsp:cNvPr id="0" name=""/>
        <dsp:cNvSpPr/>
      </dsp:nvSpPr>
      <dsp:spPr>
        <a:xfrm>
          <a:off x="0" y="6316"/>
          <a:ext cx="5803231" cy="12331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Each student applies to up to three schools</a:t>
          </a:r>
        </a:p>
      </dsp:txBody>
      <dsp:txXfrm>
        <a:off x="60199" y="66515"/>
        <a:ext cx="5682833" cy="1112781"/>
      </dsp:txXfrm>
    </dsp:sp>
    <dsp:sp modelId="{BE3D842D-530C-45A8-B3F1-3E0A10039321}">
      <dsp:nvSpPr>
        <dsp:cNvPr id="0" name=""/>
        <dsp:cNvSpPr/>
      </dsp:nvSpPr>
      <dsp:spPr>
        <a:xfrm>
          <a:off x="0" y="1239496"/>
          <a:ext cx="5803231" cy="3015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253"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For some schools seats are guaranteed based on location</a:t>
          </a:r>
        </a:p>
        <a:p>
          <a:pPr marL="228600" lvl="1" indent="-228600" algn="l" defTabSz="1066800">
            <a:lnSpc>
              <a:spcPct val="90000"/>
            </a:lnSpc>
            <a:spcBef>
              <a:spcPct val="0"/>
            </a:spcBef>
            <a:spcAft>
              <a:spcPct val="20000"/>
            </a:spcAft>
            <a:buChar char="•"/>
          </a:pPr>
          <a:r>
            <a:rPr lang="en-US" sz="2400" kern="1200"/>
            <a:t>Afterwards, a lottery determines other students’ fates</a:t>
          </a:r>
        </a:p>
        <a:p>
          <a:pPr marL="228600" lvl="1" indent="-228600" algn="l" defTabSz="1066800">
            <a:lnSpc>
              <a:spcPct val="90000"/>
            </a:lnSpc>
            <a:spcBef>
              <a:spcPct val="0"/>
            </a:spcBef>
            <a:spcAft>
              <a:spcPct val="20000"/>
            </a:spcAft>
            <a:buChar char="•"/>
          </a:pPr>
          <a:r>
            <a:rPr lang="en-US" sz="2400" kern="1200"/>
            <a:t>A student with an offer has 3 (!) days to decide</a:t>
          </a:r>
        </a:p>
        <a:p>
          <a:pPr marL="228600" lvl="1" indent="-228600" algn="l" defTabSz="1066800">
            <a:lnSpc>
              <a:spcPct val="90000"/>
            </a:lnSpc>
            <a:spcBef>
              <a:spcPct val="0"/>
            </a:spcBef>
            <a:spcAft>
              <a:spcPct val="20000"/>
            </a:spcAft>
            <a:buChar char="•"/>
          </a:pPr>
          <a:r>
            <a:rPr lang="en-US" sz="2400" kern="1200"/>
            <a:t>If they accept, they’re removed from the system</a:t>
          </a:r>
        </a:p>
      </dsp:txBody>
      <dsp:txXfrm>
        <a:off x="0" y="1239496"/>
        <a:ext cx="5803231" cy="3015989"/>
      </dsp:txXfrm>
    </dsp:sp>
    <dsp:sp modelId="{DA76EA67-53B5-4146-B964-1AD53BEB9F93}">
      <dsp:nvSpPr>
        <dsp:cNvPr id="0" name=""/>
        <dsp:cNvSpPr/>
      </dsp:nvSpPr>
      <dsp:spPr>
        <a:xfrm>
          <a:off x="0" y="4255486"/>
          <a:ext cx="5803231" cy="1233179"/>
        </a:xfrm>
        <a:prstGeom prst="roundRect">
          <a:avLst/>
        </a:prstGeom>
        <a:solidFill>
          <a:schemeClr val="accent2">
            <a:hueOff val="1534790"/>
            <a:satOff val="-153"/>
            <a:lumOff val="-2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Process repeats until no more students</a:t>
          </a:r>
        </a:p>
      </dsp:txBody>
      <dsp:txXfrm>
        <a:off x="60199" y="4315685"/>
        <a:ext cx="5682833" cy="111278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DA4F85-AA35-4623-ABDD-9BF5CD35818F}">
      <dsp:nvSpPr>
        <dsp:cNvPr id="0" name=""/>
        <dsp:cNvSpPr/>
      </dsp:nvSpPr>
      <dsp:spPr>
        <a:xfrm>
          <a:off x="154124" y="0"/>
          <a:ext cx="5494983" cy="5494983"/>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51155A-8E7B-405B-94D9-ACE90D5B0DA7}">
      <dsp:nvSpPr>
        <dsp:cNvPr id="0" name=""/>
        <dsp:cNvSpPr/>
      </dsp:nvSpPr>
      <dsp:spPr>
        <a:xfrm>
          <a:off x="676147" y="522023"/>
          <a:ext cx="2143043" cy="214304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No individual rationality</a:t>
          </a:r>
        </a:p>
      </dsp:txBody>
      <dsp:txXfrm>
        <a:off x="780762" y="626638"/>
        <a:ext cx="1933813" cy="1933813"/>
      </dsp:txXfrm>
    </dsp:sp>
    <dsp:sp modelId="{336C3B1C-110D-40B3-B302-A803B5DD0B45}">
      <dsp:nvSpPr>
        <dsp:cNvPr id="0" name=""/>
        <dsp:cNvSpPr/>
      </dsp:nvSpPr>
      <dsp:spPr>
        <a:xfrm>
          <a:off x="2984040" y="522023"/>
          <a:ext cx="2143043" cy="214304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No stability = justified envy</a:t>
          </a:r>
        </a:p>
      </dsp:txBody>
      <dsp:txXfrm>
        <a:off x="3088655" y="626638"/>
        <a:ext cx="1933813" cy="1933813"/>
      </dsp:txXfrm>
    </dsp:sp>
    <dsp:sp modelId="{A3777427-A9B8-44EB-9C76-9CE3340ECF45}">
      <dsp:nvSpPr>
        <dsp:cNvPr id="0" name=""/>
        <dsp:cNvSpPr/>
      </dsp:nvSpPr>
      <dsp:spPr>
        <a:xfrm>
          <a:off x="676147" y="2829916"/>
          <a:ext cx="2143043" cy="214304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Not Pareto efficient</a:t>
          </a:r>
        </a:p>
      </dsp:txBody>
      <dsp:txXfrm>
        <a:off x="780762" y="2934531"/>
        <a:ext cx="1933813" cy="1933813"/>
      </dsp:txXfrm>
    </dsp:sp>
    <dsp:sp modelId="{E46F7090-11CC-4495-A251-30FC7EBF2874}">
      <dsp:nvSpPr>
        <dsp:cNvPr id="0" name=""/>
        <dsp:cNvSpPr/>
      </dsp:nvSpPr>
      <dsp:spPr>
        <a:xfrm>
          <a:off x="2984040" y="2829916"/>
          <a:ext cx="2143043" cy="214304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Not strategy proof</a:t>
          </a:r>
        </a:p>
      </dsp:txBody>
      <dsp:txXfrm>
        <a:off x="3088655" y="2934531"/>
        <a:ext cx="1933813" cy="193381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B98445-30F9-4F67-8D1C-841C547B6914}">
      <dsp:nvSpPr>
        <dsp:cNvPr id="0" name=""/>
        <dsp:cNvSpPr/>
      </dsp:nvSpPr>
      <dsp:spPr>
        <a:xfrm>
          <a:off x="89024" y="1544658"/>
          <a:ext cx="3203971" cy="20710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The simplest solution with no justified envy is student-proposing deferred acceptance (SPDA)</a:t>
          </a:r>
        </a:p>
      </dsp:txBody>
      <dsp:txXfrm>
        <a:off x="89024" y="1544658"/>
        <a:ext cx="3203971" cy="2071000"/>
      </dsp:txXfrm>
    </dsp:sp>
    <dsp:sp modelId="{0151E876-D075-4F8E-839C-F8BE4188CEB3}">
      <dsp:nvSpPr>
        <dsp:cNvPr id="0" name=""/>
        <dsp:cNvSpPr/>
      </dsp:nvSpPr>
      <dsp:spPr>
        <a:xfrm flipV="1">
          <a:off x="96681" y="526088"/>
          <a:ext cx="3203971" cy="100584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D4A331-FAC7-4883-B941-93D671E796A6}">
      <dsp:nvSpPr>
        <dsp:cNvPr id="0" name=""/>
        <dsp:cNvSpPr/>
      </dsp:nvSpPr>
      <dsp:spPr>
        <a:xfrm>
          <a:off x="3655814" y="84114"/>
          <a:ext cx="3203971" cy="116234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a:t>Recall: a DA matching is not stable if </a:t>
          </a:r>
        </a:p>
      </dsp:txBody>
      <dsp:txXfrm>
        <a:off x="3655814" y="84114"/>
        <a:ext cx="3203971" cy="1162340"/>
      </dsp:txXfrm>
    </dsp:sp>
    <dsp:sp modelId="{2B08EE26-49BC-4E25-A878-39DE5AF203F2}">
      <dsp:nvSpPr>
        <dsp:cNvPr id="0" name=""/>
        <dsp:cNvSpPr/>
      </dsp:nvSpPr>
      <dsp:spPr>
        <a:xfrm>
          <a:off x="3655814" y="1246455"/>
          <a:ext cx="3203971" cy="2830266"/>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an element of set A prefers some given element B of the second matched set over what A is already matched to</a:t>
          </a:r>
        </a:p>
        <a:p>
          <a:pPr marL="171450" lvl="1" indent="-171450" algn="l" defTabSz="800100">
            <a:lnSpc>
              <a:spcPct val="90000"/>
            </a:lnSpc>
            <a:spcBef>
              <a:spcPct val="0"/>
            </a:spcBef>
            <a:spcAft>
              <a:spcPct val="15000"/>
            </a:spcAft>
            <a:buChar char="•"/>
          </a:pPr>
          <a:r>
            <a:rPr lang="en-US" sz="1800" kern="1200" dirty="0"/>
            <a:t>B also prefers A over the element to which B is already matched</a:t>
          </a:r>
        </a:p>
      </dsp:txBody>
      <dsp:txXfrm>
        <a:off x="3655814" y="1246455"/>
        <a:ext cx="3203971" cy="2830266"/>
      </dsp:txXfrm>
    </dsp:sp>
    <dsp:sp modelId="{67D7F7DE-7F3D-4ABC-8F9F-F1AC8CA2C80D}">
      <dsp:nvSpPr>
        <dsp:cNvPr id="0" name=""/>
        <dsp:cNvSpPr/>
      </dsp:nvSpPr>
      <dsp:spPr>
        <a:xfrm>
          <a:off x="7308342" y="84114"/>
          <a:ext cx="3203971" cy="116234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a:t>Stability can be defined as</a:t>
          </a:r>
        </a:p>
      </dsp:txBody>
      <dsp:txXfrm>
        <a:off x="7308342" y="84114"/>
        <a:ext cx="3203971" cy="1162340"/>
      </dsp:txXfrm>
    </dsp:sp>
    <dsp:sp modelId="{EA716671-4CA1-43F4-8125-33C03CE03354}">
      <dsp:nvSpPr>
        <dsp:cNvPr id="0" name=""/>
        <dsp:cNvSpPr/>
      </dsp:nvSpPr>
      <dsp:spPr>
        <a:xfrm>
          <a:off x="7308342" y="1246455"/>
          <a:ext cx="3203971" cy="2830266"/>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When there does not exist any match (A,B) which both prefer each other to their current partner under the matching</a:t>
          </a:r>
        </a:p>
        <a:p>
          <a:pPr marL="171450" lvl="1" indent="-171450" algn="l" defTabSz="800100">
            <a:lnSpc>
              <a:spcPct val="90000"/>
            </a:lnSpc>
            <a:spcBef>
              <a:spcPct val="0"/>
            </a:spcBef>
            <a:spcAft>
              <a:spcPct val="15000"/>
            </a:spcAft>
            <a:buChar char="•"/>
          </a:pPr>
          <a:r>
            <a:rPr lang="en-US" sz="1800" kern="1200" dirty="0"/>
            <a:t>There always exists a stable matching, shown by the Gale-Shapley algorithm</a:t>
          </a:r>
        </a:p>
      </dsp:txBody>
      <dsp:txXfrm>
        <a:off x="7308342" y="1246455"/>
        <a:ext cx="3203971" cy="283026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5E0FC4-2239-4E63-8B5F-4ADB2C2D73B4}">
      <dsp:nvSpPr>
        <dsp:cNvPr id="0" name=""/>
        <dsp:cNvSpPr/>
      </dsp:nvSpPr>
      <dsp:spPr>
        <a:xfrm>
          <a:off x="0" y="0"/>
          <a:ext cx="580323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0A0DEB-8990-45EB-B813-4FCF3ADA4EC1}">
      <dsp:nvSpPr>
        <dsp:cNvPr id="0" name=""/>
        <dsp:cNvSpPr/>
      </dsp:nvSpPr>
      <dsp:spPr>
        <a:xfrm>
          <a:off x="0" y="0"/>
          <a:ext cx="5803231" cy="1373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dirty="0"/>
            <a:t>Pareto efficiency </a:t>
          </a:r>
          <a:r>
            <a:rPr lang="en-US" sz="2600" kern="1200" dirty="0"/>
            <a:t>means that any change that can be done will harm an agent</a:t>
          </a:r>
        </a:p>
      </dsp:txBody>
      <dsp:txXfrm>
        <a:off x="0" y="0"/>
        <a:ext cx="5803231" cy="1373745"/>
      </dsp:txXfrm>
    </dsp:sp>
    <dsp:sp modelId="{93D729A7-BB83-4C62-8063-1AF2C065E414}">
      <dsp:nvSpPr>
        <dsp:cNvPr id="0" name=""/>
        <dsp:cNvSpPr/>
      </dsp:nvSpPr>
      <dsp:spPr>
        <a:xfrm>
          <a:off x="0" y="1373745"/>
          <a:ext cx="5803231" cy="0"/>
        </a:xfrm>
        <a:prstGeom prst="line">
          <a:avLst/>
        </a:prstGeom>
        <a:solidFill>
          <a:schemeClr val="accent2">
            <a:hueOff val="511597"/>
            <a:satOff val="-51"/>
            <a:lumOff val="-850"/>
            <a:alphaOff val="0"/>
          </a:schemeClr>
        </a:solidFill>
        <a:ln w="12700" cap="flat" cmpd="sng" algn="ctr">
          <a:solidFill>
            <a:schemeClr val="accent2">
              <a:hueOff val="511597"/>
              <a:satOff val="-51"/>
              <a:lumOff val="-85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8D7774-B126-457A-B21A-1C1FD51E68BD}">
      <dsp:nvSpPr>
        <dsp:cNvPr id="0" name=""/>
        <dsp:cNvSpPr/>
      </dsp:nvSpPr>
      <dsp:spPr>
        <a:xfrm>
          <a:off x="0" y="1373745"/>
          <a:ext cx="5803231" cy="1373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In graph theory terms, its sort of like saying that no cycles are present (we’ll see this with TTC)</a:t>
          </a:r>
        </a:p>
      </dsp:txBody>
      <dsp:txXfrm>
        <a:off x="0" y="1373745"/>
        <a:ext cx="5803231" cy="1373745"/>
      </dsp:txXfrm>
    </dsp:sp>
    <dsp:sp modelId="{0D4CB8B4-5A87-4FFB-A62E-E984BB6D0175}">
      <dsp:nvSpPr>
        <dsp:cNvPr id="0" name=""/>
        <dsp:cNvSpPr/>
      </dsp:nvSpPr>
      <dsp:spPr>
        <a:xfrm>
          <a:off x="0" y="2747491"/>
          <a:ext cx="5803231" cy="0"/>
        </a:xfrm>
        <a:prstGeom prst="line">
          <a:avLst/>
        </a:prstGeom>
        <a:solidFill>
          <a:schemeClr val="accent2">
            <a:hueOff val="1023193"/>
            <a:satOff val="-102"/>
            <a:lumOff val="-1699"/>
            <a:alphaOff val="0"/>
          </a:schemeClr>
        </a:solidFill>
        <a:ln w="12700" cap="flat" cmpd="sng" algn="ctr">
          <a:solidFill>
            <a:schemeClr val="accent2">
              <a:hueOff val="1023193"/>
              <a:satOff val="-102"/>
              <a:lumOff val="-169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07C963-82F3-4380-AD57-406E8EF42AC4}">
      <dsp:nvSpPr>
        <dsp:cNvPr id="0" name=""/>
        <dsp:cNvSpPr/>
      </dsp:nvSpPr>
      <dsp:spPr>
        <a:xfrm>
          <a:off x="0" y="2747491"/>
          <a:ext cx="5803231" cy="1373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A </a:t>
          </a:r>
          <a:r>
            <a:rPr lang="en-US" sz="2600" b="1" kern="1200"/>
            <a:t>Pareto improvement </a:t>
          </a:r>
          <a:r>
            <a:rPr lang="en-US" sz="2600" kern="1200"/>
            <a:t>exists when we can institute a positive change without harming any agents</a:t>
          </a:r>
        </a:p>
      </dsp:txBody>
      <dsp:txXfrm>
        <a:off x="0" y="2747491"/>
        <a:ext cx="5803231" cy="1373745"/>
      </dsp:txXfrm>
    </dsp:sp>
    <dsp:sp modelId="{D0C02D67-E647-4F57-BB40-2759B4175134}">
      <dsp:nvSpPr>
        <dsp:cNvPr id="0" name=""/>
        <dsp:cNvSpPr/>
      </dsp:nvSpPr>
      <dsp:spPr>
        <a:xfrm>
          <a:off x="0" y="4121237"/>
          <a:ext cx="5803231" cy="0"/>
        </a:xfrm>
        <a:prstGeom prst="line">
          <a:avLst/>
        </a:prstGeom>
        <a:solidFill>
          <a:schemeClr val="accent2">
            <a:hueOff val="1534790"/>
            <a:satOff val="-153"/>
            <a:lumOff val="-2549"/>
            <a:alphaOff val="0"/>
          </a:schemeClr>
        </a:solidFill>
        <a:ln w="12700" cap="flat" cmpd="sng" algn="ctr">
          <a:solidFill>
            <a:schemeClr val="accent2">
              <a:hueOff val="1534790"/>
              <a:satOff val="-153"/>
              <a:lumOff val="-254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D24CB9-B558-4DF9-AB45-5A1F03BFDAA2}">
      <dsp:nvSpPr>
        <dsp:cNvPr id="0" name=""/>
        <dsp:cNvSpPr/>
      </dsp:nvSpPr>
      <dsp:spPr>
        <a:xfrm>
          <a:off x="0" y="4121237"/>
          <a:ext cx="5803231" cy="1373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A situation is </a:t>
          </a:r>
          <a:r>
            <a:rPr lang="en-US" sz="2600" b="1" kern="1200"/>
            <a:t>Pareto dominated </a:t>
          </a:r>
          <a:r>
            <a:rPr lang="en-US" sz="2600" kern="1200"/>
            <a:t>if there exists a </a:t>
          </a:r>
          <a:r>
            <a:rPr lang="en-US" sz="2600" b="1" kern="1200"/>
            <a:t>Pareto improvement</a:t>
          </a:r>
          <a:endParaRPr lang="en-US" sz="2600" kern="1200"/>
        </a:p>
      </dsp:txBody>
      <dsp:txXfrm>
        <a:off x="0" y="4121237"/>
        <a:ext cx="5803231" cy="137374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5FF0C3-D74E-444B-9DC7-1697B42DFBDD}" type="datetimeFigureOut">
              <a:rPr lang="en-US" smtClean="0"/>
              <a:t>4/27/2021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BA9584-F0A5-484F-9119-A367694D859A}" type="slidenum">
              <a:rPr lang="en-US" smtClean="0"/>
              <a:t>‹#›</a:t>
            </a:fld>
            <a:endParaRPr lang="en-US"/>
          </a:p>
        </p:txBody>
      </p:sp>
    </p:spTree>
    <p:extLst>
      <p:ext uri="{BB962C8B-B14F-4D97-AF65-F5344CB8AC3E}">
        <p14:creationId xmlns:p14="http://schemas.microsoft.com/office/powerpoint/2010/main" val="117928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bushels of wheat cost 5$ back then</a:t>
            </a:r>
          </a:p>
        </p:txBody>
      </p:sp>
      <p:sp>
        <p:nvSpPr>
          <p:cNvPr id="4" name="Slide Number Placeholder 3"/>
          <p:cNvSpPr>
            <a:spLocks noGrp="1"/>
          </p:cNvSpPr>
          <p:nvPr>
            <p:ph type="sldNum" sz="quarter" idx="5"/>
          </p:nvPr>
        </p:nvSpPr>
        <p:spPr/>
        <p:txBody>
          <a:bodyPr/>
          <a:lstStyle/>
          <a:p>
            <a:fld id="{52BA9584-F0A5-484F-9119-A367694D859A}" type="slidenum">
              <a:rPr lang="en-US" smtClean="0"/>
              <a:t>4</a:t>
            </a:fld>
            <a:endParaRPr lang="en-US"/>
          </a:p>
        </p:txBody>
      </p:sp>
    </p:spTree>
    <p:extLst>
      <p:ext uri="{BB962C8B-B14F-4D97-AF65-F5344CB8AC3E}">
        <p14:creationId xmlns:p14="http://schemas.microsoft.com/office/powerpoint/2010/main" val="351337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BA9584-F0A5-484F-9119-A367694D859A}" type="slidenum">
              <a:rPr lang="en-US" smtClean="0"/>
              <a:t>25</a:t>
            </a:fld>
            <a:endParaRPr lang="en-US"/>
          </a:p>
        </p:txBody>
      </p:sp>
    </p:spTree>
    <p:extLst>
      <p:ext uri="{BB962C8B-B14F-4D97-AF65-F5344CB8AC3E}">
        <p14:creationId xmlns:p14="http://schemas.microsoft.com/office/powerpoint/2010/main" val="500977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does not mean that someone will swap. Because we care about efficiency, it’ll cost to swap so we won’t swap.</a:t>
            </a:r>
          </a:p>
        </p:txBody>
      </p:sp>
      <p:sp>
        <p:nvSpPr>
          <p:cNvPr id="4" name="Slide Number Placeholder 3"/>
          <p:cNvSpPr>
            <a:spLocks noGrp="1"/>
          </p:cNvSpPr>
          <p:nvPr>
            <p:ph type="sldNum" sz="quarter" idx="5"/>
          </p:nvPr>
        </p:nvSpPr>
        <p:spPr/>
        <p:txBody>
          <a:bodyPr/>
          <a:lstStyle/>
          <a:p>
            <a:fld id="{52BA9584-F0A5-484F-9119-A367694D859A}" type="slidenum">
              <a:rPr lang="en-US" smtClean="0"/>
              <a:t>26</a:t>
            </a:fld>
            <a:endParaRPr lang="en-US"/>
          </a:p>
        </p:txBody>
      </p:sp>
    </p:spTree>
    <p:extLst>
      <p:ext uri="{BB962C8B-B14F-4D97-AF65-F5344CB8AC3E}">
        <p14:creationId xmlns:p14="http://schemas.microsoft.com/office/powerpoint/2010/main" val="890436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is the set of students</a:t>
            </a:r>
          </a:p>
          <a:p>
            <a:r>
              <a:rPr lang="en-US" dirty="0"/>
              <a:t>S is the set of schools</a:t>
            </a:r>
          </a:p>
          <a:p>
            <a:r>
              <a:rPr lang="en-US" dirty="0"/>
              <a:t>C_s is the capacity of each school</a:t>
            </a:r>
          </a:p>
        </p:txBody>
      </p:sp>
      <p:sp>
        <p:nvSpPr>
          <p:cNvPr id="4" name="Slide Number Placeholder 3"/>
          <p:cNvSpPr>
            <a:spLocks noGrp="1"/>
          </p:cNvSpPr>
          <p:nvPr>
            <p:ph type="sldNum" sz="quarter" idx="5"/>
          </p:nvPr>
        </p:nvSpPr>
        <p:spPr/>
        <p:txBody>
          <a:bodyPr/>
          <a:lstStyle/>
          <a:p>
            <a:fld id="{52BA9584-F0A5-484F-9119-A367694D859A}" type="slidenum">
              <a:rPr lang="en-US" smtClean="0"/>
              <a:t>27</a:t>
            </a:fld>
            <a:endParaRPr lang="en-US"/>
          </a:p>
        </p:txBody>
      </p:sp>
    </p:spTree>
    <p:extLst>
      <p:ext uri="{BB962C8B-B14F-4D97-AF65-F5344CB8AC3E}">
        <p14:creationId xmlns:p14="http://schemas.microsoft.com/office/powerpoint/2010/main" val="1135156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to one note and show how it would work.</a:t>
            </a:r>
          </a:p>
        </p:txBody>
      </p:sp>
      <p:sp>
        <p:nvSpPr>
          <p:cNvPr id="4" name="Slide Number Placeholder 3"/>
          <p:cNvSpPr>
            <a:spLocks noGrp="1"/>
          </p:cNvSpPr>
          <p:nvPr>
            <p:ph type="sldNum" sz="quarter" idx="5"/>
          </p:nvPr>
        </p:nvSpPr>
        <p:spPr/>
        <p:txBody>
          <a:bodyPr/>
          <a:lstStyle/>
          <a:p>
            <a:fld id="{52BA9584-F0A5-484F-9119-A367694D859A}" type="slidenum">
              <a:rPr lang="en-US" smtClean="0"/>
              <a:t>29</a:t>
            </a:fld>
            <a:endParaRPr lang="en-US"/>
          </a:p>
        </p:txBody>
      </p:sp>
    </p:spTree>
    <p:extLst>
      <p:ext uri="{BB962C8B-B14F-4D97-AF65-F5344CB8AC3E}">
        <p14:creationId xmlns:p14="http://schemas.microsoft.com/office/powerpoint/2010/main" val="4045228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*Parag Pathak 2016: </a:t>
            </a:r>
            <a:r>
              <a:rPr lang="en-US" sz="1800" b="0" i="0" u="none" strike="noStrike" baseline="0" dirty="0">
                <a:latin typeface="CMSS10"/>
              </a:rPr>
              <a:t>\I believe that the </a:t>
            </a:r>
            <a:r>
              <a:rPr lang="en-US" sz="1800" b="0" i="0" u="none" strike="noStrike" baseline="0" dirty="0" err="1">
                <a:latin typeface="CMSS10"/>
              </a:rPr>
              <a:t>diculty</a:t>
            </a:r>
            <a:r>
              <a:rPr lang="en-US" sz="1800" b="0" i="0" u="none" strike="noStrike" baseline="0" dirty="0">
                <a:latin typeface="CMSS10"/>
              </a:rPr>
              <a:t> of explaining TTC,</a:t>
            </a:r>
          </a:p>
          <a:p>
            <a:pPr algn="l"/>
            <a:r>
              <a:rPr lang="en-US" sz="1800" b="0" i="0" u="none" strike="noStrike" baseline="0" dirty="0">
                <a:latin typeface="CMSS10"/>
              </a:rPr>
              <a:t>together with the precedent set by New York and Boston's choice of DA,</a:t>
            </a:r>
          </a:p>
          <a:p>
            <a:pPr algn="l"/>
            <a:r>
              <a:rPr lang="en-US" sz="1800" b="0" i="0" u="none" strike="noStrike" baseline="0" dirty="0">
                <a:latin typeface="CMSS10"/>
              </a:rPr>
              <a:t>are more likely explanations for why TTC is not used in more districts,</a:t>
            </a:r>
          </a:p>
          <a:p>
            <a:pPr algn="l"/>
            <a:r>
              <a:rPr lang="en-US" sz="1800" b="0" i="0" u="none" strike="noStrike" baseline="0" dirty="0">
                <a:latin typeface="CMSS10"/>
              </a:rPr>
              <a:t>rather than the fact that it allows for </a:t>
            </a:r>
            <a:r>
              <a:rPr lang="en-US" sz="1800" b="0" i="0" u="none" strike="noStrike" baseline="0" dirty="0" err="1">
                <a:latin typeface="CMSS10"/>
              </a:rPr>
              <a:t>justied</a:t>
            </a:r>
            <a:r>
              <a:rPr lang="en-US" sz="1800" b="0" i="0" u="none" strike="noStrike" baseline="0" dirty="0">
                <a:latin typeface="CMSS10"/>
              </a:rPr>
              <a:t> envy, while DA does not."</a:t>
            </a:r>
            <a:endParaRPr lang="en-US" dirty="0"/>
          </a:p>
        </p:txBody>
      </p:sp>
      <p:sp>
        <p:nvSpPr>
          <p:cNvPr id="4" name="Slide Number Placeholder 3"/>
          <p:cNvSpPr>
            <a:spLocks noGrp="1"/>
          </p:cNvSpPr>
          <p:nvPr>
            <p:ph type="sldNum" sz="quarter" idx="5"/>
          </p:nvPr>
        </p:nvSpPr>
        <p:spPr/>
        <p:txBody>
          <a:bodyPr/>
          <a:lstStyle/>
          <a:p>
            <a:fld id="{52BA9584-F0A5-484F-9119-A367694D859A}" type="slidenum">
              <a:rPr lang="en-US" smtClean="0"/>
              <a:t>32</a:t>
            </a:fld>
            <a:endParaRPr lang="en-US"/>
          </a:p>
        </p:txBody>
      </p:sp>
    </p:spTree>
    <p:extLst>
      <p:ext uri="{BB962C8B-B14F-4D97-AF65-F5344CB8AC3E}">
        <p14:creationId xmlns:p14="http://schemas.microsoft.com/office/powerpoint/2010/main" val="7159529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BA9584-F0A5-484F-9119-A367694D859A}" type="slidenum">
              <a:rPr lang="en-US" smtClean="0"/>
              <a:t>33</a:t>
            </a:fld>
            <a:endParaRPr lang="en-US"/>
          </a:p>
        </p:txBody>
      </p:sp>
    </p:spTree>
    <p:extLst>
      <p:ext uri="{BB962C8B-B14F-4D97-AF65-F5344CB8AC3E}">
        <p14:creationId xmlns:p14="http://schemas.microsoft.com/office/powerpoint/2010/main" val="2040580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more No- justified envy!!!</a:t>
            </a:r>
          </a:p>
        </p:txBody>
      </p:sp>
      <p:sp>
        <p:nvSpPr>
          <p:cNvPr id="4" name="Slide Number Placeholder 3"/>
          <p:cNvSpPr>
            <a:spLocks noGrp="1"/>
          </p:cNvSpPr>
          <p:nvPr>
            <p:ph type="sldNum" sz="quarter" idx="5"/>
          </p:nvPr>
        </p:nvSpPr>
        <p:spPr/>
        <p:txBody>
          <a:bodyPr/>
          <a:lstStyle/>
          <a:p>
            <a:fld id="{52BA9584-F0A5-484F-9119-A367694D859A}" type="slidenum">
              <a:rPr lang="en-US" smtClean="0"/>
              <a:t>35</a:t>
            </a:fld>
            <a:endParaRPr lang="en-US"/>
          </a:p>
        </p:txBody>
      </p:sp>
    </p:spTree>
    <p:extLst>
      <p:ext uri="{BB962C8B-B14F-4D97-AF65-F5344CB8AC3E}">
        <p14:creationId xmlns:p14="http://schemas.microsoft.com/office/powerpoint/2010/main" val="87667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CMSS10"/>
              </a:rPr>
              <a:t>Hurts less-informed students who do not know how to game the system.</a:t>
            </a:r>
            <a:endParaRPr lang="en-US" dirty="0"/>
          </a:p>
        </p:txBody>
      </p:sp>
      <p:sp>
        <p:nvSpPr>
          <p:cNvPr id="4" name="Slide Number Placeholder 3"/>
          <p:cNvSpPr>
            <a:spLocks noGrp="1"/>
          </p:cNvSpPr>
          <p:nvPr>
            <p:ph type="sldNum" sz="quarter" idx="5"/>
          </p:nvPr>
        </p:nvSpPr>
        <p:spPr/>
        <p:txBody>
          <a:bodyPr/>
          <a:lstStyle/>
          <a:p>
            <a:fld id="{52BA9584-F0A5-484F-9119-A367694D859A}" type="slidenum">
              <a:rPr lang="en-US" smtClean="0"/>
              <a:t>10</a:t>
            </a:fld>
            <a:endParaRPr lang="en-US"/>
          </a:p>
        </p:txBody>
      </p:sp>
    </p:spTree>
    <p:extLst>
      <p:ext uri="{BB962C8B-B14F-4D97-AF65-F5344CB8AC3E}">
        <p14:creationId xmlns:p14="http://schemas.microsoft.com/office/powerpoint/2010/main" val="4237210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to be fair, so do many other metros…</a:t>
            </a:r>
          </a:p>
        </p:txBody>
      </p:sp>
      <p:sp>
        <p:nvSpPr>
          <p:cNvPr id="4" name="Slide Number Placeholder 3"/>
          <p:cNvSpPr>
            <a:spLocks noGrp="1"/>
          </p:cNvSpPr>
          <p:nvPr>
            <p:ph type="sldNum" sz="quarter" idx="5"/>
          </p:nvPr>
        </p:nvSpPr>
        <p:spPr/>
        <p:txBody>
          <a:bodyPr/>
          <a:lstStyle/>
          <a:p>
            <a:fld id="{52BA9584-F0A5-484F-9119-A367694D859A}" type="slidenum">
              <a:rPr lang="en-US" smtClean="0"/>
              <a:t>12</a:t>
            </a:fld>
            <a:endParaRPr lang="en-US"/>
          </a:p>
        </p:txBody>
      </p:sp>
    </p:spTree>
    <p:extLst>
      <p:ext uri="{BB962C8B-B14F-4D97-AF65-F5344CB8AC3E}">
        <p14:creationId xmlns:p14="http://schemas.microsoft.com/office/powerpoint/2010/main" val="3746563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90000 applicants at the year I was looking at with 30000 unassigned</a:t>
            </a:r>
          </a:p>
        </p:txBody>
      </p:sp>
      <p:sp>
        <p:nvSpPr>
          <p:cNvPr id="4" name="Slide Number Placeholder 3"/>
          <p:cNvSpPr>
            <a:spLocks noGrp="1"/>
          </p:cNvSpPr>
          <p:nvPr>
            <p:ph type="sldNum" sz="quarter" idx="5"/>
          </p:nvPr>
        </p:nvSpPr>
        <p:spPr/>
        <p:txBody>
          <a:bodyPr/>
          <a:lstStyle/>
          <a:p>
            <a:fld id="{52BA9584-F0A5-484F-9119-A367694D859A}" type="slidenum">
              <a:rPr lang="en-US" smtClean="0"/>
              <a:t>15</a:t>
            </a:fld>
            <a:endParaRPr lang="en-US"/>
          </a:p>
        </p:txBody>
      </p:sp>
    </p:spTree>
    <p:extLst>
      <p:ext uri="{BB962C8B-B14F-4D97-AF65-F5344CB8AC3E}">
        <p14:creationId xmlns:p14="http://schemas.microsoft.com/office/powerpoint/2010/main" val="2977330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schools don’t necessarily need a strict preference </a:t>
            </a:r>
            <a:r>
              <a:rPr lang="en-US"/>
              <a:t>of students</a:t>
            </a:r>
            <a:endParaRPr lang="en-US" dirty="0"/>
          </a:p>
        </p:txBody>
      </p:sp>
      <p:sp>
        <p:nvSpPr>
          <p:cNvPr id="4" name="Slide Number Placeholder 3"/>
          <p:cNvSpPr>
            <a:spLocks noGrp="1"/>
          </p:cNvSpPr>
          <p:nvPr>
            <p:ph type="sldNum" sz="quarter" idx="5"/>
          </p:nvPr>
        </p:nvSpPr>
        <p:spPr/>
        <p:txBody>
          <a:bodyPr/>
          <a:lstStyle/>
          <a:p>
            <a:fld id="{52BA9584-F0A5-484F-9119-A367694D859A}" type="slidenum">
              <a:rPr lang="en-US" smtClean="0"/>
              <a:t>17</a:t>
            </a:fld>
            <a:endParaRPr lang="en-US"/>
          </a:p>
        </p:txBody>
      </p:sp>
    </p:spTree>
    <p:extLst>
      <p:ext uri="{BB962C8B-B14F-4D97-AF65-F5344CB8AC3E}">
        <p14:creationId xmlns:p14="http://schemas.microsoft.com/office/powerpoint/2010/main" val="2959426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sort of spoke about this when we did stable marriage. Mention WPDA and MPDA. When both are equivalent we have a stable matching.</a:t>
            </a:r>
          </a:p>
        </p:txBody>
      </p:sp>
      <p:sp>
        <p:nvSpPr>
          <p:cNvPr id="4" name="Slide Number Placeholder 3"/>
          <p:cNvSpPr>
            <a:spLocks noGrp="1"/>
          </p:cNvSpPr>
          <p:nvPr>
            <p:ph type="sldNum" sz="quarter" idx="5"/>
          </p:nvPr>
        </p:nvSpPr>
        <p:spPr/>
        <p:txBody>
          <a:bodyPr/>
          <a:lstStyle/>
          <a:p>
            <a:fld id="{52BA9584-F0A5-484F-9119-A367694D859A}" type="slidenum">
              <a:rPr lang="en-US" smtClean="0"/>
              <a:t>20</a:t>
            </a:fld>
            <a:endParaRPr lang="en-US"/>
          </a:p>
        </p:txBody>
      </p:sp>
    </p:spTree>
    <p:extLst>
      <p:ext uri="{BB962C8B-B14F-4D97-AF65-F5344CB8AC3E}">
        <p14:creationId xmlns:p14="http://schemas.microsoft.com/office/powerpoint/2010/main" val="495568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covered Gale-Shapely during stable marriage, but I did not call it by that name.</a:t>
            </a:r>
          </a:p>
        </p:txBody>
      </p:sp>
      <p:sp>
        <p:nvSpPr>
          <p:cNvPr id="4" name="Slide Number Placeholder 3"/>
          <p:cNvSpPr>
            <a:spLocks noGrp="1"/>
          </p:cNvSpPr>
          <p:nvPr>
            <p:ph type="sldNum" sz="quarter" idx="5"/>
          </p:nvPr>
        </p:nvSpPr>
        <p:spPr/>
        <p:txBody>
          <a:bodyPr/>
          <a:lstStyle/>
          <a:p>
            <a:fld id="{52BA9584-F0A5-484F-9119-A367694D859A}" type="slidenum">
              <a:rPr lang="en-US" smtClean="0"/>
              <a:t>21</a:t>
            </a:fld>
            <a:endParaRPr lang="en-US"/>
          </a:p>
        </p:txBody>
      </p:sp>
    </p:spTree>
    <p:extLst>
      <p:ext uri="{BB962C8B-B14F-4D97-AF65-F5344CB8AC3E}">
        <p14:creationId xmlns:p14="http://schemas.microsoft.com/office/powerpoint/2010/main" val="1956359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really can’t have such an algorithm which is both efficient and stable in this case. From the proof of DA check Wikipedia for more info.</a:t>
            </a:r>
          </a:p>
        </p:txBody>
      </p:sp>
      <p:sp>
        <p:nvSpPr>
          <p:cNvPr id="4" name="Slide Number Placeholder 3"/>
          <p:cNvSpPr>
            <a:spLocks noGrp="1"/>
          </p:cNvSpPr>
          <p:nvPr>
            <p:ph type="sldNum" sz="quarter" idx="5"/>
          </p:nvPr>
        </p:nvSpPr>
        <p:spPr/>
        <p:txBody>
          <a:bodyPr/>
          <a:lstStyle/>
          <a:p>
            <a:fld id="{52BA9584-F0A5-484F-9119-A367694D859A}" type="slidenum">
              <a:rPr lang="en-US" smtClean="0"/>
              <a:t>23</a:t>
            </a:fld>
            <a:endParaRPr lang="en-US"/>
          </a:p>
        </p:txBody>
      </p:sp>
    </p:spTree>
    <p:extLst>
      <p:ext uri="{BB962C8B-B14F-4D97-AF65-F5344CB8AC3E}">
        <p14:creationId xmlns:p14="http://schemas.microsoft.com/office/powerpoint/2010/main" val="3033114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 theory cycles here will make more sense after we go over Top Trading Cycles</a:t>
            </a:r>
          </a:p>
        </p:txBody>
      </p:sp>
      <p:sp>
        <p:nvSpPr>
          <p:cNvPr id="4" name="Slide Number Placeholder 3"/>
          <p:cNvSpPr>
            <a:spLocks noGrp="1"/>
          </p:cNvSpPr>
          <p:nvPr>
            <p:ph type="sldNum" sz="quarter" idx="5"/>
          </p:nvPr>
        </p:nvSpPr>
        <p:spPr/>
        <p:txBody>
          <a:bodyPr/>
          <a:lstStyle/>
          <a:p>
            <a:fld id="{52BA9584-F0A5-484F-9119-A367694D859A}" type="slidenum">
              <a:rPr lang="en-US" smtClean="0"/>
              <a:t>24</a:t>
            </a:fld>
            <a:endParaRPr lang="en-US"/>
          </a:p>
        </p:txBody>
      </p:sp>
    </p:spTree>
    <p:extLst>
      <p:ext uri="{BB962C8B-B14F-4D97-AF65-F5344CB8AC3E}">
        <p14:creationId xmlns:p14="http://schemas.microsoft.com/office/powerpoint/2010/main" val="1732717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4/27/2021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01519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4/27/2021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1987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4/27/2021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19933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4/27/2021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71592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4/27/2021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90787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4/27/2021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6983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4/27/2021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39638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4/27/2021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8452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4/27/2021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74941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4/27/2021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78825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4/27/2021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18944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4/27/2021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60058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4/27/2021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84158762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693" r:id="rId6"/>
    <p:sldLayoutId id="2147483688" r:id="rId7"/>
    <p:sldLayoutId id="2147483689" r:id="rId8"/>
    <p:sldLayoutId id="2147483690" r:id="rId9"/>
    <p:sldLayoutId id="2147483691" r:id="rId10"/>
    <p:sldLayoutId id="2147483692" r:id="rId11"/>
    <p:sldLayoutId id="2147483694"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1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30.png"/><Relationship Id="rId4" Type="http://schemas.openxmlformats.org/officeDocument/2006/relationships/image" Target="../media/image34.sv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u20MmYXrMnI" TargetMode="External"/><Relationship Id="rId2" Type="http://schemas.openxmlformats.org/officeDocument/2006/relationships/hyperlink" Target="https://www.youtube.com/watch?v=5CDA_vJSdDk"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4.emf"/></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s://www.youtube.com/watch?v=9G9MtANh4R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hyperlink" Target="https://web.stanford.edu/~niederle/Featherstone.Niederle.GEB.2016.pdf#page=22&amp;zoom=100,0,0" TargetMode="External"/><Relationship Id="rId2" Type="http://schemas.openxmlformats.org/officeDocument/2006/relationships/hyperlink" Target="https://web.stanford.edu/~niederle/Featherstone.Niederle.GEB.2016.pdf" TargetMode="External"/><Relationship Id="rId1" Type="http://schemas.openxmlformats.org/officeDocument/2006/relationships/slideLayout" Target="../slideLayouts/slideLayout2.xml"/><Relationship Id="rId5" Type="http://schemas.openxmlformats.org/officeDocument/2006/relationships/image" Target="../media/image25.sv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187B58-3857-4454-9C70-EFB475976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E40134D1-54D2-4672-B363-C97745DA39A6}"/>
              </a:ext>
            </a:extLst>
          </p:cNvPr>
          <p:cNvPicPr>
            <a:picLocks noChangeAspect="1"/>
          </p:cNvPicPr>
          <p:nvPr/>
        </p:nvPicPr>
        <p:blipFill rotWithShape="1">
          <a:blip r:embed="rId2"/>
          <a:srcRect t="29687"/>
          <a:stretch/>
        </p:blipFill>
        <p:spPr>
          <a:xfrm>
            <a:off x="20" y="10"/>
            <a:ext cx="12191980" cy="6857990"/>
          </a:xfrm>
          <a:prstGeom prst="rect">
            <a:avLst/>
          </a:prstGeom>
        </p:spPr>
      </p:pic>
      <p:sp>
        <p:nvSpPr>
          <p:cNvPr id="11" name="Freeform: Shape 10">
            <a:extLst>
              <a:ext uri="{FF2B5EF4-FFF2-40B4-BE49-F238E27FC236}">
                <a16:creationId xmlns:a16="http://schemas.microsoft.com/office/drawing/2014/main" id="{4C5418A4-3935-49EA-B51C-5DDCBFAA3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8056" y="2813365"/>
            <a:ext cx="7450687" cy="3406460"/>
          </a:xfrm>
          <a:custGeom>
            <a:avLst/>
            <a:gdLst>
              <a:gd name="connsiteX0" fmla="*/ 6457914 w 7450687"/>
              <a:gd name="connsiteY0" fmla="*/ 0 h 3406460"/>
              <a:gd name="connsiteX1" fmla="*/ 6844288 w 7450687"/>
              <a:gd name="connsiteY1" fmla="*/ 233492 h 3406460"/>
              <a:gd name="connsiteX2" fmla="*/ 7386323 w 7450687"/>
              <a:gd name="connsiteY2" fmla="*/ 717155 h 3406460"/>
              <a:gd name="connsiteX3" fmla="*/ 7430798 w 7450687"/>
              <a:gd name="connsiteY3" fmla="*/ 1809564 h 3406460"/>
              <a:gd name="connsiteX4" fmla="*/ 7013848 w 7450687"/>
              <a:gd name="connsiteY4" fmla="*/ 3104890 h 3406460"/>
              <a:gd name="connsiteX5" fmla="*/ 6569101 w 7450687"/>
              <a:gd name="connsiteY5" fmla="*/ 3402314 h 3406460"/>
              <a:gd name="connsiteX6" fmla="*/ 3683807 w 7450687"/>
              <a:gd name="connsiteY6" fmla="*/ 3341162 h 3406460"/>
              <a:gd name="connsiteX7" fmla="*/ 1704683 w 7450687"/>
              <a:gd name="connsiteY7" fmla="*/ 2860279 h 3406460"/>
              <a:gd name="connsiteX8" fmla="*/ 2010446 w 7450687"/>
              <a:gd name="connsiteY8" fmla="*/ 2801907 h 3406460"/>
              <a:gd name="connsiteX9" fmla="*/ 1273834 w 7450687"/>
              <a:gd name="connsiteY9" fmla="*/ 2674041 h 3406460"/>
              <a:gd name="connsiteX10" fmla="*/ 1315530 w 7450687"/>
              <a:gd name="connsiteY10" fmla="*/ 2657363 h 3406460"/>
              <a:gd name="connsiteX11" fmla="*/ 1234919 w 7450687"/>
              <a:gd name="connsiteY11" fmla="*/ 2590651 h 3406460"/>
              <a:gd name="connsiteX12" fmla="*/ 904138 w 7450687"/>
              <a:gd name="connsiteY12" fmla="*/ 2485024 h 3406460"/>
              <a:gd name="connsiteX13" fmla="*/ 1315530 w 7450687"/>
              <a:gd name="connsiteY13" fmla="*/ 2307126 h 3406460"/>
              <a:gd name="connsiteX14" fmla="*/ 851326 w 7450687"/>
              <a:gd name="connsiteY14" fmla="*/ 2065294 h 3406460"/>
              <a:gd name="connsiteX15" fmla="*/ 615053 w 7450687"/>
              <a:gd name="connsiteY15" fmla="*/ 2006921 h 3406460"/>
              <a:gd name="connsiteX16" fmla="*/ 1393361 w 7450687"/>
              <a:gd name="connsiteY16" fmla="*/ 1703937 h 3406460"/>
              <a:gd name="connsiteX17" fmla="*/ 131391 w 7450687"/>
              <a:gd name="connsiteY17" fmla="*/ 1553835 h 3406460"/>
              <a:gd name="connsiteX18" fmla="*/ 234239 w 7450687"/>
              <a:gd name="connsiteY18" fmla="*/ 1492682 h 3406460"/>
              <a:gd name="connsiteX19" fmla="*/ 1018105 w 7450687"/>
              <a:gd name="connsiteY19" fmla="*/ 1509360 h 3406460"/>
              <a:gd name="connsiteX20" fmla="*/ 1148750 w 7450687"/>
              <a:gd name="connsiteY20" fmla="*/ 1462106 h 3406460"/>
              <a:gd name="connsiteX21" fmla="*/ 1018105 w 7450687"/>
              <a:gd name="connsiteY21" fmla="*/ 1387055 h 3406460"/>
              <a:gd name="connsiteX22" fmla="*/ 509426 w 7450687"/>
              <a:gd name="connsiteY22" fmla="*/ 1331461 h 3406460"/>
              <a:gd name="connsiteX23" fmla="*/ 376002 w 7450687"/>
              <a:gd name="connsiteY23" fmla="*/ 1206376 h 3406460"/>
              <a:gd name="connsiteX24" fmla="*/ 150849 w 7450687"/>
              <a:gd name="connsiteY24" fmla="*/ 1061833 h 3406460"/>
              <a:gd name="connsiteX25" fmla="*/ 306510 w 7450687"/>
              <a:gd name="connsiteY25" fmla="*/ 942308 h 3406460"/>
              <a:gd name="connsiteX26" fmla="*/ 53560 w 7450687"/>
              <a:gd name="connsiteY26" fmla="*/ 764409 h 3406460"/>
              <a:gd name="connsiteX27" fmla="*/ 125832 w 7450687"/>
              <a:gd name="connsiteY27" fmla="*/ 530917 h 3406460"/>
              <a:gd name="connsiteX28" fmla="*/ 551121 w 7450687"/>
              <a:gd name="connsiteY28" fmla="*/ 475324 h 3406460"/>
              <a:gd name="connsiteX29" fmla="*/ 1120952 w 7450687"/>
              <a:gd name="connsiteY29" fmla="*/ 394713 h 3406460"/>
              <a:gd name="connsiteX30" fmla="*/ 1693564 w 7450687"/>
              <a:gd name="connsiteY30" fmla="*/ 325221 h 3406460"/>
              <a:gd name="connsiteX31" fmla="*/ 2266175 w 7450687"/>
              <a:gd name="connsiteY31" fmla="*/ 325221 h 3406460"/>
              <a:gd name="connsiteX32" fmla="*/ 2430177 w 7450687"/>
              <a:gd name="connsiteY32" fmla="*/ 330781 h 3406460"/>
              <a:gd name="connsiteX33" fmla="*/ 2432956 w 7450687"/>
              <a:gd name="connsiteY33" fmla="*/ 330781 h 3406460"/>
              <a:gd name="connsiteX34" fmla="*/ 3144551 w 7450687"/>
              <a:gd name="connsiteY34" fmla="*/ 355798 h 3406460"/>
              <a:gd name="connsiteX35" fmla="*/ 3408619 w 7450687"/>
              <a:gd name="connsiteY35" fmla="*/ 358577 h 3406460"/>
              <a:gd name="connsiteX36" fmla="*/ 3981231 w 7450687"/>
              <a:gd name="connsiteY36" fmla="*/ 361357 h 3406460"/>
              <a:gd name="connsiteX37" fmla="*/ 4551063 w 7450687"/>
              <a:gd name="connsiteY37" fmla="*/ 350238 h 3406460"/>
              <a:gd name="connsiteX38" fmla="*/ 5129233 w 7450687"/>
              <a:gd name="connsiteY38" fmla="*/ 316882 h 3406460"/>
              <a:gd name="connsiteX39" fmla="*/ 5699065 w 7450687"/>
              <a:gd name="connsiteY39" fmla="*/ 272407 h 3406460"/>
              <a:gd name="connsiteX40" fmla="*/ 6063202 w 7450687"/>
              <a:gd name="connsiteY40" fmla="*/ 172339 h 3406460"/>
              <a:gd name="connsiteX41" fmla="*/ 6457914 w 7450687"/>
              <a:gd name="connsiteY41" fmla="*/ 0 h 3406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450687" h="3406460">
                <a:moveTo>
                  <a:pt x="6457914" y="0"/>
                </a:moveTo>
                <a:cubicBezTo>
                  <a:pt x="6560763" y="125085"/>
                  <a:pt x="6713644" y="161221"/>
                  <a:pt x="6844288" y="233492"/>
                </a:cubicBezTo>
                <a:cubicBezTo>
                  <a:pt x="6972153" y="289086"/>
                  <a:pt x="7336289" y="611527"/>
                  <a:pt x="7386323" y="717155"/>
                </a:cubicBezTo>
                <a:cubicBezTo>
                  <a:pt x="7475273" y="900613"/>
                  <a:pt x="7453035" y="1573293"/>
                  <a:pt x="7430798" y="1809564"/>
                </a:cubicBezTo>
                <a:cubicBezTo>
                  <a:pt x="7347408" y="2398855"/>
                  <a:pt x="7041645" y="3077093"/>
                  <a:pt x="7013848" y="3104890"/>
                </a:cubicBezTo>
                <a:cubicBezTo>
                  <a:pt x="6924899" y="3085432"/>
                  <a:pt x="6721983" y="3391196"/>
                  <a:pt x="6569101" y="3402314"/>
                </a:cubicBezTo>
                <a:cubicBezTo>
                  <a:pt x="6407881" y="3413434"/>
                  <a:pt x="4039604" y="3405095"/>
                  <a:pt x="3683807" y="3341162"/>
                </a:cubicBezTo>
                <a:cubicBezTo>
                  <a:pt x="1749158" y="2988144"/>
                  <a:pt x="1704683" y="2860279"/>
                  <a:pt x="1704683" y="2860279"/>
                </a:cubicBezTo>
                <a:cubicBezTo>
                  <a:pt x="1704683" y="2860279"/>
                  <a:pt x="1910378" y="2835262"/>
                  <a:pt x="2010446" y="2801907"/>
                </a:cubicBezTo>
                <a:cubicBezTo>
                  <a:pt x="1865904" y="2799126"/>
                  <a:pt x="1296072" y="2693500"/>
                  <a:pt x="1273834" y="2674041"/>
                </a:cubicBezTo>
                <a:cubicBezTo>
                  <a:pt x="1284954" y="2668482"/>
                  <a:pt x="1301632" y="2662923"/>
                  <a:pt x="1315530" y="2657363"/>
                </a:cubicBezTo>
                <a:cubicBezTo>
                  <a:pt x="1284954" y="2640686"/>
                  <a:pt x="1259936" y="2621228"/>
                  <a:pt x="1234919" y="2590651"/>
                </a:cubicBezTo>
                <a:cubicBezTo>
                  <a:pt x="1154309" y="2487804"/>
                  <a:pt x="1018105" y="2523940"/>
                  <a:pt x="904138" y="2485024"/>
                </a:cubicBezTo>
                <a:cubicBezTo>
                  <a:pt x="976410" y="2268210"/>
                  <a:pt x="1168208" y="2348820"/>
                  <a:pt x="1315530" y="2307126"/>
                </a:cubicBezTo>
                <a:cubicBezTo>
                  <a:pt x="929156" y="2179260"/>
                  <a:pt x="1004207" y="2112548"/>
                  <a:pt x="851326" y="2065294"/>
                </a:cubicBezTo>
                <a:cubicBezTo>
                  <a:pt x="659528" y="2006921"/>
                  <a:pt x="615053" y="2006921"/>
                  <a:pt x="615053" y="2006921"/>
                </a:cubicBezTo>
                <a:cubicBezTo>
                  <a:pt x="840206" y="1829023"/>
                  <a:pt x="1109834" y="2020820"/>
                  <a:pt x="1393361" y="1703937"/>
                </a:cubicBezTo>
                <a:cubicBezTo>
                  <a:pt x="1120952" y="1659463"/>
                  <a:pt x="306510" y="1637225"/>
                  <a:pt x="131391" y="1553835"/>
                </a:cubicBezTo>
                <a:cubicBezTo>
                  <a:pt x="198103" y="1584411"/>
                  <a:pt x="203663" y="1492682"/>
                  <a:pt x="234239" y="1492682"/>
                </a:cubicBezTo>
                <a:cubicBezTo>
                  <a:pt x="492748" y="1489903"/>
                  <a:pt x="756816" y="1542717"/>
                  <a:pt x="1018105" y="1509360"/>
                </a:cubicBezTo>
                <a:cubicBezTo>
                  <a:pt x="1065359" y="1506581"/>
                  <a:pt x="1140411" y="1531597"/>
                  <a:pt x="1148750" y="1462106"/>
                </a:cubicBezTo>
                <a:cubicBezTo>
                  <a:pt x="1157088" y="1375936"/>
                  <a:pt x="1059800" y="1395394"/>
                  <a:pt x="1018105" y="1387055"/>
                </a:cubicBezTo>
                <a:cubicBezTo>
                  <a:pt x="848545" y="1359258"/>
                  <a:pt x="681766" y="1348140"/>
                  <a:pt x="509426" y="1331461"/>
                </a:cubicBezTo>
                <a:cubicBezTo>
                  <a:pt x="437155" y="1323122"/>
                  <a:pt x="348206" y="1339800"/>
                  <a:pt x="376002" y="1206376"/>
                </a:cubicBezTo>
                <a:cubicBezTo>
                  <a:pt x="353764" y="1078512"/>
                  <a:pt x="220341" y="1122986"/>
                  <a:pt x="150849" y="1061833"/>
                </a:cubicBezTo>
                <a:cubicBezTo>
                  <a:pt x="184205" y="989562"/>
                  <a:pt x="278714" y="1039597"/>
                  <a:pt x="306510" y="942308"/>
                </a:cubicBezTo>
                <a:cubicBezTo>
                  <a:pt x="173086" y="972884"/>
                  <a:pt x="186985" y="761630"/>
                  <a:pt x="53560" y="764409"/>
                </a:cubicBezTo>
                <a:cubicBezTo>
                  <a:pt x="-57626" y="639324"/>
                  <a:pt x="22984" y="578171"/>
                  <a:pt x="125832" y="530917"/>
                </a:cubicBezTo>
                <a:cubicBezTo>
                  <a:pt x="259256" y="472544"/>
                  <a:pt x="406578" y="486442"/>
                  <a:pt x="551121" y="475324"/>
                </a:cubicBezTo>
                <a:cubicBezTo>
                  <a:pt x="742919" y="450306"/>
                  <a:pt x="926376" y="391934"/>
                  <a:pt x="1120952" y="394713"/>
                </a:cubicBezTo>
                <a:cubicBezTo>
                  <a:pt x="1304411" y="336340"/>
                  <a:pt x="1507326" y="400272"/>
                  <a:pt x="1693564" y="325221"/>
                </a:cubicBezTo>
                <a:cubicBezTo>
                  <a:pt x="1882582" y="325221"/>
                  <a:pt x="2074379" y="325221"/>
                  <a:pt x="2266175" y="325221"/>
                </a:cubicBezTo>
                <a:cubicBezTo>
                  <a:pt x="2321770" y="328001"/>
                  <a:pt x="2374582" y="328001"/>
                  <a:pt x="2430177" y="330781"/>
                </a:cubicBezTo>
                <a:cubicBezTo>
                  <a:pt x="2430177" y="330781"/>
                  <a:pt x="2432956" y="330781"/>
                  <a:pt x="2432956" y="330781"/>
                </a:cubicBezTo>
                <a:cubicBezTo>
                  <a:pt x="2672008" y="339120"/>
                  <a:pt x="2908279" y="344679"/>
                  <a:pt x="3144551" y="355798"/>
                </a:cubicBezTo>
                <a:cubicBezTo>
                  <a:pt x="3233500" y="355798"/>
                  <a:pt x="3319670" y="358577"/>
                  <a:pt x="3408619" y="358577"/>
                </a:cubicBezTo>
                <a:cubicBezTo>
                  <a:pt x="3597637" y="372475"/>
                  <a:pt x="3789434" y="380814"/>
                  <a:pt x="3981231" y="361357"/>
                </a:cubicBezTo>
                <a:cubicBezTo>
                  <a:pt x="4173028" y="378035"/>
                  <a:pt x="4359266" y="366917"/>
                  <a:pt x="4551063" y="350238"/>
                </a:cubicBezTo>
                <a:cubicBezTo>
                  <a:pt x="4745639" y="369696"/>
                  <a:pt x="4937437" y="341899"/>
                  <a:pt x="5129233" y="316882"/>
                </a:cubicBezTo>
                <a:cubicBezTo>
                  <a:pt x="5321031" y="328001"/>
                  <a:pt x="5512828" y="328001"/>
                  <a:pt x="5699065" y="272407"/>
                </a:cubicBezTo>
                <a:cubicBezTo>
                  <a:pt x="5840829" y="333560"/>
                  <a:pt x="5910321" y="133424"/>
                  <a:pt x="6063202" y="172339"/>
                </a:cubicBezTo>
                <a:cubicBezTo>
                  <a:pt x="6216084" y="214035"/>
                  <a:pt x="6324491" y="55593"/>
                  <a:pt x="6457914" y="0"/>
                </a:cubicBezTo>
                <a:close/>
              </a:path>
            </a:pathLst>
          </a:custGeom>
          <a:solidFill>
            <a:schemeClr val="bg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5105ECD-D7C3-455B-9EEE-64246FE46CD8}"/>
              </a:ext>
            </a:extLst>
          </p:cNvPr>
          <p:cNvSpPr>
            <a:spLocks noGrp="1"/>
          </p:cNvSpPr>
          <p:nvPr>
            <p:ph type="ctrTitle"/>
          </p:nvPr>
        </p:nvSpPr>
        <p:spPr>
          <a:xfrm>
            <a:off x="6438986" y="3547277"/>
            <a:ext cx="4452181" cy="1341624"/>
          </a:xfrm>
        </p:spPr>
        <p:txBody>
          <a:bodyPr anchor="b">
            <a:normAutofit/>
          </a:bodyPr>
          <a:lstStyle/>
          <a:p>
            <a:r>
              <a:rPr lang="en-US" sz="4000"/>
              <a:t>School Choice</a:t>
            </a:r>
          </a:p>
        </p:txBody>
      </p:sp>
      <p:sp>
        <p:nvSpPr>
          <p:cNvPr id="3" name="Subtitle 2">
            <a:extLst>
              <a:ext uri="{FF2B5EF4-FFF2-40B4-BE49-F238E27FC236}">
                <a16:creationId xmlns:a16="http://schemas.microsoft.com/office/drawing/2014/main" id="{4A96E2BB-2FB1-4AFE-9509-426511FDC0C8}"/>
              </a:ext>
            </a:extLst>
          </p:cNvPr>
          <p:cNvSpPr>
            <a:spLocks noGrp="1"/>
          </p:cNvSpPr>
          <p:nvPr>
            <p:ph type="subTitle" idx="1"/>
          </p:nvPr>
        </p:nvSpPr>
        <p:spPr>
          <a:xfrm>
            <a:off x="6565110" y="4945656"/>
            <a:ext cx="3957144" cy="646785"/>
          </a:xfrm>
        </p:spPr>
        <p:txBody>
          <a:bodyPr>
            <a:normAutofit/>
          </a:bodyPr>
          <a:lstStyle/>
          <a:p>
            <a:pPr>
              <a:lnSpc>
                <a:spcPct val="90000"/>
              </a:lnSpc>
            </a:pPr>
            <a:r>
              <a:rPr lang="en-US" sz="1400" dirty="0"/>
              <a:t>CSCI 39575 Graph Theory</a:t>
            </a:r>
          </a:p>
          <a:p>
            <a:pPr>
              <a:lnSpc>
                <a:spcPct val="90000"/>
              </a:lnSpc>
            </a:pPr>
            <a:r>
              <a:rPr lang="en-US" sz="1400" dirty="0"/>
              <a:t>By Ariel Avshalom</a:t>
            </a:r>
          </a:p>
        </p:txBody>
      </p:sp>
    </p:spTree>
    <p:extLst>
      <p:ext uri="{BB962C8B-B14F-4D97-AF65-F5344CB8AC3E}">
        <p14:creationId xmlns:p14="http://schemas.microsoft.com/office/powerpoint/2010/main" val="3904679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EAD52-F08A-4DF8-8648-5B944492ED44}"/>
              </a:ext>
            </a:extLst>
          </p:cNvPr>
          <p:cNvSpPr>
            <a:spLocks noGrp="1"/>
          </p:cNvSpPr>
          <p:nvPr>
            <p:ph type="title"/>
          </p:nvPr>
        </p:nvSpPr>
        <p:spPr/>
        <p:txBody>
          <a:bodyPr/>
          <a:lstStyle/>
          <a:p>
            <a:r>
              <a:rPr lang="en-US" dirty="0"/>
              <a:t>Other “Advice” (2)</a:t>
            </a:r>
          </a:p>
        </p:txBody>
      </p:sp>
      <p:graphicFrame>
        <p:nvGraphicFramePr>
          <p:cNvPr id="5" name="Content Placeholder 2">
            <a:extLst>
              <a:ext uri="{FF2B5EF4-FFF2-40B4-BE49-F238E27FC236}">
                <a16:creationId xmlns:a16="http://schemas.microsoft.com/office/drawing/2014/main" id="{8AA0A7DB-9F4A-4D6B-BAC4-93E4DE90A13B}"/>
              </a:ext>
            </a:extLst>
          </p:cNvPr>
          <p:cNvGraphicFramePr>
            <a:graphicFrameLocks noGrp="1"/>
          </p:cNvGraphicFramePr>
          <p:nvPr>
            <p:ph idx="1"/>
            <p:extLst>
              <p:ext uri="{D42A27DB-BD31-4B8C-83A1-F6EECF244321}">
                <p14:modId xmlns:p14="http://schemas.microsoft.com/office/powerpoint/2010/main" val="4209852719"/>
              </p:ext>
            </p:extLst>
          </p:nvPr>
        </p:nvGraphicFramePr>
        <p:xfrm>
          <a:off x="838200" y="2011680"/>
          <a:ext cx="10515600" cy="416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2008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graphicEl>
                                              <a:dgm id="{88A1F9BB-EA28-44AB-969A-80476C14FFB5}"/>
                                            </p:graphicEl>
                                          </p:spTgt>
                                        </p:tgtEl>
                                        <p:attrNameLst>
                                          <p:attrName>style.visibility</p:attrName>
                                        </p:attrNameLst>
                                      </p:cBhvr>
                                      <p:to>
                                        <p:strVal val="visible"/>
                                      </p:to>
                                    </p:set>
                                    <p:animEffect transition="in" filter="randombar(horizontal)">
                                      <p:cBhvr>
                                        <p:cTn id="7" dur="500"/>
                                        <p:tgtEl>
                                          <p:spTgt spid="5">
                                            <p:graphicEl>
                                              <a:dgm id="{88A1F9BB-EA28-44AB-969A-80476C14FFB5}"/>
                                            </p:graphic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graphicEl>
                                              <a:dgm id="{B09E82E9-A8CE-4DAE-8E79-98D28B3CFF0E}"/>
                                            </p:graphicEl>
                                          </p:spTgt>
                                        </p:tgtEl>
                                        <p:attrNameLst>
                                          <p:attrName>style.visibility</p:attrName>
                                        </p:attrNameLst>
                                      </p:cBhvr>
                                      <p:to>
                                        <p:strVal val="visible"/>
                                      </p:to>
                                    </p:set>
                                    <p:animEffect transition="in" filter="randombar(horizontal)">
                                      <p:cBhvr>
                                        <p:cTn id="10" dur="500"/>
                                        <p:tgtEl>
                                          <p:spTgt spid="5">
                                            <p:graphicEl>
                                              <a:dgm id="{B09E82E9-A8CE-4DAE-8E79-98D28B3CFF0E}"/>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5">
                                            <p:graphicEl>
                                              <a:dgm id="{DEA1A62B-B630-4CA3-A21E-D8A30A9D7F28}"/>
                                            </p:graphicEl>
                                          </p:spTgt>
                                        </p:tgtEl>
                                        <p:attrNameLst>
                                          <p:attrName>style.visibility</p:attrName>
                                        </p:attrNameLst>
                                      </p:cBhvr>
                                      <p:to>
                                        <p:strVal val="visible"/>
                                      </p:to>
                                    </p:set>
                                    <p:animEffect transition="in" filter="randombar(horizontal)">
                                      <p:cBhvr>
                                        <p:cTn id="15" dur="500"/>
                                        <p:tgtEl>
                                          <p:spTgt spid="5">
                                            <p:graphicEl>
                                              <a:dgm id="{DEA1A62B-B630-4CA3-A21E-D8A30A9D7F28}"/>
                                            </p:graphic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graphicEl>
                                              <a:dgm id="{95824F0C-FD83-4E65-9898-3DEC4F6DE5E7}"/>
                                            </p:graphicEl>
                                          </p:spTgt>
                                        </p:tgtEl>
                                        <p:attrNameLst>
                                          <p:attrName>style.visibility</p:attrName>
                                        </p:attrNameLst>
                                      </p:cBhvr>
                                      <p:to>
                                        <p:strVal val="visible"/>
                                      </p:to>
                                    </p:set>
                                    <p:animEffect transition="in" filter="randombar(horizontal)">
                                      <p:cBhvr>
                                        <p:cTn id="18" dur="500"/>
                                        <p:tgtEl>
                                          <p:spTgt spid="5">
                                            <p:graphicEl>
                                              <a:dgm id="{95824F0C-FD83-4E65-9898-3DEC4F6DE5E7}"/>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5">
                                            <p:graphicEl>
                                              <a:dgm id="{67BCF655-1A25-412C-926F-BE7E314C0C0F}"/>
                                            </p:graphicEl>
                                          </p:spTgt>
                                        </p:tgtEl>
                                        <p:attrNameLst>
                                          <p:attrName>style.visibility</p:attrName>
                                        </p:attrNameLst>
                                      </p:cBhvr>
                                      <p:to>
                                        <p:strVal val="visible"/>
                                      </p:to>
                                    </p:set>
                                    <p:animEffect transition="in" filter="randombar(horizontal)">
                                      <p:cBhvr>
                                        <p:cTn id="23" dur="500"/>
                                        <p:tgtEl>
                                          <p:spTgt spid="5">
                                            <p:graphicEl>
                                              <a:dgm id="{67BCF655-1A25-412C-926F-BE7E314C0C0F}"/>
                                            </p:graphic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5">
                                            <p:graphicEl>
                                              <a:dgm id="{6368A713-8743-4385-9935-2B0433C4778E}"/>
                                            </p:graphicEl>
                                          </p:spTgt>
                                        </p:tgtEl>
                                        <p:attrNameLst>
                                          <p:attrName>style.visibility</p:attrName>
                                        </p:attrNameLst>
                                      </p:cBhvr>
                                      <p:to>
                                        <p:strVal val="visible"/>
                                      </p:to>
                                    </p:set>
                                    <p:animEffect transition="in" filter="randombar(horizontal)">
                                      <p:cBhvr>
                                        <p:cTn id="26" dur="500"/>
                                        <p:tgtEl>
                                          <p:spTgt spid="5">
                                            <p:graphicEl>
                                              <a:dgm id="{6368A713-8743-4385-9935-2B0433C4778E}"/>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5">
                                            <p:graphicEl>
                                              <a:dgm id="{244B743B-522F-43A5-B66A-AA51B199EC1F}"/>
                                            </p:graphicEl>
                                          </p:spTgt>
                                        </p:tgtEl>
                                        <p:attrNameLst>
                                          <p:attrName>style.visibility</p:attrName>
                                        </p:attrNameLst>
                                      </p:cBhvr>
                                      <p:to>
                                        <p:strVal val="visible"/>
                                      </p:to>
                                    </p:set>
                                    <p:animEffect transition="in" filter="randombar(horizontal)">
                                      <p:cBhvr>
                                        <p:cTn id="31" dur="500"/>
                                        <p:tgtEl>
                                          <p:spTgt spid="5">
                                            <p:graphicEl>
                                              <a:dgm id="{244B743B-522F-43A5-B66A-AA51B199EC1F}"/>
                                            </p:graphic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5">
                                            <p:graphicEl>
                                              <a:dgm id="{A1572BEE-6B1E-471E-BF1A-501B0AFC4AD3}"/>
                                            </p:graphicEl>
                                          </p:spTgt>
                                        </p:tgtEl>
                                        <p:attrNameLst>
                                          <p:attrName>style.visibility</p:attrName>
                                        </p:attrNameLst>
                                      </p:cBhvr>
                                      <p:to>
                                        <p:strVal val="visible"/>
                                      </p:to>
                                    </p:set>
                                    <p:animEffect transition="in" filter="randombar(horizontal)">
                                      <p:cBhvr>
                                        <p:cTn id="34" dur="500"/>
                                        <p:tgtEl>
                                          <p:spTgt spid="5">
                                            <p:graphicEl>
                                              <a:dgm id="{A1572BEE-6B1E-471E-BF1A-501B0AFC4AD3}"/>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5">
                                            <p:graphicEl>
                                              <a:dgm id="{E2464575-9CDE-43BA-B097-27D83E0CDFAF}"/>
                                            </p:graphicEl>
                                          </p:spTgt>
                                        </p:tgtEl>
                                        <p:attrNameLst>
                                          <p:attrName>style.visibility</p:attrName>
                                        </p:attrNameLst>
                                      </p:cBhvr>
                                      <p:to>
                                        <p:strVal val="visible"/>
                                      </p:to>
                                    </p:set>
                                    <p:animEffect transition="in" filter="randombar(horizontal)">
                                      <p:cBhvr>
                                        <p:cTn id="39" dur="500"/>
                                        <p:tgtEl>
                                          <p:spTgt spid="5">
                                            <p:graphicEl>
                                              <a:dgm id="{E2464575-9CDE-43BA-B097-27D83E0CDFAF}"/>
                                            </p:graphicEl>
                                          </p:spTgt>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5">
                                            <p:graphicEl>
                                              <a:dgm id="{34176B13-78E8-49AC-8FF2-93E95095DCD2}"/>
                                            </p:graphicEl>
                                          </p:spTgt>
                                        </p:tgtEl>
                                        <p:attrNameLst>
                                          <p:attrName>style.visibility</p:attrName>
                                        </p:attrNameLst>
                                      </p:cBhvr>
                                      <p:to>
                                        <p:strVal val="visible"/>
                                      </p:to>
                                    </p:set>
                                    <p:animEffect transition="in" filter="randombar(horizontal)">
                                      <p:cBhvr>
                                        <p:cTn id="42" dur="500"/>
                                        <p:tgtEl>
                                          <p:spTgt spid="5">
                                            <p:graphicEl>
                                              <a:dgm id="{34176B13-78E8-49AC-8FF2-93E95095DCD2}"/>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5">
                                            <p:graphicEl>
                                              <a:dgm id="{5A03529A-D215-4018-86D8-916BF34E09BD}"/>
                                            </p:graphicEl>
                                          </p:spTgt>
                                        </p:tgtEl>
                                        <p:attrNameLst>
                                          <p:attrName>style.visibility</p:attrName>
                                        </p:attrNameLst>
                                      </p:cBhvr>
                                      <p:to>
                                        <p:strVal val="visible"/>
                                      </p:to>
                                    </p:set>
                                    <p:animEffect transition="in" filter="randombar(horizontal)">
                                      <p:cBhvr>
                                        <p:cTn id="47" dur="500"/>
                                        <p:tgtEl>
                                          <p:spTgt spid="5">
                                            <p:graphicEl>
                                              <a:dgm id="{5A03529A-D215-4018-86D8-916BF34E09BD}"/>
                                            </p:graphicEl>
                                          </p:spTgt>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5">
                                            <p:graphicEl>
                                              <a:dgm id="{EFFC341F-2509-4BD3-9DFD-9953DD9BDE4F}"/>
                                            </p:graphicEl>
                                          </p:spTgt>
                                        </p:tgtEl>
                                        <p:attrNameLst>
                                          <p:attrName>style.visibility</p:attrName>
                                        </p:attrNameLst>
                                      </p:cBhvr>
                                      <p:to>
                                        <p:strVal val="visible"/>
                                      </p:to>
                                    </p:set>
                                    <p:animEffect transition="in" filter="randombar(horizontal)">
                                      <p:cBhvr>
                                        <p:cTn id="50" dur="500"/>
                                        <p:tgtEl>
                                          <p:spTgt spid="5">
                                            <p:graphicEl>
                                              <a:dgm id="{EFFC341F-2509-4BD3-9DFD-9953DD9BDE4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73CDE9-A9E2-4711-B4F4-87E129A98706}"/>
              </a:ext>
            </a:extLst>
          </p:cNvPr>
          <p:cNvSpPr>
            <a:spLocks noGrp="1"/>
          </p:cNvSpPr>
          <p:nvPr>
            <p:ph type="title"/>
          </p:nvPr>
        </p:nvSpPr>
        <p:spPr>
          <a:xfrm>
            <a:off x="6513788" y="365125"/>
            <a:ext cx="4840010" cy="1807305"/>
          </a:xfrm>
        </p:spPr>
        <p:txBody>
          <a:bodyPr>
            <a:normAutofit/>
          </a:bodyPr>
          <a:lstStyle/>
          <a:p>
            <a:r>
              <a:rPr lang="en-US" dirty="0"/>
              <a:t>Boston mechanism</a:t>
            </a:r>
          </a:p>
        </p:txBody>
      </p:sp>
      <p:pic>
        <p:nvPicPr>
          <p:cNvPr id="5" name="Picture 4" descr="Desks in empty classroom">
            <a:extLst>
              <a:ext uri="{FF2B5EF4-FFF2-40B4-BE49-F238E27FC236}">
                <a16:creationId xmlns:a16="http://schemas.microsoft.com/office/drawing/2014/main" id="{4FEF2580-901B-4994-977E-C24E267A3832}"/>
              </a:ext>
            </a:extLst>
          </p:cNvPr>
          <p:cNvPicPr>
            <a:picLocks noChangeAspect="1"/>
          </p:cNvPicPr>
          <p:nvPr/>
        </p:nvPicPr>
        <p:blipFill rotWithShape="1">
          <a:blip r:embed="rId2"/>
          <a:srcRect l="18242" r="14866"/>
          <a:stretch/>
        </p:blipFill>
        <p:spPr>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7ED8C055-5892-4135-A008-E80D70345388}"/>
              </a:ext>
            </a:extLst>
          </p:cNvPr>
          <p:cNvSpPr>
            <a:spLocks noGrp="1"/>
          </p:cNvSpPr>
          <p:nvPr>
            <p:ph idx="1"/>
          </p:nvPr>
        </p:nvSpPr>
        <p:spPr>
          <a:xfrm>
            <a:off x="6513788" y="2333297"/>
            <a:ext cx="4840010" cy="3843666"/>
          </a:xfrm>
        </p:spPr>
        <p:txBody>
          <a:bodyPr>
            <a:normAutofit/>
          </a:bodyPr>
          <a:lstStyle/>
          <a:p>
            <a:pPr>
              <a:lnSpc>
                <a:spcPct val="90000"/>
              </a:lnSpc>
            </a:pPr>
            <a:r>
              <a:rPr lang="en-US" sz="1900" dirty="0"/>
              <a:t>Each student submits a preference ranking</a:t>
            </a:r>
          </a:p>
          <a:p>
            <a:pPr lvl="1">
              <a:lnSpc>
                <a:spcPct val="90000"/>
              </a:lnSpc>
            </a:pPr>
            <a:r>
              <a:rPr lang="en-US" sz="1900" dirty="0"/>
              <a:t>The top choices of students are considered</a:t>
            </a:r>
          </a:p>
          <a:p>
            <a:pPr lvl="1">
              <a:lnSpc>
                <a:spcPct val="90000"/>
              </a:lnSpc>
            </a:pPr>
            <a:r>
              <a:rPr lang="en-US" sz="1900" dirty="0"/>
              <a:t>For each school assign seats to students that ranked it first according to school’s priority</a:t>
            </a:r>
          </a:p>
          <a:p>
            <a:pPr lvl="1">
              <a:lnSpc>
                <a:spcPct val="90000"/>
              </a:lnSpc>
            </a:pPr>
            <a:r>
              <a:rPr lang="en-US" sz="1900" dirty="0"/>
              <a:t>Stop if all seats assigned or exhausted students who picked this school first</a:t>
            </a:r>
          </a:p>
          <a:p>
            <a:pPr lvl="1">
              <a:lnSpc>
                <a:spcPct val="90000"/>
              </a:lnSpc>
            </a:pPr>
            <a:r>
              <a:rPr lang="en-US" sz="1900" dirty="0"/>
              <a:t>Repeat by considering remaining students and their second choices</a:t>
            </a:r>
          </a:p>
        </p:txBody>
      </p:sp>
    </p:spTree>
    <p:extLst>
      <p:ext uri="{BB962C8B-B14F-4D97-AF65-F5344CB8AC3E}">
        <p14:creationId xmlns:p14="http://schemas.microsoft.com/office/powerpoint/2010/main" val="404677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AA866F0E-F54B-4BF5-8A88-7D97BD45F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Rectangle 72">
            <a:extLst>
              <a:ext uri="{FF2B5EF4-FFF2-40B4-BE49-F238E27FC236}">
                <a16:creationId xmlns:a16="http://schemas.microsoft.com/office/drawing/2014/main" id="{536F6B5C-2B5F-4FEE-8263-34996D29D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8229EC50-E910-4AE2-9EEA-604A81EF6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941221 w 12192000"/>
              <a:gd name="connsiteY0" fmla="*/ 2015186 h 6858000"/>
              <a:gd name="connsiteX1" fmla="*/ 6907857 w 12192000"/>
              <a:gd name="connsiteY1" fmla="*/ 2033351 h 6858000"/>
              <a:gd name="connsiteX2" fmla="*/ 7093700 w 12192000"/>
              <a:gd name="connsiteY2" fmla="*/ 2101457 h 6858000"/>
              <a:gd name="connsiteX3" fmla="*/ 6803079 w 12192000"/>
              <a:gd name="connsiteY3" fmla="*/ 2065612 h 6858000"/>
              <a:gd name="connsiteX4" fmla="*/ 6798115 w 12192000"/>
              <a:gd name="connsiteY4" fmla="*/ 2088772 h 6858000"/>
              <a:gd name="connsiteX5" fmla="*/ 7128167 w 12192000"/>
              <a:gd name="connsiteY5" fmla="*/ 2176455 h 6858000"/>
              <a:gd name="connsiteX6" fmla="*/ 7098663 w 12192000"/>
              <a:gd name="connsiteY6" fmla="*/ 2189968 h 6858000"/>
              <a:gd name="connsiteX7" fmla="*/ 6923298 w 12192000"/>
              <a:gd name="connsiteY7" fmla="*/ 2156052 h 6858000"/>
              <a:gd name="connsiteX8" fmla="*/ 6888004 w 12192000"/>
              <a:gd name="connsiteY8" fmla="*/ 2164875 h 6858000"/>
              <a:gd name="connsiteX9" fmla="*/ 6905375 w 12192000"/>
              <a:gd name="connsiteY9" fmla="*/ 2205958 h 6858000"/>
              <a:gd name="connsiteX10" fmla="*/ 6981477 w 12192000"/>
              <a:gd name="connsiteY10" fmla="*/ 2221951 h 6858000"/>
              <a:gd name="connsiteX11" fmla="*/ 7100043 w 12192000"/>
              <a:gd name="connsiteY11" fmla="*/ 2318459 h 6858000"/>
              <a:gd name="connsiteX12" fmla="*/ 6920540 w 12192000"/>
              <a:gd name="connsiteY12" fmla="*/ 2306877 h 6858000"/>
              <a:gd name="connsiteX13" fmla="*/ 6888831 w 12192000"/>
              <a:gd name="connsiteY13" fmla="*/ 2330314 h 6858000"/>
              <a:gd name="connsiteX14" fmla="*/ 6876698 w 12192000"/>
              <a:gd name="connsiteY14" fmla="*/ 2360645 h 6858000"/>
              <a:gd name="connsiteX15" fmla="*/ 6807214 w 12192000"/>
              <a:gd name="connsiteY15" fmla="*/ 2385736 h 6858000"/>
              <a:gd name="connsiteX16" fmla="*/ 6916405 w 12192000"/>
              <a:gd name="connsiteY16" fmla="*/ 2413862 h 6858000"/>
              <a:gd name="connsiteX17" fmla="*/ 6799770 w 12192000"/>
              <a:gd name="connsiteY17" fmla="*/ 2413862 h 6858000"/>
              <a:gd name="connsiteX18" fmla="*/ 6665762 w 12192000"/>
              <a:gd name="connsiteY18" fmla="*/ 2394561 h 6858000"/>
              <a:gd name="connsiteX19" fmla="*/ 6522933 w 12192000"/>
              <a:gd name="connsiteY19" fmla="*/ 2400626 h 6858000"/>
              <a:gd name="connsiteX20" fmla="*/ 6237275 w 12192000"/>
              <a:gd name="connsiteY20" fmla="*/ 2365057 h 6858000"/>
              <a:gd name="connsiteX21" fmla="*/ 6101338 w 12192000"/>
              <a:gd name="connsiteY21" fmla="*/ 2367538 h 6858000"/>
              <a:gd name="connsiteX22" fmla="*/ 6857121 w 12192000"/>
              <a:gd name="connsiteY22" fmla="*/ 2606875 h 6858000"/>
              <a:gd name="connsiteX23" fmla="*/ 6818519 w 12192000"/>
              <a:gd name="connsiteY23" fmla="*/ 2659539 h 6858000"/>
              <a:gd name="connsiteX24" fmla="*/ 6976790 w 12192000"/>
              <a:gd name="connsiteY24" fmla="*/ 2716892 h 6858000"/>
              <a:gd name="connsiteX25" fmla="*/ 7015669 w 12192000"/>
              <a:gd name="connsiteY25" fmla="*/ 2773693 h 6858000"/>
              <a:gd name="connsiteX26" fmla="*/ 6966864 w 12192000"/>
              <a:gd name="connsiteY26" fmla="*/ 2768730 h 6858000"/>
              <a:gd name="connsiteX27" fmla="*/ 6924953 w 12192000"/>
              <a:gd name="connsiteY27" fmla="*/ 2779483 h 6858000"/>
              <a:gd name="connsiteX28" fmla="*/ 6942323 w 12192000"/>
              <a:gd name="connsiteY28" fmla="*/ 2851726 h 6858000"/>
              <a:gd name="connsiteX29" fmla="*/ 7165943 w 12192000"/>
              <a:gd name="connsiteY29" fmla="*/ 2944924 h 6858000"/>
              <a:gd name="connsiteX30" fmla="*/ 7186071 w 12192000"/>
              <a:gd name="connsiteY30" fmla="*/ 2975254 h 6858000"/>
              <a:gd name="connsiteX31" fmla="*/ 7159325 w 12192000"/>
              <a:gd name="connsiteY31" fmla="*/ 2996762 h 6858000"/>
              <a:gd name="connsiteX32" fmla="*/ 7087082 w 12192000"/>
              <a:gd name="connsiteY32" fmla="*/ 3007790 h 6858000"/>
              <a:gd name="connsiteX33" fmla="*/ 7188276 w 12192000"/>
              <a:gd name="connsiteY33" fmla="*/ 3111191 h 6858000"/>
              <a:gd name="connsiteX34" fmla="*/ 7225225 w 12192000"/>
              <a:gd name="connsiteY34" fmla="*/ 3139866 h 6858000"/>
              <a:gd name="connsiteX35" fmla="*/ 7288368 w 12192000"/>
              <a:gd name="connsiteY35" fmla="*/ 3184260 h 6858000"/>
              <a:gd name="connsiteX36" fmla="*/ 7289471 w 12192000"/>
              <a:gd name="connsiteY36" fmla="*/ 3197771 h 6858000"/>
              <a:gd name="connsiteX37" fmla="*/ 7203442 w 12192000"/>
              <a:gd name="connsiteY37" fmla="*/ 3245472 h 6858000"/>
              <a:gd name="connsiteX38" fmla="*/ 7048205 w 12192000"/>
              <a:gd name="connsiteY38" fmla="*/ 3232512 h 6858000"/>
              <a:gd name="connsiteX39" fmla="*/ 7277614 w 12192000"/>
              <a:gd name="connsiteY39" fmla="*/ 3303652 h 6858000"/>
              <a:gd name="connsiteX40" fmla="*/ 6535066 w 12192000"/>
              <a:gd name="connsiteY40" fmla="*/ 3134077 h 6858000"/>
              <a:gd name="connsiteX41" fmla="*/ 6582492 w 12192000"/>
              <a:gd name="connsiteY41" fmla="*/ 3178469 h 6858000"/>
              <a:gd name="connsiteX42" fmla="*/ 6842233 w 12192000"/>
              <a:gd name="connsiteY42" fmla="*/ 3295379 h 6858000"/>
              <a:gd name="connsiteX43" fmla="*/ 6915853 w 12192000"/>
              <a:gd name="connsiteY43" fmla="*/ 3368725 h 6858000"/>
              <a:gd name="connsiteX44" fmla="*/ 6993058 w 12192000"/>
              <a:gd name="connsiteY44" fmla="*/ 3409257 h 6858000"/>
              <a:gd name="connsiteX45" fmla="*/ 7101421 w 12192000"/>
              <a:gd name="connsiteY45" fmla="*/ 3408430 h 6858000"/>
              <a:gd name="connsiteX46" fmla="*/ 7178350 w 12192000"/>
              <a:gd name="connsiteY46" fmla="*/ 3470746 h 6858000"/>
              <a:gd name="connsiteX47" fmla="*/ 7098112 w 12192000"/>
              <a:gd name="connsiteY47" fmla="*/ 3483982 h 6858000"/>
              <a:gd name="connsiteX48" fmla="*/ 7004088 w 12192000"/>
              <a:gd name="connsiteY48" fmla="*/ 3473780 h 6858000"/>
              <a:gd name="connsiteX49" fmla="*/ 6801147 w 12192000"/>
              <a:gd name="connsiteY49" fmla="*/ 3477087 h 6858000"/>
              <a:gd name="connsiteX50" fmla="*/ 6684788 w 12192000"/>
              <a:gd name="connsiteY50" fmla="*/ 3489220 h 6858000"/>
              <a:gd name="connsiteX51" fmla="*/ 6417328 w 12192000"/>
              <a:gd name="connsiteY51" fmla="*/ 3468539 h 6858000"/>
              <a:gd name="connsiteX52" fmla="*/ 6433045 w 12192000"/>
              <a:gd name="connsiteY52" fmla="*/ 3521481 h 6858000"/>
              <a:gd name="connsiteX53" fmla="*/ 6423117 w 12192000"/>
              <a:gd name="connsiteY53" fmla="*/ 3567527 h 6858000"/>
              <a:gd name="connsiteX54" fmla="*/ 6419258 w 12192000"/>
              <a:gd name="connsiteY54" fmla="*/ 3667620 h 6858000"/>
              <a:gd name="connsiteX55" fmla="*/ 6421740 w 12192000"/>
              <a:gd name="connsiteY55" fmla="*/ 3683888 h 6858000"/>
              <a:gd name="connsiteX56" fmla="*/ 6361906 w 12192000"/>
              <a:gd name="connsiteY56" fmla="*/ 3694366 h 6858000"/>
              <a:gd name="connsiteX57" fmla="*/ 6718429 w 12192000"/>
              <a:gd name="connsiteY57" fmla="*/ 3902544 h 6858000"/>
              <a:gd name="connsiteX58" fmla="*/ 6480195 w 12192000"/>
              <a:gd name="connsiteY58" fmla="*/ 3849603 h 6858000"/>
              <a:gd name="connsiteX59" fmla="*/ 6447934 w 12192000"/>
              <a:gd name="connsiteY59" fmla="*/ 3937011 h 6858000"/>
              <a:gd name="connsiteX60" fmla="*/ 6559882 w 12192000"/>
              <a:gd name="connsiteY60" fmla="*/ 4014767 h 6858000"/>
              <a:gd name="connsiteX61" fmla="*/ 6601241 w 12192000"/>
              <a:gd name="connsiteY61" fmla="*/ 4168626 h 6858000"/>
              <a:gd name="connsiteX62" fmla="*/ 6581113 w 12192000"/>
              <a:gd name="connsiteY62" fmla="*/ 4309250 h 6858000"/>
              <a:gd name="connsiteX63" fmla="*/ 6533136 w 12192000"/>
              <a:gd name="connsiteY63" fmla="*/ 4353918 h 6858000"/>
              <a:gd name="connsiteX64" fmla="*/ 6463651 w 12192000"/>
              <a:gd name="connsiteY64" fmla="*/ 4434156 h 6858000"/>
              <a:gd name="connsiteX65" fmla="*/ 6420637 w 12192000"/>
              <a:gd name="connsiteY65" fmla="*/ 4483787 h 6858000"/>
              <a:gd name="connsiteX66" fmla="*/ 6271190 w 12192000"/>
              <a:gd name="connsiteY66" fmla="*/ 4464487 h 6858000"/>
              <a:gd name="connsiteX67" fmla="*/ 6470545 w 12192000"/>
              <a:gd name="connsiteY67" fmla="*/ 4590498 h 6858000"/>
              <a:gd name="connsiteX68" fmla="*/ 6308965 w 12192000"/>
              <a:gd name="connsiteY68" fmla="*/ 4574780 h 6858000"/>
              <a:gd name="connsiteX69" fmla="*/ 6256301 w 12192000"/>
              <a:gd name="connsiteY69" fmla="*/ 4583603 h 6858000"/>
              <a:gd name="connsiteX70" fmla="*/ 6286354 w 12192000"/>
              <a:gd name="connsiteY70" fmla="*/ 4624412 h 6858000"/>
              <a:gd name="connsiteX71" fmla="*/ 6404920 w 12192000"/>
              <a:gd name="connsiteY71" fmla="*/ 4693621 h 6858000"/>
              <a:gd name="connsiteX72" fmla="*/ 6649220 w 12192000"/>
              <a:gd name="connsiteY72" fmla="*/ 4881120 h 6858000"/>
              <a:gd name="connsiteX73" fmla="*/ 6412640 w 12192000"/>
              <a:gd name="connsiteY73" fmla="*/ 4795092 h 6858000"/>
              <a:gd name="connsiteX74" fmla="*/ 6661902 w 12192000"/>
              <a:gd name="connsiteY74" fmla="*/ 4987828 h 6858000"/>
              <a:gd name="connsiteX75" fmla="*/ 6717325 w 12192000"/>
              <a:gd name="connsiteY75" fmla="*/ 5051798 h 6858000"/>
              <a:gd name="connsiteX76" fmla="*/ 6829272 w 12192000"/>
              <a:gd name="connsiteY76" fmla="*/ 5210619 h 6858000"/>
              <a:gd name="connsiteX77" fmla="*/ 6823757 w 12192000"/>
              <a:gd name="connsiteY77" fmla="*/ 5228542 h 6858000"/>
              <a:gd name="connsiteX78" fmla="*/ 6694439 w 12192000"/>
              <a:gd name="connsiteY78" fmla="*/ 5202899 h 6858000"/>
              <a:gd name="connsiteX79" fmla="*/ 6862085 w 12192000"/>
              <a:gd name="connsiteY79" fmla="*/ 5336355 h 6858000"/>
              <a:gd name="connsiteX80" fmla="*/ 7035246 w 12192000"/>
              <a:gd name="connsiteY80" fmla="*/ 5438926 h 6858000"/>
              <a:gd name="connsiteX81" fmla="*/ 6912268 w 12192000"/>
              <a:gd name="connsiteY81" fmla="*/ 5423210 h 6858000"/>
              <a:gd name="connsiteX82" fmla="*/ 6743244 w 12192000"/>
              <a:gd name="connsiteY82" fmla="*/ 5364479 h 6858000"/>
              <a:gd name="connsiteX83" fmla="*/ 6684513 w 12192000"/>
              <a:gd name="connsiteY83" fmla="*/ 5386538 h 6858000"/>
              <a:gd name="connsiteX84" fmla="*/ 6844713 w 12192000"/>
              <a:gd name="connsiteY84" fmla="*/ 5483595 h 6858000"/>
              <a:gd name="connsiteX85" fmla="*/ 6936533 w 12192000"/>
              <a:gd name="connsiteY85" fmla="*/ 5528541 h 6858000"/>
              <a:gd name="connsiteX86" fmla="*/ 6973204 w 12192000"/>
              <a:gd name="connsiteY86" fmla="*/ 5563007 h 6858000"/>
              <a:gd name="connsiteX87" fmla="*/ 7077983 w 12192000"/>
              <a:gd name="connsiteY87" fmla="*/ 5685983 h 6858000"/>
              <a:gd name="connsiteX88" fmla="*/ 7385702 w 12192000"/>
              <a:gd name="connsiteY88" fmla="*/ 5820265 h 6858000"/>
              <a:gd name="connsiteX89" fmla="*/ 7673565 w 12192000"/>
              <a:gd name="connsiteY89" fmla="*/ 5987085 h 6858000"/>
              <a:gd name="connsiteX90" fmla="*/ 7898289 w 12192000"/>
              <a:gd name="connsiteY90" fmla="*/ 6091035 h 6858000"/>
              <a:gd name="connsiteX91" fmla="*/ 8466299 w 12192000"/>
              <a:gd name="connsiteY91" fmla="*/ 6224765 h 6858000"/>
              <a:gd name="connsiteX92" fmla="*/ 10620599 w 12192000"/>
              <a:gd name="connsiteY92" fmla="*/ 5317605 h 6858000"/>
              <a:gd name="connsiteX93" fmla="*/ 10647894 w 12192000"/>
              <a:gd name="connsiteY93" fmla="*/ 5290581 h 6858000"/>
              <a:gd name="connsiteX94" fmla="*/ 10752398 w 12192000"/>
              <a:gd name="connsiteY94" fmla="*/ 5188838 h 6858000"/>
              <a:gd name="connsiteX95" fmla="*/ 10841186 w 12192000"/>
              <a:gd name="connsiteY95" fmla="*/ 5097293 h 6858000"/>
              <a:gd name="connsiteX96" fmla="*/ 10794861 w 12192000"/>
              <a:gd name="connsiteY96" fmla="*/ 5066412 h 6858000"/>
              <a:gd name="connsiteX97" fmla="*/ 10857454 w 12192000"/>
              <a:gd name="connsiteY97" fmla="*/ 4979004 h 6858000"/>
              <a:gd name="connsiteX98" fmla="*/ 11056532 w 12192000"/>
              <a:gd name="connsiteY98" fmla="*/ 4709613 h 6858000"/>
              <a:gd name="connsiteX99" fmla="*/ 11143939 w 12192000"/>
              <a:gd name="connsiteY99" fmla="*/ 4650332 h 6858000"/>
              <a:gd name="connsiteX100" fmla="*/ 11250372 w 12192000"/>
              <a:gd name="connsiteY100" fmla="*/ 4501160 h 6858000"/>
              <a:gd name="connsiteX101" fmla="*/ 11265538 w 12192000"/>
              <a:gd name="connsiteY101" fmla="*/ 4466694 h 6858000"/>
              <a:gd name="connsiteX102" fmla="*/ 11243755 w 12192000"/>
              <a:gd name="connsiteY102" fmla="*/ 4422850 h 6858000"/>
              <a:gd name="connsiteX103" fmla="*/ 11227486 w 12192000"/>
              <a:gd name="connsiteY103" fmla="*/ 4378734 h 6858000"/>
              <a:gd name="connsiteX104" fmla="*/ 11248718 w 12192000"/>
              <a:gd name="connsiteY104" fmla="*/ 4365774 h 6858000"/>
              <a:gd name="connsiteX105" fmla="*/ 11385204 w 12192000"/>
              <a:gd name="connsiteY105" fmla="*/ 4343440 h 6858000"/>
              <a:gd name="connsiteX106" fmla="*/ 11306070 w 12192000"/>
              <a:gd name="connsiteY106" fmla="*/ 4259618 h 6858000"/>
              <a:gd name="connsiteX107" fmla="*/ 11166550 w 12192000"/>
              <a:gd name="connsiteY107" fmla="*/ 4134711 h 6858000"/>
              <a:gd name="connsiteX108" fmla="*/ 11103130 w 12192000"/>
              <a:gd name="connsiteY108" fmla="*/ 4045924 h 6858000"/>
              <a:gd name="connsiteX109" fmla="*/ 11095686 w 12192000"/>
              <a:gd name="connsiteY109" fmla="*/ 3966514 h 6858000"/>
              <a:gd name="connsiteX110" fmla="*/ 10971054 w 12192000"/>
              <a:gd name="connsiteY110" fmla="*/ 3919640 h 6858000"/>
              <a:gd name="connsiteX111" fmla="*/ 11088241 w 12192000"/>
              <a:gd name="connsiteY111" fmla="*/ 3751718 h 6858000"/>
              <a:gd name="connsiteX112" fmla="*/ 11100098 w 12192000"/>
              <a:gd name="connsiteY112" fmla="*/ 3716977 h 6858000"/>
              <a:gd name="connsiteX113" fmla="*/ 11029786 w 12192000"/>
              <a:gd name="connsiteY113" fmla="*/ 3592621 h 6858000"/>
              <a:gd name="connsiteX114" fmla="*/ 11018206 w 12192000"/>
              <a:gd name="connsiteY114" fmla="*/ 3572767 h 6858000"/>
              <a:gd name="connsiteX115" fmla="*/ 10992287 w 12192000"/>
              <a:gd name="connsiteY115" fmla="*/ 3533061 h 6858000"/>
              <a:gd name="connsiteX116" fmla="*/ 10917838 w 12192000"/>
              <a:gd name="connsiteY116" fmla="*/ 3523410 h 6858000"/>
              <a:gd name="connsiteX117" fmla="*/ 10956441 w 12192000"/>
              <a:gd name="connsiteY117" fmla="*/ 3495287 h 6858000"/>
              <a:gd name="connsiteX118" fmla="*/ 11031442 w 12192000"/>
              <a:gd name="connsiteY118" fmla="*/ 3400159 h 6858000"/>
              <a:gd name="connsiteX119" fmla="*/ 10981533 w 12192000"/>
              <a:gd name="connsiteY119" fmla="*/ 3309166 h 6858000"/>
              <a:gd name="connsiteX120" fmla="*/ 10978225 w 12192000"/>
              <a:gd name="connsiteY120" fmla="*/ 3258982 h 6858000"/>
              <a:gd name="connsiteX121" fmla="*/ 11062322 w 12192000"/>
              <a:gd name="connsiteY121" fmla="*/ 3194737 h 6858000"/>
              <a:gd name="connsiteX122" fmla="*/ 11125742 w 12192000"/>
              <a:gd name="connsiteY122" fmla="*/ 3169370 h 6858000"/>
              <a:gd name="connsiteX123" fmla="*/ 11154968 w 12192000"/>
              <a:gd name="connsiteY123" fmla="*/ 3132974 h 6858000"/>
              <a:gd name="connsiteX124" fmla="*/ 11120502 w 12192000"/>
              <a:gd name="connsiteY124" fmla="*/ 3102642 h 6858000"/>
              <a:gd name="connsiteX125" fmla="*/ 10967470 w 12192000"/>
              <a:gd name="connsiteY125" fmla="*/ 3030401 h 6858000"/>
              <a:gd name="connsiteX126" fmla="*/ 11049914 w 12192000"/>
              <a:gd name="connsiteY126" fmla="*/ 2970015 h 6858000"/>
              <a:gd name="connsiteX127" fmla="*/ 10618944 w 12192000"/>
              <a:gd name="connsiteY127" fmla="*/ 2685183 h 6858000"/>
              <a:gd name="connsiteX128" fmla="*/ 10566830 w 12192000"/>
              <a:gd name="connsiteY128" fmla="*/ 2641617 h 6858000"/>
              <a:gd name="connsiteX129" fmla="*/ 10290271 w 12192000"/>
              <a:gd name="connsiteY129" fmla="*/ 2536011 h 6858000"/>
              <a:gd name="connsiteX130" fmla="*/ 10005715 w 12192000"/>
              <a:gd name="connsiteY130" fmla="*/ 2461288 h 6858000"/>
              <a:gd name="connsiteX131" fmla="*/ 10203414 w 12192000"/>
              <a:gd name="connsiteY131" fmla="*/ 2303568 h 6858000"/>
              <a:gd name="connsiteX132" fmla="*/ 9901487 w 12192000"/>
              <a:gd name="connsiteY132" fmla="*/ 2266895 h 6858000"/>
              <a:gd name="connsiteX133" fmla="*/ 9871984 w 12192000"/>
              <a:gd name="connsiteY133" fmla="*/ 2267999 h 6858000"/>
              <a:gd name="connsiteX134" fmla="*/ 9279158 w 12192000"/>
              <a:gd name="connsiteY134" fmla="*/ 2243734 h 6858000"/>
              <a:gd name="connsiteX135" fmla="*/ 8429350 w 12192000"/>
              <a:gd name="connsiteY135" fmla="*/ 2163219 h 6858000"/>
              <a:gd name="connsiteX136" fmla="*/ 7725955 w 12192000"/>
              <a:gd name="connsiteY136" fmla="*/ 2114967 h 6858000"/>
              <a:gd name="connsiteX137" fmla="*/ 6977065 w 12192000"/>
              <a:gd name="connsiteY137" fmla="*/ 2021218 h 6858000"/>
              <a:gd name="connsiteX138" fmla="*/ 6941221 w 12192000"/>
              <a:gd name="connsiteY138" fmla="*/ 201518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6941221" y="2015186"/>
                </a:moveTo>
                <a:cubicBezTo>
                  <a:pt x="6929158" y="2014876"/>
                  <a:pt x="6917508" y="2018599"/>
                  <a:pt x="6907857" y="2033351"/>
                </a:cubicBezTo>
                <a:cubicBezTo>
                  <a:pt x="6959143" y="2072228"/>
                  <a:pt x="7024491" y="2057614"/>
                  <a:pt x="7093700" y="2101457"/>
                </a:cubicBezTo>
                <a:cubicBezTo>
                  <a:pt x="6981202" y="2087669"/>
                  <a:pt x="6892139" y="2076639"/>
                  <a:pt x="6803079" y="2065612"/>
                </a:cubicBezTo>
                <a:cubicBezTo>
                  <a:pt x="6801424" y="2073332"/>
                  <a:pt x="6799770" y="2081052"/>
                  <a:pt x="6798115" y="2088772"/>
                </a:cubicBezTo>
                <a:cubicBezTo>
                  <a:pt x="6911993" y="2105040"/>
                  <a:pt x="7017322" y="2146951"/>
                  <a:pt x="7128167" y="2176455"/>
                </a:cubicBezTo>
                <a:cubicBezTo>
                  <a:pt x="7117964" y="2194655"/>
                  <a:pt x="7107764" y="2191070"/>
                  <a:pt x="7098663" y="2189968"/>
                </a:cubicBezTo>
                <a:cubicBezTo>
                  <a:pt x="7039381" y="2182798"/>
                  <a:pt x="6980099" y="2175629"/>
                  <a:pt x="6923298" y="2156052"/>
                </a:cubicBezTo>
                <a:cubicBezTo>
                  <a:pt x="6910614" y="2151639"/>
                  <a:pt x="6895172" y="2151639"/>
                  <a:pt x="6888004" y="2164875"/>
                </a:cubicBezTo>
                <a:cubicBezTo>
                  <a:pt x="6877801" y="2183625"/>
                  <a:pt x="6892414" y="2195758"/>
                  <a:pt x="6905375" y="2205958"/>
                </a:cubicBezTo>
                <a:cubicBezTo>
                  <a:pt x="6927985" y="2223606"/>
                  <a:pt x="6955282" y="2218643"/>
                  <a:pt x="6981477" y="2221951"/>
                </a:cubicBezTo>
                <a:cubicBezTo>
                  <a:pt x="7051237" y="2230499"/>
                  <a:pt x="7084601" y="2257245"/>
                  <a:pt x="7100043" y="2318459"/>
                </a:cubicBezTo>
                <a:cubicBezTo>
                  <a:pt x="7038829" y="2293642"/>
                  <a:pt x="6979822" y="2324249"/>
                  <a:pt x="6920540" y="2306877"/>
                </a:cubicBezTo>
                <a:cubicBezTo>
                  <a:pt x="6905099" y="2302466"/>
                  <a:pt x="6880559" y="2309083"/>
                  <a:pt x="6888831" y="2330314"/>
                </a:cubicBezTo>
                <a:cubicBezTo>
                  <a:pt x="6896552" y="2350168"/>
                  <a:pt x="6922195" y="2364505"/>
                  <a:pt x="6876698" y="2360645"/>
                </a:cubicBezTo>
                <a:cubicBezTo>
                  <a:pt x="6844163" y="2357887"/>
                  <a:pt x="6780468" y="2380223"/>
                  <a:pt x="6807214" y="2385736"/>
                </a:cubicBezTo>
                <a:cubicBezTo>
                  <a:pt x="6840853" y="2392631"/>
                  <a:pt x="6873666" y="2402557"/>
                  <a:pt x="6916405" y="2413862"/>
                </a:cubicBezTo>
                <a:cubicBezTo>
                  <a:pt x="6869254" y="2432335"/>
                  <a:pt x="6835338" y="2428475"/>
                  <a:pt x="6799770" y="2413862"/>
                </a:cubicBezTo>
                <a:cubicBezTo>
                  <a:pt x="6756756" y="2396214"/>
                  <a:pt x="6700781" y="2374708"/>
                  <a:pt x="6665762" y="2394561"/>
                </a:cubicBezTo>
                <a:cubicBezTo>
                  <a:pt x="6613373" y="2424340"/>
                  <a:pt x="6569807" y="2405589"/>
                  <a:pt x="6522933" y="2400626"/>
                </a:cubicBezTo>
                <a:cubicBezTo>
                  <a:pt x="6427531" y="2390424"/>
                  <a:pt x="6332953" y="2373328"/>
                  <a:pt x="6237275" y="2365057"/>
                </a:cubicBezTo>
                <a:cubicBezTo>
                  <a:pt x="6198948" y="2361748"/>
                  <a:pt x="6157588" y="2346032"/>
                  <a:pt x="6101338" y="2367538"/>
                </a:cubicBezTo>
                <a:cubicBezTo>
                  <a:pt x="6356116" y="2477556"/>
                  <a:pt x="6629642" y="2470664"/>
                  <a:pt x="6857121" y="2606875"/>
                </a:cubicBezTo>
                <a:cubicBezTo>
                  <a:pt x="6847471" y="2619834"/>
                  <a:pt x="6798391" y="2656782"/>
                  <a:pt x="6818519" y="2659539"/>
                </a:cubicBezTo>
                <a:cubicBezTo>
                  <a:pt x="6875044" y="2667537"/>
                  <a:pt x="6925227" y="2694558"/>
                  <a:pt x="6976790" y="2716892"/>
                </a:cubicBezTo>
                <a:cubicBezTo>
                  <a:pt x="6999125" y="2726543"/>
                  <a:pt x="7026146" y="2739227"/>
                  <a:pt x="7015669" y="2773693"/>
                </a:cubicBezTo>
                <a:cubicBezTo>
                  <a:pt x="6996642" y="2783343"/>
                  <a:pt x="6982580" y="2769833"/>
                  <a:pt x="6966864" y="2768730"/>
                </a:cubicBezTo>
                <a:cubicBezTo>
                  <a:pt x="6950871" y="2767628"/>
                  <a:pt x="6915025" y="2774796"/>
                  <a:pt x="6924953" y="2779483"/>
                </a:cubicBezTo>
                <a:cubicBezTo>
                  <a:pt x="6970172" y="2800715"/>
                  <a:pt x="6888831" y="2851726"/>
                  <a:pt x="6942323" y="2851726"/>
                </a:cubicBezTo>
                <a:cubicBezTo>
                  <a:pt x="7031937" y="2852001"/>
                  <a:pt x="7079638" y="2942441"/>
                  <a:pt x="7165943" y="2944924"/>
                </a:cubicBezTo>
                <a:cubicBezTo>
                  <a:pt x="7179728" y="2945198"/>
                  <a:pt x="7186346" y="2961191"/>
                  <a:pt x="7186071" y="2975254"/>
                </a:cubicBezTo>
                <a:cubicBezTo>
                  <a:pt x="7186071" y="2992074"/>
                  <a:pt x="7173387" y="2995107"/>
                  <a:pt x="7159325" y="2996762"/>
                </a:cubicBezTo>
                <a:cubicBezTo>
                  <a:pt x="7137817" y="2999242"/>
                  <a:pt x="7115483" y="2975254"/>
                  <a:pt x="7087082" y="3007790"/>
                </a:cubicBezTo>
                <a:cubicBezTo>
                  <a:pt x="7138094" y="3026815"/>
                  <a:pt x="7189103" y="3045842"/>
                  <a:pt x="7188276" y="3111191"/>
                </a:cubicBezTo>
                <a:cubicBezTo>
                  <a:pt x="7188001" y="3128836"/>
                  <a:pt x="7209232" y="3135454"/>
                  <a:pt x="7225225" y="3139866"/>
                </a:cubicBezTo>
                <a:cubicBezTo>
                  <a:pt x="7251696" y="3147036"/>
                  <a:pt x="7274028" y="3159720"/>
                  <a:pt x="7288368" y="3184260"/>
                </a:cubicBezTo>
                <a:cubicBezTo>
                  <a:pt x="7288092" y="3188948"/>
                  <a:pt x="7287816" y="3193910"/>
                  <a:pt x="7289471" y="3197771"/>
                </a:cubicBezTo>
                <a:cubicBezTo>
                  <a:pt x="7284784" y="3257053"/>
                  <a:pt x="7246181" y="3255398"/>
                  <a:pt x="7203442" y="3245472"/>
                </a:cubicBezTo>
                <a:cubicBezTo>
                  <a:pt x="7152432" y="3233340"/>
                  <a:pt x="7101973" y="3211281"/>
                  <a:pt x="7048205" y="3232512"/>
                </a:cubicBezTo>
                <a:cubicBezTo>
                  <a:pt x="7124032" y="3260913"/>
                  <a:pt x="7206475" y="3263118"/>
                  <a:pt x="7277614" y="3303652"/>
                </a:cubicBezTo>
                <a:cubicBezTo>
                  <a:pt x="7017322" y="3311097"/>
                  <a:pt x="6787361" y="3183155"/>
                  <a:pt x="6535066" y="3134077"/>
                </a:cubicBezTo>
                <a:cubicBezTo>
                  <a:pt x="6543614" y="3166887"/>
                  <a:pt x="6564017" y="3173505"/>
                  <a:pt x="6582492" y="3178469"/>
                </a:cubicBezTo>
                <a:cubicBezTo>
                  <a:pt x="6675690" y="3203286"/>
                  <a:pt x="6757305" y="3252642"/>
                  <a:pt x="6842233" y="3295379"/>
                </a:cubicBezTo>
                <a:cubicBezTo>
                  <a:pt x="6877249" y="3313026"/>
                  <a:pt x="6902618" y="3330674"/>
                  <a:pt x="6915853" y="3368725"/>
                </a:cubicBezTo>
                <a:cubicBezTo>
                  <a:pt x="6927710" y="3403192"/>
                  <a:pt x="6950596" y="3419185"/>
                  <a:pt x="6993058" y="3409257"/>
                </a:cubicBezTo>
                <a:cubicBezTo>
                  <a:pt x="7027524" y="3400985"/>
                  <a:pt x="7065299" y="3405397"/>
                  <a:pt x="7101421" y="3408430"/>
                </a:cubicBezTo>
                <a:cubicBezTo>
                  <a:pt x="7143057" y="3411739"/>
                  <a:pt x="7189655" y="3450618"/>
                  <a:pt x="7178350" y="3470746"/>
                </a:cubicBezTo>
                <a:cubicBezTo>
                  <a:pt x="7159050" y="3504937"/>
                  <a:pt x="7126789" y="3487842"/>
                  <a:pt x="7098112" y="3483982"/>
                </a:cubicBezTo>
                <a:cubicBezTo>
                  <a:pt x="7065575" y="3479295"/>
                  <a:pt x="7005191" y="3469643"/>
                  <a:pt x="7004088" y="3473780"/>
                </a:cubicBezTo>
                <a:cubicBezTo>
                  <a:pt x="6982854" y="3559532"/>
                  <a:pt x="6833408" y="3484809"/>
                  <a:pt x="6801147" y="3477087"/>
                </a:cubicBezTo>
                <a:cubicBezTo>
                  <a:pt x="6760891" y="3467437"/>
                  <a:pt x="6723115" y="3485085"/>
                  <a:pt x="6684788" y="3489220"/>
                </a:cubicBezTo>
                <a:cubicBezTo>
                  <a:pt x="6650597" y="3493080"/>
                  <a:pt x="6457309" y="3504937"/>
                  <a:pt x="6417328" y="3468539"/>
                </a:cubicBezTo>
                <a:cubicBezTo>
                  <a:pt x="6411813" y="3496940"/>
                  <a:pt x="6423393" y="3508521"/>
                  <a:pt x="6433045" y="3521481"/>
                </a:cubicBezTo>
                <a:cubicBezTo>
                  <a:pt x="6446556" y="3539954"/>
                  <a:pt x="6448762" y="3552914"/>
                  <a:pt x="6423117" y="3567527"/>
                </a:cubicBezTo>
                <a:cubicBezTo>
                  <a:pt x="6350049" y="3609441"/>
                  <a:pt x="6351153" y="3610818"/>
                  <a:pt x="6419258" y="3667620"/>
                </a:cubicBezTo>
                <a:cubicBezTo>
                  <a:pt x="6422568" y="3670100"/>
                  <a:pt x="6421188" y="3678373"/>
                  <a:pt x="6421740" y="3683888"/>
                </a:cubicBezTo>
                <a:cubicBezTo>
                  <a:pt x="6403817" y="3692711"/>
                  <a:pt x="6382861" y="3670652"/>
                  <a:pt x="6361906" y="3694366"/>
                </a:cubicBezTo>
                <a:cubicBezTo>
                  <a:pt x="6453173" y="3798591"/>
                  <a:pt x="6592418" y="3824234"/>
                  <a:pt x="6718429" y="3902544"/>
                </a:cubicBezTo>
                <a:cubicBezTo>
                  <a:pt x="6616407" y="3928462"/>
                  <a:pt x="6555194" y="3838022"/>
                  <a:pt x="6480195" y="3849603"/>
                </a:cubicBezTo>
                <a:cubicBezTo>
                  <a:pt x="6442696" y="3878004"/>
                  <a:pt x="6554091" y="3923499"/>
                  <a:pt x="6447934" y="3937011"/>
                </a:cubicBezTo>
                <a:cubicBezTo>
                  <a:pt x="6493983" y="3961826"/>
                  <a:pt x="6528173" y="3986089"/>
                  <a:pt x="6559882" y="4014767"/>
                </a:cubicBezTo>
                <a:cubicBezTo>
                  <a:pt x="6616407" y="4066053"/>
                  <a:pt x="6627437" y="4099693"/>
                  <a:pt x="6601241" y="4168626"/>
                </a:cubicBezTo>
                <a:cubicBezTo>
                  <a:pt x="6584145" y="4213846"/>
                  <a:pt x="6559054" y="4255483"/>
                  <a:pt x="6581113" y="4309250"/>
                </a:cubicBezTo>
                <a:cubicBezTo>
                  <a:pt x="6596553" y="4346198"/>
                  <a:pt x="6590487" y="4370461"/>
                  <a:pt x="6533136" y="4353918"/>
                </a:cubicBezTo>
                <a:cubicBezTo>
                  <a:pt x="6471372" y="4336270"/>
                  <a:pt x="6448211" y="4369358"/>
                  <a:pt x="6463651" y="4434156"/>
                </a:cubicBezTo>
                <a:cubicBezTo>
                  <a:pt x="6473577" y="4475792"/>
                  <a:pt x="6463099" y="4488475"/>
                  <a:pt x="6420637" y="4483787"/>
                </a:cubicBezTo>
                <a:cubicBezTo>
                  <a:pt x="6373762" y="4478549"/>
                  <a:pt x="6329093" y="4451251"/>
                  <a:pt x="6271190" y="4464487"/>
                </a:cubicBezTo>
                <a:cubicBezTo>
                  <a:pt x="6317512" y="4540039"/>
                  <a:pt x="6416501" y="4518531"/>
                  <a:pt x="6470545" y="4590498"/>
                </a:cubicBezTo>
                <a:cubicBezTo>
                  <a:pt x="6406023" y="4590772"/>
                  <a:pt x="6356666" y="4590498"/>
                  <a:pt x="6308965" y="4574780"/>
                </a:cubicBezTo>
                <a:cubicBezTo>
                  <a:pt x="6289111" y="4568437"/>
                  <a:pt x="6267328" y="4561822"/>
                  <a:pt x="6256301" y="4583603"/>
                </a:cubicBezTo>
                <a:cubicBezTo>
                  <a:pt x="6243340" y="4609798"/>
                  <a:pt x="6270086" y="4619724"/>
                  <a:pt x="6286354" y="4624412"/>
                </a:cubicBezTo>
                <a:cubicBezTo>
                  <a:pt x="6332128" y="4637647"/>
                  <a:pt x="6367144" y="4669081"/>
                  <a:pt x="6404920" y="4693621"/>
                </a:cubicBezTo>
                <a:cubicBezTo>
                  <a:pt x="6487915" y="4747390"/>
                  <a:pt x="6578908" y="4792334"/>
                  <a:pt x="6649220" y="4881120"/>
                </a:cubicBezTo>
                <a:cubicBezTo>
                  <a:pt x="6560709" y="4858509"/>
                  <a:pt x="6494809" y="4805845"/>
                  <a:pt x="6412640" y="4795092"/>
                </a:cubicBezTo>
                <a:cubicBezTo>
                  <a:pt x="6483779" y="4875881"/>
                  <a:pt x="6575322" y="4929098"/>
                  <a:pt x="6661902" y="4987828"/>
                </a:cubicBezTo>
                <a:cubicBezTo>
                  <a:pt x="6686719" y="5004373"/>
                  <a:pt x="6711811" y="5015678"/>
                  <a:pt x="6717325" y="5051798"/>
                </a:cubicBezTo>
                <a:cubicBezTo>
                  <a:pt x="6728079" y="5121834"/>
                  <a:pt x="6760340" y="5179738"/>
                  <a:pt x="6829272" y="5210619"/>
                </a:cubicBezTo>
                <a:cubicBezTo>
                  <a:pt x="6829824" y="5210897"/>
                  <a:pt x="6825965" y="5221375"/>
                  <a:pt x="6823757" y="5228542"/>
                </a:cubicBezTo>
                <a:cubicBezTo>
                  <a:pt x="6781571" y="5230749"/>
                  <a:pt x="6748207" y="5189388"/>
                  <a:pt x="6694439" y="5202899"/>
                </a:cubicBezTo>
                <a:cubicBezTo>
                  <a:pt x="6746002" y="5259148"/>
                  <a:pt x="6789016" y="5309609"/>
                  <a:pt x="6862085" y="5336355"/>
                </a:cubicBezTo>
                <a:cubicBezTo>
                  <a:pt x="6920540" y="5357586"/>
                  <a:pt x="6992783" y="5369994"/>
                  <a:pt x="7035246" y="5438926"/>
                </a:cubicBezTo>
                <a:cubicBezTo>
                  <a:pt x="6985889" y="5452439"/>
                  <a:pt x="6949216" y="5435343"/>
                  <a:pt x="6912268" y="5423210"/>
                </a:cubicBezTo>
                <a:cubicBezTo>
                  <a:pt x="6855743" y="5404461"/>
                  <a:pt x="6799770" y="5383230"/>
                  <a:pt x="6743244" y="5364479"/>
                </a:cubicBezTo>
                <a:cubicBezTo>
                  <a:pt x="6721737" y="5357310"/>
                  <a:pt x="6698299" y="5352346"/>
                  <a:pt x="6684513" y="5386538"/>
                </a:cubicBezTo>
                <a:cubicBezTo>
                  <a:pt x="6756480" y="5393708"/>
                  <a:pt x="6799494" y="5440031"/>
                  <a:pt x="6844713" y="5483595"/>
                </a:cubicBezTo>
                <a:cubicBezTo>
                  <a:pt x="6870082" y="5508135"/>
                  <a:pt x="6890762" y="5540948"/>
                  <a:pt x="6936533" y="5528541"/>
                </a:cubicBezTo>
                <a:cubicBezTo>
                  <a:pt x="6960522" y="5521923"/>
                  <a:pt x="6975687" y="5540396"/>
                  <a:pt x="6973204" y="5563007"/>
                </a:cubicBezTo>
                <a:cubicBezTo>
                  <a:pt x="6964106" y="5642695"/>
                  <a:pt x="7020080" y="5670543"/>
                  <a:pt x="7077983" y="5685983"/>
                </a:cubicBezTo>
                <a:cubicBezTo>
                  <a:pt x="7187726" y="5714935"/>
                  <a:pt x="7278993" y="5783041"/>
                  <a:pt x="7385702" y="5820265"/>
                </a:cubicBezTo>
                <a:cubicBezTo>
                  <a:pt x="7489378" y="5856387"/>
                  <a:pt x="7569615" y="5942139"/>
                  <a:pt x="7673565" y="5987085"/>
                </a:cubicBezTo>
                <a:cubicBezTo>
                  <a:pt x="7748843" y="6019621"/>
                  <a:pt x="7820807" y="6061533"/>
                  <a:pt x="7898289" y="6091035"/>
                </a:cubicBezTo>
                <a:cubicBezTo>
                  <a:pt x="8081651" y="6160795"/>
                  <a:pt x="8268598" y="6216770"/>
                  <a:pt x="8466299" y="6224765"/>
                </a:cubicBezTo>
                <a:cubicBezTo>
                  <a:pt x="8629532" y="6231107"/>
                  <a:pt x="10045419" y="6225043"/>
                  <a:pt x="10620599" y="5317605"/>
                </a:cubicBezTo>
                <a:cubicBezTo>
                  <a:pt x="10631626" y="5313192"/>
                  <a:pt x="10644035" y="5301612"/>
                  <a:pt x="10647894" y="5290581"/>
                </a:cubicBezTo>
                <a:cubicBezTo>
                  <a:pt x="10666370" y="5239020"/>
                  <a:pt x="10711590" y="5216686"/>
                  <a:pt x="10752398" y="5188838"/>
                </a:cubicBezTo>
                <a:cubicBezTo>
                  <a:pt x="10788244" y="5164297"/>
                  <a:pt x="10826296" y="5138654"/>
                  <a:pt x="10841186" y="5097293"/>
                </a:cubicBezTo>
                <a:cubicBezTo>
                  <a:pt x="10860762" y="5042147"/>
                  <a:pt x="10805064" y="5087367"/>
                  <a:pt x="10794861" y="5066412"/>
                </a:cubicBezTo>
                <a:cubicBezTo>
                  <a:pt x="10816092" y="5037737"/>
                  <a:pt x="10848906" y="5011540"/>
                  <a:pt x="10857454" y="4979004"/>
                </a:cubicBezTo>
                <a:cubicBezTo>
                  <a:pt x="10888610" y="4861543"/>
                  <a:pt x="10955890" y="4776065"/>
                  <a:pt x="11056532" y="4709613"/>
                </a:cubicBezTo>
                <a:cubicBezTo>
                  <a:pt x="11085484" y="4690588"/>
                  <a:pt x="11104509" y="4655845"/>
                  <a:pt x="11143939" y="4650332"/>
                </a:cubicBezTo>
                <a:cubicBezTo>
                  <a:pt x="11231622" y="4638199"/>
                  <a:pt x="11204048" y="4543346"/>
                  <a:pt x="11250372" y="4501160"/>
                </a:cubicBezTo>
                <a:cubicBezTo>
                  <a:pt x="11259196" y="4493162"/>
                  <a:pt x="11267190" y="4477447"/>
                  <a:pt x="11265538" y="4466694"/>
                </a:cubicBezTo>
                <a:cubicBezTo>
                  <a:pt x="11263056" y="4451251"/>
                  <a:pt x="11252578" y="4436638"/>
                  <a:pt x="11243755" y="4422850"/>
                </a:cubicBezTo>
                <a:cubicBezTo>
                  <a:pt x="11234654" y="4409065"/>
                  <a:pt x="11220870" y="4396932"/>
                  <a:pt x="11227486" y="4378734"/>
                </a:cubicBezTo>
                <a:cubicBezTo>
                  <a:pt x="11230242" y="4371289"/>
                  <a:pt x="11228314" y="4345371"/>
                  <a:pt x="11248718" y="4365774"/>
                </a:cubicBezTo>
                <a:cubicBezTo>
                  <a:pt x="11304692" y="4421748"/>
                  <a:pt x="11337228" y="4368809"/>
                  <a:pt x="11385204" y="4343440"/>
                </a:cubicBezTo>
                <a:cubicBezTo>
                  <a:pt x="11346603" y="4317245"/>
                  <a:pt x="11311861" y="4298772"/>
                  <a:pt x="11306070" y="4259618"/>
                </a:cubicBezTo>
                <a:cubicBezTo>
                  <a:pt x="11294214" y="4178828"/>
                  <a:pt x="11243480" y="4141880"/>
                  <a:pt x="11166550" y="4134711"/>
                </a:cubicBezTo>
                <a:cubicBezTo>
                  <a:pt x="11194949" y="4056679"/>
                  <a:pt x="11194949" y="4056679"/>
                  <a:pt x="11103130" y="4045924"/>
                </a:cubicBezTo>
                <a:cubicBezTo>
                  <a:pt x="11138425" y="3996293"/>
                  <a:pt x="11138425" y="3983609"/>
                  <a:pt x="11095686" y="3966514"/>
                </a:cubicBezTo>
                <a:cubicBezTo>
                  <a:pt x="11054602" y="3950245"/>
                  <a:pt x="11009106" y="3944730"/>
                  <a:pt x="10971054" y="3919640"/>
                </a:cubicBezTo>
                <a:cubicBezTo>
                  <a:pt x="11006073" y="3856221"/>
                  <a:pt x="11015998" y="3782600"/>
                  <a:pt x="11088241" y="3751718"/>
                </a:cubicBezTo>
                <a:cubicBezTo>
                  <a:pt x="11099546" y="3747030"/>
                  <a:pt x="11107266" y="3728004"/>
                  <a:pt x="11100098" y="3716977"/>
                </a:cubicBezTo>
                <a:cubicBezTo>
                  <a:pt x="11073904" y="3676995"/>
                  <a:pt x="11111404" y="3601168"/>
                  <a:pt x="11029786" y="3592621"/>
                </a:cubicBezTo>
                <a:cubicBezTo>
                  <a:pt x="11019583" y="3591793"/>
                  <a:pt x="11010208" y="3583520"/>
                  <a:pt x="11018206" y="3572767"/>
                </a:cubicBezTo>
                <a:cubicBezTo>
                  <a:pt x="11045779" y="3535268"/>
                  <a:pt x="11012415" y="3537749"/>
                  <a:pt x="10992287" y="3533061"/>
                </a:cubicBezTo>
                <a:cubicBezTo>
                  <a:pt x="10968022" y="3527271"/>
                  <a:pt x="10940448" y="3543816"/>
                  <a:pt x="10917838" y="3523410"/>
                </a:cubicBezTo>
                <a:cubicBezTo>
                  <a:pt x="10923078" y="3501903"/>
                  <a:pt x="10942654" y="3502179"/>
                  <a:pt x="10956441" y="3495287"/>
                </a:cubicBezTo>
                <a:cubicBezTo>
                  <a:pt x="10996698" y="3475433"/>
                  <a:pt x="11029511" y="3451721"/>
                  <a:pt x="11031442" y="3400159"/>
                </a:cubicBezTo>
                <a:cubicBezTo>
                  <a:pt x="11032818" y="3358523"/>
                  <a:pt x="11037230" y="3321850"/>
                  <a:pt x="10981533" y="3309166"/>
                </a:cubicBezTo>
                <a:cubicBezTo>
                  <a:pt x="10958372" y="3303927"/>
                  <a:pt x="10964990" y="3273873"/>
                  <a:pt x="10978225" y="3258982"/>
                </a:cubicBezTo>
                <a:cubicBezTo>
                  <a:pt x="11001938" y="3232512"/>
                  <a:pt x="11021514" y="3197219"/>
                  <a:pt x="11062322" y="3194737"/>
                </a:cubicBezTo>
                <a:cubicBezTo>
                  <a:pt x="11087138" y="3193084"/>
                  <a:pt x="11106164" y="3182053"/>
                  <a:pt x="11125742" y="3169370"/>
                </a:cubicBezTo>
                <a:cubicBezTo>
                  <a:pt x="11139802" y="3160269"/>
                  <a:pt x="11156622" y="3152550"/>
                  <a:pt x="11154968" y="3132974"/>
                </a:cubicBezTo>
                <a:cubicBezTo>
                  <a:pt x="11153315" y="3114223"/>
                  <a:pt x="11137046" y="3106503"/>
                  <a:pt x="11120502" y="3102642"/>
                </a:cubicBezTo>
                <a:cubicBezTo>
                  <a:pt x="11065355" y="3090235"/>
                  <a:pt x="11013518" y="3072037"/>
                  <a:pt x="10967470" y="3030401"/>
                </a:cubicBezTo>
                <a:cubicBezTo>
                  <a:pt x="10998076" y="3008342"/>
                  <a:pt x="11027304" y="2992350"/>
                  <a:pt x="11049914" y="2970015"/>
                </a:cubicBezTo>
                <a:cubicBezTo>
                  <a:pt x="11104509" y="2915972"/>
                  <a:pt x="10642106" y="2745845"/>
                  <a:pt x="10618944" y="2685183"/>
                </a:cubicBezTo>
                <a:cubicBezTo>
                  <a:pt x="10611775" y="2666432"/>
                  <a:pt x="10587235" y="2647132"/>
                  <a:pt x="10566830" y="2641617"/>
                </a:cubicBezTo>
                <a:cubicBezTo>
                  <a:pt x="10471151" y="2615699"/>
                  <a:pt x="10388156" y="2557518"/>
                  <a:pt x="10290271" y="2536011"/>
                </a:cubicBezTo>
                <a:cubicBezTo>
                  <a:pt x="10197900" y="2515607"/>
                  <a:pt x="10106908" y="2488309"/>
                  <a:pt x="10005715" y="2461288"/>
                </a:cubicBezTo>
                <a:cubicBezTo>
                  <a:pt x="10067754" y="2393457"/>
                  <a:pt x="10177772" y="2401454"/>
                  <a:pt x="10203414" y="2303568"/>
                </a:cubicBezTo>
                <a:cubicBezTo>
                  <a:pt x="10103324" y="2278201"/>
                  <a:pt x="9997996" y="2307154"/>
                  <a:pt x="9901487" y="2266895"/>
                </a:cubicBezTo>
                <a:cubicBezTo>
                  <a:pt x="9893216" y="2263312"/>
                  <a:pt x="9881910" y="2266895"/>
                  <a:pt x="9871984" y="2267999"/>
                </a:cubicBezTo>
                <a:cubicBezTo>
                  <a:pt x="9673181" y="2289506"/>
                  <a:pt x="9475204" y="2270758"/>
                  <a:pt x="9279158" y="2243734"/>
                </a:cubicBezTo>
                <a:cubicBezTo>
                  <a:pt x="8996808" y="2205133"/>
                  <a:pt x="8713354" y="2180592"/>
                  <a:pt x="8429350" y="2163219"/>
                </a:cubicBezTo>
                <a:cubicBezTo>
                  <a:pt x="8194701" y="2148882"/>
                  <a:pt x="7959502" y="2142541"/>
                  <a:pt x="7725955" y="2114967"/>
                </a:cubicBezTo>
                <a:cubicBezTo>
                  <a:pt x="7476142" y="2085464"/>
                  <a:pt x="7226605" y="2052100"/>
                  <a:pt x="6977065" y="2021218"/>
                </a:cubicBezTo>
                <a:cubicBezTo>
                  <a:pt x="6965761" y="2019839"/>
                  <a:pt x="6953283" y="2015496"/>
                  <a:pt x="6941221" y="2015186"/>
                </a:cubicBezTo>
                <a:close/>
                <a:moveTo>
                  <a:pt x="0" y="0"/>
                </a:moveTo>
                <a:lnTo>
                  <a:pt x="12192000" y="0"/>
                </a:lnTo>
                <a:lnTo>
                  <a:pt x="12192000" y="6858000"/>
                </a:lnTo>
                <a:lnTo>
                  <a:pt x="0" y="6858000"/>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4E6B3BF-A6C1-45C2-9965-1BB0A789F826}"/>
              </a:ext>
            </a:extLst>
          </p:cNvPr>
          <p:cNvSpPr>
            <a:spLocks noGrp="1"/>
          </p:cNvSpPr>
          <p:nvPr>
            <p:ph type="title"/>
          </p:nvPr>
        </p:nvSpPr>
        <p:spPr>
          <a:xfrm>
            <a:off x="838200" y="365125"/>
            <a:ext cx="10515600" cy="1325563"/>
          </a:xfrm>
        </p:spPr>
        <p:txBody>
          <a:bodyPr>
            <a:normAutofit/>
          </a:bodyPr>
          <a:lstStyle/>
          <a:p>
            <a:r>
              <a:rPr lang="en-US" dirty="0"/>
              <a:t>Boston’s problems</a:t>
            </a:r>
          </a:p>
        </p:txBody>
      </p:sp>
      <p:sp>
        <p:nvSpPr>
          <p:cNvPr id="3" name="Content Placeholder 2">
            <a:extLst>
              <a:ext uri="{FF2B5EF4-FFF2-40B4-BE49-F238E27FC236}">
                <a16:creationId xmlns:a16="http://schemas.microsoft.com/office/drawing/2014/main" id="{E3C7022E-7175-4EC6-91F4-3F6DC91CA242}"/>
              </a:ext>
            </a:extLst>
          </p:cNvPr>
          <p:cNvSpPr>
            <a:spLocks noGrp="1"/>
          </p:cNvSpPr>
          <p:nvPr>
            <p:ph idx="1"/>
          </p:nvPr>
        </p:nvSpPr>
        <p:spPr>
          <a:xfrm>
            <a:off x="838201" y="2013625"/>
            <a:ext cx="4614759" cy="4163337"/>
          </a:xfrm>
        </p:spPr>
        <p:txBody>
          <a:bodyPr>
            <a:normAutofit/>
          </a:bodyPr>
          <a:lstStyle/>
          <a:p>
            <a:pPr>
              <a:lnSpc>
                <a:spcPct val="90000"/>
              </a:lnSpc>
            </a:pPr>
            <a:r>
              <a:rPr lang="en-US" sz="2000" dirty="0"/>
              <a:t>If you don’t put your priority school high on the rank list, you may not get in</a:t>
            </a:r>
          </a:p>
          <a:p>
            <a:pPr lvl="1">
              <a:lnSpc>
                <a:spcPct val="90000"/>
              </a:lnSpc>
            </a:pPr>
            <a:r>
              <a:rPr lang="en-US" sz="2000" dirty="0"/>
              <a:t>3 schools, </a:t>
            </a:r>
            <a:r>
              <a:rPr lang="en-US" sz="2000" b="1" dirty="0"/>
              <a:t>A</a:t>
            </a:r>
            <a:r>
              <a:rPr lang="en-US" sz="2000" dirty="0"/>
              <a:t>, </a:t>
            </a:r>
            <a:r>
              <a:rPr lang="en-US" sz="2000" b="1" dirty="0"/>
              <a:t>B</a:t>
            </a:r>
            <a:r>
              <a:rPr lang="en-US" sz="2000" dirty="0"/>
              <a:t> and </a:t>
            </a:r>
            <a:r>
              <a:rPr lang="en-US" sz="2000" b="1" dirty="0"/>
              <a:t>C</a:t>
            </a:r>
          </a:p>
          <a:p>
            <a:pPr lvl="1">
              <a:lnSpc>
                <a:spcPct val="90000"/>
              </a:lnSpc>
            </a:pPr>
            <a:r>
              <a:rPr lang="en-US" sz="2000" dirty="0"/>
              <a:t>Student </a:t>
            </a:r>
            <a:r>
              <a:rPr lang="en-US" sz="2000" b="1" dirty="0"/>
              <a:t>S</a:t>
            </a:r>
            <a:r>
              <a:rPr lang="en-US" sz="2000" dirty="0"/>
              <a:t> wants to really go to </a:t>
            </a:r>
            <a:r>
              <a:rPr lang="en-US" sz="2000" b="1" dirty="0"/>
              <a:t>A</a:t>
            </a:r>
            <a:r>
              <a:rPr lang="en-US" sz="2000" dirty="0"/>
              <a:t> then </a:t>
            </a:r>
            <a:r>
              <a:rPr lang="en-US" sz="2000" b="1" dirty="0"/>
              <a:t>B</a:t>
            </a:r>
            <a:r>
              <a:rPr lang="en-US" sz="2000" dirty="0"/>
              <a:t> and finally, if there is no other choice </a:t>
            </a:r>
            <a:r>
              <a:rPr lang="en-US" sz="2000" b="1" dirty="0"/>
              <a:t>C</a:t>
            </a:r>
          </a:p>
          <a:p>
            <a:pPr lvl="1">
              <a:lnSpc>
                <a:spcPct val="90000"/>
              </a:lnSpc>
            </a:pPr>
            <a:r>
              <a:rPr lang="en-US" sz="2000" b="1" dirty="0"/>
              <a:t>A</a:t>
            </a:r>
            <a:r>
              <a:rPr lang="en-US" sz="2000" dirty="0"/>
              <a:t> is filled without </a:t>
            </a:r>
            <a:r>
              <a:rPr lang="en-US" sz="2000" b="1" dirty="0"/>
              <a:t>S</a:t>
            </a:r>
            <a:r>
              <a:rPr lang="en-US" sz="2000" dirty="0"/>
              <a:t>, so he’s put at the end of </a:t>
            </a:r>
            <a:r>
              <a:rPr lang="en-US" sz="2000" b="1" dirty="0"/>
              <a:t>B</a:t>
            </a:r>
            <a:r>
              <a:rPr lang="en-US" sz="2000" dirty="0"/>
              <a:t>’s list and he misses out there as well</a:t>
            </a:r>
          </a:p>
          <a:p>
            <a:pPr lvl="1">
              <a:lnSpc>
                <a:spcPct val="90000"/>
              </a:lnSpc>
            </a:pPr>
            <a:r>
              <a:rPr lang="en-US" sz="2000" dirty="0"/>
              <a:t>If </a:t>
            </a:r>
            <a:r>
              <a:rPr lang="en-US" sz="2000" b="1" dirty="0"/>
              <a:t>B</a:t>
            </a:r>
            <a:r>
              <a:rPr lang="en-US" sz="2000" dirty="0"/>
              <a:t> was his first choice, he would’ve gotten in, instead he went to </a:t>
            </a:r>
            <a:r>
              <a:rPr lang="en-US" sz="2000" b="1" dirty="0"/>
              <a:t>C</a:t>
            </a:r>
          </a:p>
        </p:txBody>
      </p:sp>
      <p:pic>
        <p:nvPicPr>
          <p:cNvPr id="1026" name="Picture 2" descr="Hypothetical T map solves all of your public transit problems | Boston.com">
            <a:extLst>
              <a:ext uri="{FF2B5EF4-FFF2-40B4-BE49-F238E27FC236}">
                <a16:creationId xmlns:a16="http://schemas.microsoft.com/office/drawing/2014/main" id="{E767C60F-9DC0-4E08-AAB9-11AE01325B9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43538" y="2786230"/>
            <a:ext cx="2775284" cy="2712840"/>
          </a:xfrm>
          <a:prstGeom prst="rect">
            <a:avLst/>
          </a:prstGeom>
          <a:noFill/>
          <a:extLst>
            <a:ext uri="{909E8E84-426E-40DD-AFC4-6F175D3DCCD1}">
              <a14:hiddenFill xmlns:a14="http://schemas.microsoft.com/office/drawing/2010/main">
                <a:solidFill>
                  <a:srgbClr val="FFFFFF"/>
                </a:solidFill>
              </a14:hiddenFill>
            </a:ext>
          </a:extLst>
        </p:spPr>
      </p:pic>
      <p:sp>
        <p:nvSpPr>
          <p:cNvPr id="4" name="Thought Bubble: Cloud 3">
            <a:extLst>
              <a:ext uri="{FF2B5EF4-FFF2-40B4-BE49-F238E27FC236}">
                <a16:creationId xmlns:a16="http://schemas.microsoft.com/office/drawing/2014/main" id="{DB127687-9A26-4C32-82D6-F48CF8B75575}"/>
              </a:ext>
            </a:extLst>
          </p:cNvPr>
          <p:cNvSpPr/>
          <p:nvPr/>
        </p:nvSpPr>
        <p:spPr>
          <a:xfrm>
            <a:off x="8635999" y="503382"/>
            <a:ext cx="3163455" cy="1911927"/>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Like school choice, Boston’s Metro needs some work…</a:t>
            </a:r>
          </a:p>
        </p:txBody>
      </p:sp>
    </p:spTree>
    <p:extLst>
      <p:ext uri="{BB962C8B-B14F-4D97-AF65-F5344CB8AC3E}">
        <p14:creationId xmlns:p14="http://schemas.microsoft.com/office/powerpoint/2010/main" val="193355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6">
            <a:extLst>
              <a:ext uri="{FF2B5EF4-FFF2-40B4-BE49-F238E27FC236}">
                <a16:creationId xmlns:a16="http://schemas.microsoft.com/office/drawing/2014/main" id="{3488F6DB-AE81-4C8D-B1F2-045AB0C89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4" descr="Large skydiving group mid-air">
            <a:extLst>
              <a:ext uri="{FF2B5EF4-FFF2-40B4-BE49-F238E27FC236}">
                <a16:creationId xmlns:a16="http://schemas.microsoft.com/office/drawing/2014/main" id="{070A9538-E3EF-4FB2-9109-B7F04D789D5E}"/>
              </a:ext>
            </a:extLst>
          </p:cNvPr>
          <p:cNvPicPr>
            <a:picLocks noChangeAspect="1"/>
          </p:cNvPicPr>
          <p:nvPr/>
        </p:nvPicPr>
        <p:blipFill rotWithShape="1">
          <a:blip r:embed="rId2"/>
          <a:srcRect t="11697" b="3717"/>
          <a:stretch/>
        </p:blipFill>
        <p:spPr>
          <a:xfrm>
            <a:off x="20" y="10"/>
            <a:ext cx="12191980" cy="6857990"/>
          </a:xfrm>
          <a:prstGeom prst="rect">
            <a:avLst/>
          </a:prstGeom>
        </p:spPr>
      </p:pic>
      <p:sp>
        <p:nvSpPr>
          <p:cNvPr id="24" name="Graphic 1">
            <a:extLst>
              <a:ext uri="{FF2B5EF4-FFF2-40B4-BE49-F238E27FC236}">
                <a16:creationId xmlns:a16="http://schemas.microsoft.com/office/drawing/2014/main" id="{721F817A-BF7E-440D-B296-66D86EDB0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alpha val="89000"/>
            </a:schemeClr>
          </a:solidFill>
          <a:ln w="32707" cap="flat">
            <a:noFill/>
            <a:prstDash val="solid"/>
            <a:miter/>
          </a:ln>
          <a:effectLst/>
        </p:spPr>
        <p:txBody>
          <a:bodyPr rtlCol="0" anchor="ctr"/>
          <a:lstStyle/>
          <a:p>
            <a:endParaRPr lang="en-US" dirty="0"/>
          </a:p>
        </p:txBody>
      </p:sp>
      <p:sp>
        <p:nvSpPr>
          <p:cNvPr id="2" name="Title 1">
            <a:extLst>
              <a:ext uri="{FF2B5EF4-FFF2-40B4-BE49-F238E27FC236}">
                <a16:creationId xmlns:a16="http://schemas.microsoft.com/office/drawing/2014/main" id="{6E088A58-A84E-44C9-82C9-EE5FAE60F3F9}"/>
              </a:ext>
            </a:extLst>
          </p:cNvPr>
          <p:cNvSpPr>
            <a:spLocks noGrp="1"/>
          </p:cNvSpPr>
          <p:nvPr>
            <p:ph type="title"/>
          </p:nvPr>
        </p:nvSpPr>
        <p:spPr>
          <a:xfrm>
            <a:off x="3204376" y="1720078"/>
            <a:ext cx="5861106" cy="1439331"/>
          </a:xfrm>
        </p:spPr>
        <p:txBody>
          <a:bodyPr anchor="b">
            <a:normAutofit/>
          </a:bodyPr>
          <a:lstStyle/>
          <a:p>
            <a:r>
              <a:rPr lang="en-US" dirty="0"/>
              <a:t>Is this stable and what is stability?</a:t>
            </a:r>
          </a:p>
        </p:txBody>
      </p:sp>
      <p:sp>
        <p:nvSpPr>
          <p:cNvPr id="3" name="Content Placeholder 2">
            <a:extLst>
              <a:ext uri="{FF2B5EF4-FFF2-40B4-BE49-F238E27FC236}">
                <a16:creationId xmlns:a16="http://schemas.microsoft.com/office/drawing/2014/main" id="{145A0AA6-AC21-488A-8B6A-9B2F2CBD2B25}"/>
              </a:ext>
            </a:extLst>
          </p:cNvPr>
          <p:cNvSpPr>
            <a:spLocks noGrp="1"/>
          </p:cNvSpPr>
          <p:nvPr>
            <p:ph idx="1"/>
          </p:nvPr>
        </p:nvSpPr>
        <p:spPr>
          <a:xfrm>
            <a:off x="3204374" y="3062177"/>
            <a:ext cx="5861106" cy="3067493"/>
          </a:xfrm>
        </p:spPr>
        <p:txBody>
          <a:bodyPr>
            <a:normAutofit/>
          </a:bodyPr>
          <a:lstStyle/>
          <a:p>
            <a:pPr>
              <a:lnSpc>
                <a:spcPct val="90000"/>
              </a:lnSpc>
            </a:pPr>
            <a:r>
              <a:rPr lang="en-US" sz="1600" dirty="0"/>
              <a:t>No</a:t>
            </a:r>
          </a:p>
          <a:p>
            <a:pPr lvl="1">
              <a:lnSpc>
                <a:spcPct val="90000"/>
              </a:lnSpc>
            </a:pPr>
            <a:r>
              <a:rPr lang="en-US" sz="1600" dirty="0"/>
              <a:t>Look at the previous example, </a:t>
            </a:r>
            <a:r>
              <a:rPr lang="en-US" sz="1600" b="1" dirty="0"/>
              <a:t>S</a:t>
            </a:r>
            <a:r>
              <a:rPr lang="en-US" sz="1600" dirty="0"/>
              <a:t> might have really preferred </a:t>
            </a:r>
            <a:r>
              <a:rPr lang="en-US" sz="1600" b="1" dirty="0"/>
              <a:t>A</a:t>
            </a:r>
            <a:r>
              <a:rPr lang="en-US" sz="1600" dirty="0"/>
              <a:t> but he didn’t rank high enough to go there</a:t>
            </a:r>
          </a:p>
          <a:p>
            <a:pPr lvl="1">
              <a:lnSpc>
                <a:spcPct val="90000"/>
              </a:lnSpc>
            </a:pPr>
            <a:r>
              <a:rPr lang="en-US" sz="1600" dirty="0"/>
              <a:t>But he would’ve been accepted to </a:t>
            </a:r>
            <a:r>
              <a:rPr lang="en-US" sz="1600" b="1" dirty="0"/>
              <a:t>B</a:t>
            </a:r>
            <a:r>
              <a:rPr lang="en-US" sz="1600" dirty="0"/>
              <a:t> if he applied there first</a:t>
            </a:r>
          </a:p>
          <a:p>
            <a:pPr lvl="1">
              <a:lnSpc>
                <a:spcPct val="90000"/>
              </a:lnSpc>
            </a:pPr>
            <a:r>
              <a:rPr lang="en-US" sz="1600" dirty="0"/>
              <a:t>Instead, he went to a school he is not happy with</a:t>
            </a:r>
          </a:p>
          <a:p>
            <a:pPr lvl="1">
              <a:lnSpc>
                <a:spcPct val="90000"/>
              </a:lnSpc>
            </a:pPr>
            <a:r>
              <a:rPr lang="en-US" sz="1600" dirty="0"/>
              <a:t>If </a:t>
            </a:r>
            <a:r>
              <a:rPr lang="en-US" sz="1600" b="1" dirty="0"/>
              <a:t>B</a:t>
            </a:r>
            <a:r>
              <a:rPr lang="en-US" sz="1600" dirty="0"/>
              <a:t> could, it would try to accept </a:t>
            </a:r>
            <a:r>
              <a:rPr lang="en-US" sz="1600" b="1" dirty="0"/>
              <a:t>S</a:t>
            </a:r>
            <a:r>
              <a:rPr lang="en-US" sz="1600" dirty="0"/>
              <a:t> in lieu of a student who is less preferred to </a:t>
            </a:r>
            <a:r>
              <a:rPr lang="en-US" sz="1600" b="1" dirty="0"/>
              <a:t>S</a:t>
            </a:r>
            <a:r>
              <a:rPr lang="en-US" sz="1600" dirty="0"/>
              <a:t> which exists since </a:t>
            </a:r>
            <a:r>
              <a:rPr lang="en-US" sz="1600" b="1" dirty="0"/>
              <a:t>S</a:t>
            </a:r>
            <a:r>
              <a:rPr lang="en-US" sz="1600" dirty="0"/>
              <a:t> was put into the list after all first-choice candidates were considered</a:t>
            </a:r>
            <a:endParaRPr lang="en-US" sz="1600" b="1" dirty="0"/>
          </a:p>
        </p:txBody>
      </p:sp>
    </p:spTree>
    <p:extLst>
      <p:ext uri="{BB962C8B-B14F-4D97-AF65-F5344CB8AC3E}">
        <p14:creationId xmlns:p14="http://schemas.microsoft.com/office/powerpoint/2010/main" val="2124121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EC393DE-1394-4E5E-8479-8B46B8EE7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33334BC-A5C9-4E98-B2FE-3FB7AD4D0E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4CFCD3-0386-4573-AB58-168EA28C5D67}"/>
              </a:ext>
            </a:extLst>
          </p:cNvPr>
          <p:cNvSpPr>
            <a:spLocks noGrp="1"/>
          </p:cNvSpPr>
          <p:nvPr>
            <p:ph type="title"/>
          </p:nvPr>
        </p:nvSpPr>
        <p:spPr>
          <a:xfrm>
            <a:off x="838200" y="713312"/>
            <a:ext cx="3200400" cy="5431376"/>
          </a:xfrm>
        </p:spPr>
        <p:txBody>
          <a:bodyPr>
            <a:normAutofit/>
          </a:bodyPr>
          <a:lstStyle/>
          <a:p>
            <a:r>
              <a:rPr lang="en-US">
                <a:solidFill>
                  <a:srgbClr val="DC819D"/>
                </a:solidFill>
              </a:rPr>
              <a:t>Columbus Ohio schools</a:t>
            </a:r>
          </a:p>
        </p:txBody>
      </p:sp>
      <p:sp useBgFill="1">
        <p:nvSpPr>
          <p:cNvPr id="13" name="Freeform: Shape 12">
            <a:extLst>
              <a:ext uri="{FF2B5EF4-FFF2-40B4-BE49-F238E27FC236}">
                <a16:creationId xmlns:a16="http://schemas.microsoft.com/office/drawing/2014/main" id="{F7BB91D9-FCCF-4464-A06C-903EF4F37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4081" y="-3482"/>
            <a:ext cx="8047921" cy="6861482"/>
          </a:xfrm>
          <a:custGeom>
            <a:avLst/>
            <a:gdLst>
              <a:gd name="connsiteX0" fmla="*/ 58769 w 8047921"/>
              <a:gd name="connsiteY0" fmla="*/ 4239616 h 6861482"/>
              <a:gd name="connsiteX1" fmla="*/ 58894 w 8047921"/>
              <a:gd name="connsiteY1" fmla="*/ 4240495 h 6861482"/>
              <a:gd name="connsiteX2" fmla="*/ 59045 w 8047921"/>
              <a:gd name="connsiteY2" fmla="*/ 4241609 h 6861482"/>
              <a:gd name="connsiteX3" fmla="*/ 527473 w 8047921"/>
              <a:gd name="connsiteY3" fmla="*/ 0 h 6861482"/>
              <a:gd name="connsiteX4" fmla="*/ 8047921 w 8047921"/>
              <a:gd name="connsiteY4" fmla="*/ 0 h 6861482"/>
              <a:gd name="connsiteX5" fmla="*/ 8047921 w 8047921"/>
              <a:gd name="connsiteY5" fmla="*/ 6861482 h 6861482"/>
              <a:gd name="connsiteX6" fmla="*/ 1319860 w 8047921"/>
              <a:gd name="connsiteY6" fmla="*/ 6861482 h 6861482"/>
              <a:gd name="connsiteX7" fmla="*/ 1297994 w 8047921"/>
              <a:gd name="connsiteY7" fmla="*/ 6831011 h 6861482"/>
              <a:gd name="connsiteX8" fmla="*/ 1024504 w 8047921"/>
              <a:gd name="connsiteY8" fmla="*/ 6405892 h 6861482"/>
              <a:gd name="connsiteX9" fmla="*/ 843366 w 8047921"/>
              <a:gd name="connsiteY9" fmla="*/ 6082357 h 6861482"/>
              <a:gd name="connsiteX10" fmla="*/ 690198 w 8047921"/>
              <a:gd name="connsiteY10" fmla="*/ 5793573 h 6861482"/>
              <a:gd name="connsiteX11" fmla="*/ 777021 w 8047921"/>
              <a:gd name="connsiteY11" fmla="*/ 5729320 h 6861482"/>
              <a:gd name="connsiteX12" fmla="*/ 670606 w 8047921"/>
              <a:gd name="connsiteY12" fmla="*/ 5463560 h 6861482"/>
              <a:gd name="connsiteX13" fmla="*/ 332307 w 8047921"/>
              <a:gd name="connsiteY13" fmla="*/ 4640688 h 6861482"/>
              <a:gd name="connsiteX14" fmla="*/ 178764 w 8047921"/>
              <a:gd name="connsiteY14" fmla="*/ 4440302 h 6861482"/>
              <a:gd name="connsiteX15" fmla="*/ 102405 w 8047921"/>
              <a:gd name="connsiteY15" fmla="*/ 4371063 h 6861482"/>
              <a:gd name="connsiteX16" fmla="*/ 82464 w 8047921"/>
              <a:gd name="connsiteY16" fmla="*/ 4327380 h 6861482"/>
              <a:gd name="connsiteX17" fmla="*/ 72595 w 8047921"/>
              <a:gd name="connsiteY17" fmla="*/ 4327380 h 6861482"/>
              <a:gd name="connsiteX18" fmla="*/ 71105 w 8047921"/>
              <a:gd name="connsiteY18" fmla="*/ 4319440 h 6861482"/>
              <a:gd name="connsiteX19" fmla="*/ 63234 w 8047921"/>
              <a:gd name="connsiteY19" fmla="*/ 4265601 h 6861482"/>
              <a:gd name="connsiteX20" fmla="*/ 58391 w 8047921"/>
              <a:gd name="connsiteY20" fmla="*/ 4236887 h 6861482"/>
              <a:gd name="connsiteX21" fmla="*/ 58769 w 8047921"/>
              <a:gd name="connsiteY21" fmla="*/ 4239616 h 6861482"/>
              <a:gd name="connsiteX22" fmla="*/ 57161 w 8047921"/>
              <a:gd name="connsiteY22" fmla="*/ 4228245 h 6861482"/>
              <a:gd name="connsiteX23" fmla="*/ 55444 w 8047921"/>
              <a:gd name="connsiteY23" fmla="*/ 4216187 h 6861482"/>
              <a:gd name="connsiteX24" fmla="*/ 57173 w 8047921"/>
              <a:gd name="connsiteY24" fmla="*/ 4216187 h 6861482"/>
              <a:gd name="connsiteX25" fmla="*/ 46978 w 8047921"/>
              <a:gd name="connsiteY25" fmla="*/ 4153970 h 6861482"/>
              <a:gd name="connsiteX26" fmla="*/ 23198 w 8047921"/>
              <a:gd name="connsiteY26" fmla="*/ 4042035 h 6861482"/>
              <a:gd name="connsiteX27" fmla="*/ 12577 w 8047921"/>
              <a:gd name="connsiteY27" fmla="*/ 4017890 h 6861482"/>
              <a:gd name="connsiteX28" fmla="*/ 144506 w 8047921"/>
              <a:gd name="connsiteY28" fmla="*/ 3860429 h 6861482"/>
              <a:gd name="connsiteX29" fmla="*/ 22695 w 8047921"/>
              <a:gd name="connsiteY29" fmla="*/ 3800021 h 6861482"/>
              <a:gd name="connsiteX30" fmla="*/ 24220 w 8047921"/>
              <a:gd name="connsiteY30" fmla="*/ 3771718 h 6861482"/>
              <a:gd name="connsiteX31" fmla="*/ 27584 w 8047921"/>
              <a:gd name="connsiteY31" fmla="*/ 3757935 h 6861482"/>
              <a:gd name="connsiteX32" fmla="*/ 33375 w 8047921"/>
              <a:gd name="connsiteY32" fmla="*/ 3747325 h 6861482"/>
              <a:gd name="connsiteX33" fmla="*/ 77078 w 8047921"/>
              <a:gd name="connsiteY33" fmla="*/ 3705028 h 6861482"/>
              <a:gd name="connsiteX34" fmla="*/ 31331 w 8047921"/>
              <a:gd name="connsiteY34" fmla="*/ 3445525 h 6861482"/>
              <a:gd name="connsiteX35" fmla="*/ 3341 w 8047921"/>
              <a:gd name="connsiteY35" fmla="*/ 3405686 h 6861482"/>
              <a:gd name="connsiteX36" fmla="*/ 0 w 8047921"/>
              <a:gd name="connsiteY36" fmla="*/ 3393684 h 6861482"/>
              <a:gd name="connsiteX37" fmla="*/ 5588 w 8047921"/>
              <a:gd name="connsiteY37" fmla="*/ 3363918 h 6861482"/>
              <a:gd name="connsiteX38" fmla="*/ 28563 w 8047921"/>
              <a:gd name="connsiteY38" fmla="*/ 3279721 h 6861482"/>
              <a:gd name="connsiteX39" fmla="*/ 31618 w 8047921"/>
              <a:gd name="connsiteY39" fmla="*/ 3274732 h 6861482"/>
              <a:gd name="connsiteX40" fmla="*/ 54143 w 8047921"/>
              <a:gd name="connsiteY40" fmla="*/ 3204655 h 6861482"/>
              <a:gd name="connsiteX41" fmla="*/ 54066 w 8047921"/>
              <a:gd name="connsiteY41" fmla="*/ 3198166 h 6861482"/>
              <a:gd name="connsiteX42" fmla="*/ 59893 w 8047921"/>
              <a:gd name="connsiteY42" fmla="*/ 3181568 h 6861482"/>
              <a:gd name="connsiteX43" fmla="*/ 182871 w 8047921"/>
              <a:gd name="connsiteY43" fmla="*/ 3024678 h 6861482"/>
              <a:gd name="connsiteX44" fmla="*/ 305944 w 8047921"/>
              <a:gd name="connsiteY44" fmla="*/ 2810127 h 6861482"/>
              <a:gd name="connsiteX45" fmla="*/ 326259 w 8047921"/>
              <a:gd name="connsiteY45" fmla="*/ 2596949 h 6861482"/>
              <a:gd name="connsiteX46" fmla="*/ 556280 w 8047921"/>
              <a:gd name="connsiteY46" fmla="*/ 2524080 h 6861482"/>
              <a:gd name="connsiteX47" fmla="*/ 358274 w 8047921"/>
              <a:gd name="connsiteY47" fmla="*/ 2014028 h 6861482"/>
              <a:gd name="connsiteX48" fmla="*/ 340119 w 8047921"/>
              <a:gd name="connsiteY48" fmla="*/ 1914129 h 6861482"/>
              <a:gd name="connsiteX49" fmla="*/ 478258 w 8047921"/>
              <a:gd name="connsiteY49" fmla="*/ 1606217 h 6861482"/>
              <a:gd name="connsiteX50" fmla="*/ 500664 w 8047921"/>
              <a:gd name="connsiteY50" fmla="*/ 1556554 h 6861482"/>
              <a:gd name="connsiteX51" fmla="*/ 551219 w 8047921"/>
              <a:gd name="connsiteY51" fmla="*/ 1459414 h 6861482"/>
              <a:gd name="connsiteX52" fmla="*/ 687152 w 8047921"/>
              <a:gd name="connsiteY52" fmla="*/ 1466109 h 6861482"/>
              <a:gd name="connsiteX53" fmla="*/ 619370 w 8047921"/>
              <a:gd name="connsiteY53" fmla="*/ 1372761 h 6861482"/>
              <a:gd name="connsiteX54" fmla="*/ 491520 w 8047921"/>
              <a:gd name="connsiteY54" fmla="*/ 1080052 h 6861482"/>
              <a:gd name="connsiteX55" fmla="*/ 589761 w 8047921"/>
              <a:gd name="connsiteY55" fmla="*/ 854014 h 6861482"/>
              <a:gd name="connsiteX56" fmla="*/ 617929 w 8047921"/>
              <a:gd name="connsiteY56" fmla="*/ 821285 h 6861482"/>
              <a:gd name="connsiteX57" fmla="*/ 583503 w 8047921"/>
              <a:gd name="connsiteY57" fmla="*/ 760897 h 6861482"/>
              <a:gd name="connsiteX58" fmla="*/ 515241 w 8047921"/>
              <a:gd name="connsiteY58" fmla="*/ 560313 h 6861482"/>
              <a:gd name="connsiteX59" fmla="*/ 480798 w 8047921"/>
              <a:gd name="connsiteY59" fmla="*/ 423850 h 6861482"/>
              <a:gd name="connsiteX60" fmla="*/ 436755 w 8047921"/>
              <a:gd name="connsiteY60" fmla="*/ 361124 h 6861482"/>
              <a:gd name="connsiteX61" fmla="*/ 428051 w 8047921"/>
              <a:gd name="connsiteY61" fmla="*/ 314763 h 6861482"/>
              <a:gd name="connsiteX62" fmla="*/ 457954 w 8047921"/>
              <a:gd name="connsiteY62" fmla="*/ 104693 h 6861482"/>
              <a:gd name="connsiteX63" fmla="*/ 472694 w 8047921"/>
              <a:gd name="connsiteY63" fmla="*/ 52392 h 6861482"/>
              <a:gd name="connsiteX64" fmla="*/ 512572 w 8047921"/>
              <a:gd name="connsiteY64" fmla="*/ 23688 h 68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8047921" h="6861482">
                <a:moveTo>
                  <a:pt x="58769" y="4239616"/>
                </a:moveTo>
                <a:lnTo>
                  <a:pt x="58894" y="4240495"/>
                </a:lnTo>
                <a:cubicBezTo>
                  <a:pt x="59164" y="4242428"/>
                  <a:pt x="59171" y="4242505"/>
                  <a:pt x="59045" y="4241609"/>
                </a:cubicBezTo>
                <a:close/>
                <a:moveTo>
                  <a:pt x="527473" y="0"/>
                </a:moveTo>
                <a:lnTo>
                  <a:pt x="8047921" y="0"/>
                </a:lnTo>
                <a:lnTo>
                  <a:pt x="8047921" y="6861482"/>
                </a:lnTo>
                <a:lnTo>
                  <a:pt x="1319860" y="6861482"/>
                </a:lnTo>
                <a:lnTo>
                  <a:pt x="1297994" y="6831011"/>
                </a:lnTo>
                <a:cubicBezTo>
                  <a:pt x="1121436" y="6580901"/>
                  <a:pt x="1026069" y="6413841"/>
                  <a:pt x="1024504" y="6405892"/>
                </a:cubicBezTo>
                <a:cubicBezTo>
                  <a:pt x="995790" y="6256850"/>
                  <a:pt x="915502" y="6175982"/>
                  <a:pt x="843366" y="6082357"/>
                </a:cubicBezTo>
                <a:cubicBezTo>
                  <a:pt x="780556" y="6000311"/>
                  <a:pt x="713540" y="5913360"/>
                  <a:pt x="690198" y="5793573"/>
                </a:cubicBezTo>
                <a:cubicBezTo>
                  <a:pt x="659374" y="5634705"/>
                  <a:pt x="756440" y="5782527"/>
                  <a:pt x="777021" y="5729320"/>
                </a:cubicBezTo>
                <a:cubicBezTo>
                  <a:pt x="741019" y="5642157"/>
                  <a:pt x="683667" y="5556007"/>
                  <a:pt x="670606" y="5463560"/>
                </a:cubicBezTo>
                <a:cubicBezTo>
                  <a:pt x="624014" y="5129308"/>
                  <a:pt x="509280" y="4866180"/>
                  <a:pt x="332307" y="4640688"/>
                </a:cubicBezTo>
                <a:cubicBezTo>
                  <a:pt x="281557" y="4575550"/>
                  <a:pt x="249914" y="4473150"/>
                  <a:pt x="178764" y="4440302"/>
                </a:cubicBezTo>
                <a:cubicBezTo>
                  <a:pt x="144180" y="4424583"/>
                  <a:pt x="119969" y="4400506"/>
                  <a:pt x="102405" y="4371063"/>
                </a:cubicBezTo>
                <a:lnTo>
                  <a:pt x="82464" y="4327380"/>
                </a:lnTo>
                <a:lnTo>
                  <a:pt x="72595" y="4327380"/>
                </a:lnTo>
                <a:lnTo>
                  <a:pt x="71105" y="4319440"/>
                </a:lnTo>
                <a:cubicBezTo>
                  <a:pt x="68098" y="4300784"/>
                  <a:pt x="63569" y="4267782"/>
                  <a:pt x="63234" y="4265601"/>
                </a:cubicBezTo>
                <a:cubicBezTo>
                  <a:pt x="56185" y="4219786"/>
                  <a:pt x="57328" y="4229054"/>
                  <a:pt x="58391" y="4236887"/>
                </a:cubicBezTo>
                <a:lnTo>
                  <a:pt x="58769" y="4239616"/>
                </a:lnTo>
                <a:lnTo>
                  <a:pt x="57161" y="4228245"/>
                </a:lnTo>
                <a:lnTo>
                  <a:pt x="55444" y="4216187"/>
                </a:lnTo>
                <a:lnTo>
                  <a:pt x="57173" y="4216187"/>
                </a:lnTo>
                <a:lnTo>
                  <a:pt x="46978" y="4153970"/>
                </a:lnTo>
                <a:cubicBezTo>
                  <a:pt x="41098" y="4115040"/>
                  <a:pt x="34414" y="4076730"/>
                  <a:pt x="23198" y="4042035"/>
                </a:cubicBezTo>
                <a:lnTo>
                  <a:pt x="12577" y="4017890"/>
                </a:lnTo>
                <a:lnTo>
                  <a:pt x="144506" y="3860429"/>
                </a:lnTo>
                <a:cubicBezTo>
                  <a:pt x="103351" y="3777846"/>
                  <a:pt x="58276" y="3834526"/>
                  <a:pt x="22695" y="3800021"/>
                </a:cubicBezTo>
                <a:cubicBezTo>
                  <a:pt x="23786" y="3791627"/>
                  <a:pt x="23716" y="3781009"/>
                  <a:pt x="24220" y="3771718"/>
                </a:cubicBezTo>
                <a:lnTo>
                  <a:pt x="27584" y="3757935"/>
                </a:lnTo>
                <a:lnTo>
                  <a:pt x="33375" y="3747325"/>
                </a:lnTo>
                <a:lnTo>
                  <a:pt x="77078" y="3705028"/>
                </a:lnTo>
                <a:cubicBezTo>
                  <a:pt x="173055" y="3608961"/>
                  <a:pt x="158512" y="3588143"/>
                  <a:pt x="31331" y="3445525"/>
                </a:cubicBezTo>
                <a:cubicBezTo>
                  <a:pt x="18649" y="3431228"/>
                  <a:pt x="9488" y="3418102"/>
                  <a:pt x="3341" y="3405686"/>
                </a:cubicBezTo>
                <a:lnTo>
                  <a:pt x="0" y="3393684"/>
                </a:lnTo>
                <a:lnTo>
                  <a:pt x="5588" y="3363918"/>
                </a:lnTo>
                <a:lnTo>
                  <a:pt x="28563" y="3279721"/>
                </a:lnTo>
                <a:lnTo>
                  <a:pt x="31618" y="3274732"/>
                </a:lnTo>
                <a:cubicBezTo>
                  <a:pt x="41998" y="3256804"/>
                  <a:pt x="51127" y="3236251"/>
                  <a:pt x="54143" y="3204655"/>
                </a:cubicBezTo>
                <a:lnTo>
                  <a:pt x="54066" y="3198166"/>
                </a:lnTo>
                <a:lnTo>
                  <a:pt x="59893" y="3181568"/>
                </a:lnTo>
                <a:cubicBezTo>
                  <a:pt x="95562" y="3088781"/>
                  <a:pt x="138958" y="3020054"/>
                  <a:pt x="182871" y="3024678"/>
                </a:cubicBezTo>
                <a:cubicBezTo>
                  <a:pt x="138662" y="2798901"/>
                  <a:pt x="138662" y="2798901"/>
                  <a:pt x="305944" y="2810127"/>
                </a:cubicBezTo>
                <a:cubicBezTo>
                  <a:pt x="246290" y="2658988"/>
                  <a:pt x="247386" y="2624324"/>
                  <a:pt x="326259" y="2596949"/>
                </a:cubicBezTo>
                <a:cubicBezTo>
                  <a:pt x="402195" y="2570407"/>
                  <a:pt x="485357" y="2575904"/>
                  <a:pt x="556280" y="2524080"/>
                </a:cubicBezTo>
                <a:cubicBezTo>
                  <a:pt x="498302" y="2335317"/>
                  <a:pt x="486850" y="2130710"/>
                  <a:pt x="358274" y="2014028"/>
                </a:cubicBezTo>
                <a:cubicBezTo>
                  <a:pt x="338015" y="1995898"/>
                  <a:pt x="325730" y="1940125"/>
                  <a:pt x="340119" y="1914129"/>
                </a:cubicBezTo>
                <a:cubicBezTo>
                  <a:pt x="391157" y="1817105"/>
                  <a:pt x="329468" y="1592503"/>
                  <a:pt x="478258" y="1606217"/>
                </a:cubicBezTo>
                <a:cubicBezTo>
                  <a:pt x="496627" y="1607581"/>
                  <a:pt x="514137" y="1590108"/>
                  <a:pt x="500664" y="1556554"/>
                </a:cubicBezTo>
                <a:cubicBezTo>
                  <a:pt x="454384" y="1442049"/>
                  <a:pt x="514266" y="1463610"/>
                  <a:pt x="551219" y="1459414"/>
                </a:cubicBezTo>
                <a:cubicBezTo>
                  <a:pt x="595940" y="1454776"/>
                  <a:pt x="644530" y="1511622"/>
                  <a:pt x="687152" y="1466109"/>
                </a:cubicBezTo>
                <a:cubicBezTo>
                  <a:pt x="679388" y="1405223"/>
                  <a:pt x="643786" y="1397333"/>
                  <a:pt x="619370" y="1372761"/>
                </a:cubicBezTo>
                <a:cubicBezTo>
                  <a:pt x="548020" y="1300280"/>
                  <a:pt x="490448" y="1221065"/>
                  <a:pt x="491520" y="1080052"/>
                </a:cubicBezTo>
                <a:cubicBezTo>
                  <a:pt x="492222" y="966113"/>
                  <a:pt x="487698" y="864105"/>
                  <a:pt x="589761" y="854014"/>
                </a:cubicBezTo>
                <a:cubicBezTo>
                  <a:pt x="605798" y="852486"/>
                  <a:pt x="614435" y="839840"/>
                  <a:pt x="617929" y="821285"/>
                </a:cubicBezTo>
                <a:cubicBezTo>
                  <a:pt x="606975" y="799992"/>
                  <a:pt x="596528" y="778040"/>
                  <a:pt x="583503" y="760897"/>
                </a:cubicBezTo>
                <a:cubicBezTo>
                  <a:pt x="539748" y="704450"/>
                  <a:pt x="526482" y="633687"/>
                  <a:pt x="515241" y="560313"/>
                </a:cubicBezTo>
                <a:cubicBezTo>
                  <a:pt x="508001" y="513531"/>
                  <a:pt x="499292" y="467166"/>
                  <a:pt x="480798" y="423850"/>
                </a:cubicBezTo>
                <a:cubicBezTo>
                  <a:pt x="469533" y="397046"/>
                  <a:pt x="455191" y="375704"/>
                  <a:pt x="436755" y="361124"/>
                </a:cubicBezTo>
                <a:cubicBezTo>
                  <a:pt x="420701" y="347903"/>
                  <a:pt x="416284" y="334407"/>
                  <a:pt x="428051" y="314763"/>
                </a:cubicBezTo>
                <a:cubicBezTo>
                  <a:pt x="461326" y="258432"/>
                  <a:pt x="476043" y="191375"/>
                  <a:pt x="457954" y="104693"/>
                </a:cubicBezTo>
                <a:cubicBezTo>
                  <a:pt x="452484" y="78523"/>
                  <a:pt x="457495" y="58007"/>
                  <a:pt x="472694" y="52392"/>
                </a:cubicBezTo>
                <a:cubicBezTo>
                  <a:pt x="488509" y="46345"/>
                  <a:pt x="501512" y="36363"/>
                  <a:pt x="512572" y="2368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A534E220-29AC-4372-B70F-DBE8A80B0081}"/>
              </a:ext>
            </a:extLst>
          </p:cNvPr>
          <p:cNvGraphicFramePr>
            <a:graphicFrameLocks noGrp="1"/>
          </p:cNvGraphicFramePr>
          <p:nvPr>
            <p:ph idx="1"/>
            <p:extLst>
              <p:ext uri="{D42A27DB-BD31-4B8C-83A1-F6EECF244321}">
                <p14:modId xmlns:p14="http://schemas.microsoft.com/office/powerpoint/2010/main" val="1364067107"/>
              </p:ext>
            </p:extLst>
          </p:nvPr>
        </p:nvGraphicFramePr>
        <p:xfrm>
          <a:off x="5550568" y="713312"/>
          <a:ext cx="5803231" cy="5494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0322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graphicEl>
                                              <a:dgm id="{8CAFB9FD-F4F3-44CB-81E3-A6E3EA0405FE}"/>
                                            </p:graphicEl>
                                          </p:spTgt>
                                        </p:tgtEl>
                                        <p:attrNameLst>
                                          <p:attrName>style.visibility</p:attrName>
                                        </p:attrNameLst>
                                      </p:cBhvr>
                                      <p:to>
                                        <p:strVal val="visible"/>
                                      </p:to>
                                    </p:set>
                                    <p:animEffect transition="in" filter="circle(in)">
                                      <p:cBhvr>
                                        <p:cTn id="7" dur="2000"/>
                                        <p:tgtEl>
                                          <p:spTgt spid="5">
                                            <p:graphicEl>
                                              <a:dgm id="{8CAFB9FD-F4F3-44CB-81E3-A6E3EA0405FE}"/>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graphicEl>
                                              <a:dgm id="{BE3D842D-530C-45A8-B3F1-3E0A10039321}"/>
                                            </p:graphicEl>
                                          </p:spTgt>
                                        </p:tgtEl>
                                        <p:attrNameLst>
                                          <p:attrName>style.visibility</p:attrName>
                                        </p:attrNameLst>
                                      </p:cBhvr>
                                      <p:to>
                                        <p:strVal val="visible"/>
                                      </p:to>
                                    </p:set>
                                    <p:animEffect transition="in" filter="circle(in)">
                                      <p:cBhvr>
                                        <p:cTn id="12" dur="2000"/>
                                        <p:tgtEl>
                                          <p:spTgt spid="5">
                                            <p:graphicEl>
                                              <a:dgm id="{BE3D842D-530C-45A8-B3F1-3E0A10039321}"/>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graphicEl>
                                              <a:dgm id="{DA76EA67-53B5-4146-B964-1AD53BEB9F93}"/>
                                            </p:graphicEl>
                                          </p:spTgt>
                                        </p:tgtEl>
                                        <p:attrNameLst>
                                          <p:attrName>style.visibility</p:attrName>
                                        </p:attrNameLst>
                                      </p:cBhvr>
                                      <p:to>
                                        <p:strVal val="visible"/>
                                      </p:to>
                                    </p:set>
                                    <p:animEffect transition="in" filter="circle(in)">
                                      <p:cBhvr>
                                        <p:cTn id="17" dur="2000"/>
                                        <p:tgtEl>
                                          <p:spTgt spid="5">
                                            <p:graphicEl>
                                              <a:dgm id="{DA76EA67-53B5-4146-B964-1AD53BEB9F9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D27390-BAEC-4911-9628-12AA8DB47698}"/>
              </a:ext>
            </a:extLst>
          </p:cNvPr>
          <p:cNvSpPr>
            <a:spLocks noGrp="1"/>
          </p:cNvSpPr>
          <p:nvPr>
            <p:ph type="title"/>
          </p:nvPr>
        </p:nvSpPr>
        <p:spPr>
          <a:xfrm>
            <a:off x="6513788" y="365125"/>
            <a:ext cx="4840010" cy="1807305"/>
          </a:xfrm>
        </p:spPr>
        <p:txBody>
          <a:bodyPr>
            <a:normAutofit/>
          </a:bodyPr>
          <a:lstStyle/>
          <a:p>
            <a:r>
              <a:rPr lang="en-US" dirty="0"/>
              <a:t>NYC</a:t>
            </a:r>
          </a:p>
        </p:txBody>
      </p:sp>
      <p:pic>
        <p:nvPicPr>
          <p:cNvPr id="12" name="Picture 4" descr="Manhattan skyline">
            <a:extLst>
              <a:ext uri="{FF2B5EF4-FFF2-40B4-BE49-F238E27FC236}">
                <a16:creationId xmlns:a16="http://schemas.microsoft.com/office/drawing/2014/main" id="{78330889-7615-4D25-A35C-619BA156AD7C}"/>
              </a:ext>
            </a:extLst>
          </p:cNvPr>
          <p:cNvPicPr>
            <a:picLocks noChangeAspect="1"/>
          </p:cNvPicPr>
          <p:nvPr/>
        </p:nvPicPr>
        <p:blipFill rotWithShape="1">
          <a:blip r:embed="rId3"/>
          <a:srcRect l="9817" r="30649" b="-1"/>
          <a:stretch/>
        </p:blipFill>
        <p:spPr>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080319-1657-4B42-8DFA-7217C88A6BC3}"/>
                  </a:ext>
                </a:extLst>
              </p:cNvPr>
              <p:cNvSpPr>
                <a:spLocks noGrp="1"/>
              </p:cNvSpPr>
              <p:nvPr>
                <p:ph idx="1"/>
              </p:nvPr>
            </p:nvSpPr>
            <p:spPr>
              <a:xfrm>
                <a:off x="6513788" y="2333297"/>
                <a:ext cx="4840010" cy="3843666"/>
              </a:xfrm>
            </p:spPr>
            <p:txBody>
              <a:bodyPr>
                <a:normAutofit/>
              </a:bodyPr>
              <a:lstStyle/>
              <a:p>
                <a:pPr>
                  <a:lnSpc>
                    <a:spcPct val="90000"/>
                  </a:lnSpc>
                </a:pPr>
                <a:r>
                  <a:rPr lang="en-US" sz="1700" dirty="0"/>
                  <a:t>Hundreds of thousands of students submit up to five applications (over one million students in the high school system)</a:t>
                </a:r>
              </a:p>
              <a:p>
                <a:pPr lvl="1">
                  <a:lnSpc>
                    <a:spcPct val="90000"/>
                  </a:lnSpc>
                </a:pPr>
                <a:r>
                  <a:rPr lang="en-US" sz="1700" dirty="0"/>
                  <a:t>Each school receives applications, makes offers and creates a waiting list</a:t>
                </a:r>
              </a:p>
              <a:p>
                <a:pPr lvl="1">
                  <a:lnSpc>
                    <a:spcPct val="90000"/>
                  </a:lnSpc>
                </a:pPr>
                <a:r>
                  <a:rPr lang="en-US" sz="1700" dirty="0"/>
                  <a:t>Students accept/reject offers</a:t>
                </a:r>
              </a:p>
              <a:p>
                <a:pPr lvl="1">
                  <a:lnSpc>
                    <a:spcPct val="90000"/>
                  </a:lnSpc>
                </a:pPr>
                <a:r>
                  <a:rPr lang="en-US" sz="1700" dirty="0"/>
                  <a:t>Schools make offers from wait lists</a:t>
                </a:r>
              </a:p>
              <a:p>
                <a:pPr>
                  <a:lnSpc>
                    <a:spcPct val="90000"/>
                  </a:lnSpc>
                </a:pPr>
                <a:r>
                  <a:rPr lang="en-US" sz="1700" dirty="0"/>
                  <a:t>Many students are unassigned at the end and get administratively assigned (</a:t>
                </a:r>
                <a14:m>
                  <m:oMath xmlns:m="http://schemas.openxmlformats.org/officeDocument/2006/math">
                    <m:r>
                      <a:rPr lang="en-US" sz="1700" b="0" i="1">
                        <a:latin typeface="Cambria Math" panose="02040503050406030204" pitchFamily="18" charset="0"/>
                      </a:rPr>
                      <m:t>~</m:t>
                    </m:r>
                    <m:f>
                      <m:fPr>
                        <m:ctrlPr>
                          <a:rPr lang="en-US" sz="1700" b="0" i="1">
                            <a:latin typeface="Cambria Math" panose="02040503050406030204" pitchFamily="18" charset="0"/>
                          </a:rPr>
                        </m:ctrlPr>
                      </m:fPr>
                      <m:num>
                        <m:r>
                          <a:rPr lang="en-US" sz="1700" b="0" i="1">
                            <a:latin typeface="Cambria Math" panose="02040503050406030204" pitchFamily="18" charset="0"/>
                          </a:rPr>
                          <m:t>1</m:t>
                        </m:r>
                      </m:num>
                      <m:den>
                        <m:r>
                          <a:rPr lang="en-US" sz="1700" b="0" i="1">
                            <a:latin typeface="Cambria Math" panose="02040503050406030204" pitchFamily="18" charset="0"/>
                          </a:rPr>
                          <m:t>3</m:t>
                        </m:r>
                      </m:den>
                    </m:f>
                  </m:oMath>
                </a14:m>
                <a:r>
                  <a:rPr lang="en-US" sz="1700" dirty="0"/>
                  <a:t> in one year of this system)</a:t>
                </a:r>
              </a:p>
            </p:txBody>
          </p:sp>
        </mc:Choice>
        <mc:Fallback xmlns="">
          <p:sp>
            <p:nvSpPr>
              <p:cNvPr id="3" name="Content Placeholder 2">
                <a:extLst>
                  <a:ext uri="{FF2B5EF4-FFF2-40B4-BE49-F238E27FC236}">
                    <a16:creationId xmlns:a16="http://schemas.microsoft.com/office/drawing/2014/main" id="{9F080319-1657-4B42-8DFA-7217C88A6BC3}"/>
                  </a:ext>
                </a:extLst>
              </p:cNvPr>
              <p:cNvSpPr>
                <a:spLocks noGrp="1" noRot="1" noChangeAspect="1" noMove="1" noResize="1" noEditPoints="1" noAdjustHandles="1" noChangeArrowheads="1" noChangeShapeType="1" noTextEdit="1"/>
              </p:cNvSpPr>
              <p:nvPr>
                <p:ph idx="1"/>
              </p:nvPr>
            </p:nvSpPr>
            <p:spPr>
              <a:xfrm>
                <a:off x="6513788" y="2333297"/>
                <a:ext cx="4840010" cy="3843666"/>
              </a:xfrm>
              <a:blipFill>
                <a:blip r:embed="rId4"/>
                <a:stretch>
                  <a:fillRect l="-631" t="-1270" r="-504"/>
                </a:stretch>
              </a:blipFill>
            </p:spPr>
            <p:txBody>
              <a:bodyPr/>
              <a:lstStyle/>
              <a:p>
                <a:r>
                  <a:rPr lang="en-US">
                    <a:noFill/>
                  </a:rPr>
                  <a:t> </a:t>
                </a:r>
              </a:p>
            </p:txBody>
          </p:sp>
        </mc:Fallback>
      </mc:AlternateContent>
    </p:spTree>
    <p:extLst>
      <p:ext uri="{BB962C8B-B14F-4D97-AF65-F5344CB8AC3E}">
        <p14:creationId xmlns:p14="http://schemas.microsoft.com/office/powerpoint/2010/main" val="336400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EC393DE-1394-4E5E-8479-8B46B8EE7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33334BC-A5C9-4E98-B2FE-3FB7AD4D0E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4F6B0D-22E4-4ABB-A672-E09B678BC434}"/>
              </a:ext>
            </a:extLst>
          </p:cNvPr>
          <p:cNvSpPr>
            <a:spLocks noGrp="1"/>
          </p:cNvSpPr>
          <p:nvPr>
            <p:ph type="title"/>
          </p:nvPr>
        </p:nvSpPr>
        <p:spPr>
          <a:xfrm>
            <a:off x="838200" y="713312"/>
            <a:ext cx="3200400" cy="5431376"/>
          </a:xfrm>
        </p:spPr>
        <p:txBody>
          <a:bodyPr>
            <a:normAutofit/>
          </a:bodyPr>
          <a:lstStyle/>
          <a:p>
            <a:r>
              <a:rPr lang="en-US">
                <a:solidFill>
                  <a:srgbClr val="DC819D"/>
                </a:solidFill>
              </a:rPr>
              <a:t>The issues</a:t>
            </a:r>
          </a:p>
        </p:txBody>
      </p:sp>
      <p:sp useBgFill="1">
        <p:nvSpPr>
          <p:cNvPr id="13" name="Freeform: Shape 12">
            <a:extLst>
              <a:ext uri="{FF2B5EF4-FFF2-40B4-BE49-F238E27FC236}">
                <a16:creationId xmlns:a16="http://schemas.microsoft.com/office/drawing/2014/main" id="{F7BB91D9-FCCF-4464-A06C-903EF4F37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4081" y="-3482"/>
            <a:ext cx="8047921" cy="6861482"/>
          </a:xfrm>
          <a:custGeom>
            <a:avLst/>
            <a:gdLst>
              <a:gd name="connsiteX0" fmla="*/ 58769 w 8047921"/>
              <a:gd name="connsiteY0" fmla="*/ 4239616 h 6861482"/>
              <a:gd name="connsiteX1" fmla="*/ 58894 w 8047921"/>
              <a:gd name="connsiteY1" fmla="*/ 4240495 h 6861482"/>
              <a:gd name="connsiteX2" fmla="*/ 59045 w 8047921"/>
              <a:gd name="connsiteY2" fmla="*/ 4241609 h 6861482"/>
              <a:gd name="connsiteX3" fmla="*/ 527473 w 8047921"/>
              <a:gd name="connsiteY3" fmla="*/ 0 h 6861482"/>
              <a:gd name="connsiteX4" fmla="*/ 8047921 w 8047921"/>
              <a:gd name="connsiteY4" fmla="*/ 0 h 6861482"/>
              <a:gd name="connsiteX5" fmla="*/ 8047921 w 8047921"/>
              <a:gd name="connsiteY5" fmla="*/ 6861482 h 6861482"/>
              <a:gd name="connsiteX6" fmla="*/ 1319860 w 8047921"/>
              <a:gd name="connsiteY6" fmla="*/ 6861482 h 6861482"/>
              <a:gd name="connsiteX7" fmla="*/ 1297994 w 8047921"/>
              <a:gd name="connsiteY7" fmla="*/ 6831011 h 6861482"/>
              <a:gd name="connsiteX8" fmla="*/ 1024504 w 8047921"/>
              <a:gd name="connsiteY8" fmla="*/ 6405892 h 6861482"/>
              <a:gd name="connsiteX9" fmla="*/ 843366 w 8047921"/>
              <a:gd name="connsiteY9" fmla="*/ 6082357 h 6861482"/>
              <a:gd name="connsiteX10" fmla="*/ 690198 w 8047921"/>
              <a:gd name="connsiteY10" fmla="*/ 5793573 h 6861482"/>
              <a:gd name="connsiteX11" fmla="*/ 777021 w 8047921"/>
              <a:gd name="connsiteY11" fmla="*/ 5729320 h 6861482"/>
              <a:gd name="connsiteX12" fmla="*/ 670606 w 8047921"/>
              <a:gd name="connsiteY12" fmla="*/ 5463560 h 6861482"/>
              <a:gd name="connsiteX13" fmla="*/ 332307 w 8047921"/>
              <a:gd name="connsiteY13" fmla="*/ 4640688 h 6861482"/>
              <a:gd name="connsiteX14" fmla="*/ 178764 w 8047921"/>
              <a:gd name="connsiteY14" fmla="*/ 4440302 h 6861482"/>
              <a:gd name="connsiteX15" fmla="*/ 102405 w 8047921"/>
              <a:gd name="connsiteY15" fmla="*/ 4371063 h 6861482"/>
              <a:gd name="connsiteX16" fmla="*/ 82464 w 8047921"/>
              <a:gd name="connsiteY16" fmla="*/ 4327380 h 6861482"/>
              <a:gd name="connsiteX17" fmla="*/ 72595 w 8047921"/>
              <a:gd name="connsiteY17" fmla="*/ 4327380 h 6861482"/>
              <a:gd name="connsiteX18" fmla="*/ 71105 w 8047921"/>
              <a:gd name="connsiteY18" fmla="*/ 4319440 h 6861482"/>
              <a:gd name="connsiteX19" fmla="*/ 63234 w 8047921"/>
              <a:gd name="connsiteY19" fmla="*/ 4265601 h 6861482"/>
              <a:gd name="connsiteX20" fmla="*/ 58391 w 8047921"/>
              <a:gd name="connsiteY20" fmla="*/ 4236887 h 6861482"/>
              <a:gd name="connsiteX21" fmla="*/ 58769 w 8047921"/>
              <a:gd name="connsiteY21" fmla="*/ 4239616 h 6861482"/>
              <a:gd name="connsiteX22" fmla="*/ 57161 w 8047921"/>
              <a:gd name="connsiteY22" fmla="*/ 4228245 h 6861482"/>
              <a:gd name="connsiteX23" fmla="*/ 55444 w 8047921"/>
              <a:gd name="connsiteY23" fmla="*/ 4216187 h 6861482"/>
              <a:gd name="connsiteX24" fmla="*/ 57173 w 8047921"/>
              <a:gd name="connsiteY24" fmla="*/ 4216187 h 6861482"/>
              <a:gd name="connsiteX25" fmla="*/ 46978 w 8047921"/>
              <a:gd name="connsiteY25" fmla="*/ 4153970 h 6861482"/>
              <a:gd name="connsiteX26" fmla="*/ 23198 w 8047921"/>
              <a:gd name="connsiteY26" fmla="*/ 4042035 h 6861482"/>
              <a:gd name="connsiteX27" fmla="*/ 12577 w 8047921"/>
              <a:gd name="connsiteY27" fmla="*/ 4017890 h 6861482"/>
              <a:gd name="connsiteX28" fmla="*/ 144506 w 8047921"/>
              <a:gd name="connsiteY28" fmla="*/ 3860429 h 6861482"/>
              <a:gd name="connsiteX29" fmla="*/ 22695 w 8047921"/>
              <a:gd name="connsiteY29" fmla="*/ 3800021 h 6861482"/>
              <a:gd name="connsiteX30" fmla="*/ 24220 w 8047921"/>
              <a:gd name="connsiteY30" fmla="*/ 3771718 h 6861482"/>
              <a:gd name="connsiteX31" fmla="*/ 27584 w 8047921"/>
              <a:gd name="connsiteY31" fmla="*/ 3757935 h 6861482"/>
              <a:gd name="connsiteX32" fmla="*/ 33375 w 8047921"/>
              <a:gd name="connsiteY32" fmla="*/ 3747325 h 6861482"/>
              <a:gd name="connsiteX33" fmla="*/ 77078 w 8047921"/>
              <a:gd name="connsiteY33" fmla="*/ 3705028 h 6861482"/>
              <a:gd name="connsiteX34" fmla="*/ 31331 w 8047921"/>
              <a:gd name="connsiteY34" fmla="*/ 3445525 h 6861482"/>
              <a:gd name="connsiteX35" fmla="*/ 3341 w 8047921"/>
              <a:gd name="connsiteY35" fmla="*/ 3405686 h 6861482"/>
              <a:gd name="connsiteX36" fmla="*/ 0 w 8047921"/>
              <a:gd name="connsiteY36" fmla="*/ 3393684 h 6861482"/>
              <a:gd name="connsiteX37" fmla="*/ 5588 w 8047921"/>
              <a:gd name="connsiteY37" fmla="*/ 3363918 h 6861482"/>
              <a:gd name="connsiteX38" fmla="*/ 28563 w 8047921"/>
              <a:gd name="connsiteY38" fmla="*/ 3279721 h 6861482"/>
              <a:gd name="connsiteX39" fmla="*/ 31618 w 8047921"/>
              <a:gd name="connsiteY39" fmla="*/ 3274732 h 6861482"/>
              <a:gd name="connsiteX40" fmla="*/ 54143 w 8047921"/>
              <a:gd name="connsiteY40" fmla="*/ 3204655 h 6861482"/>
              <a:gd name="connsiteX41" fmla="*/ 54066 w 8047921"/>
              <a:gd name="connsiteY41" fmla="*/ 3198166 h 6861482"/>
              <a:gd name="connsiteX42" fmla="*/ 59893 w 8047921"/>
              <a:gd name="connsiteY42" fmla="*/ 3181568 h 6861482"/>
              <a:gd name="connsiteX43" fmla="*/ 182871 w 8047921"/>
              <a:gd name="connsiteY43" fmla="*/ 3024678 h 6861482"/>
              <a:gd name="connsiteX44" fmla="*/ 305944 w 8047921"/>
              <a:gd name="connsiteY44" fmla="*/ 2810127 h 6861482"/>
              <a:gd name="connsiteX45" fmla="*/ 326259 w 8047921"/>
              <a:gd name="connsiteY45" fmla="*/ 2596949 h 6861482"/>
              <a:gd name="connsiteX46" fmla="*/ 556280 w 8047921"/>
              <a:gd name="connsiteY46" fmla="*/ 2524080 h 6861482"/>
              <a:gd name="connsiteX47" fmla="*/ 358274 w 8047921"/>
              <a:gd name="connsiteY47" fmla="*/ 2014028 h 6861482"/>
              <a:gd name="connsiteX48" fmla="*/ 340119 w 8047921"/>
              <a:gd name="connsiteY48" fmla="*/ 1914129 h 6861482"/>
              <a:gd name="connsiteX49" fmla="*/ 478258 w 8047921"/>
              <a:gd name="connsiteY49" fmla="*/ 1606217 h 6861482"/>
              <a:gd name="connsiteX50" fmla="*/ 500664 w 8047921"/>
              <a:gd name="connsiteY50" fmla="*/ 1556554 h 6861482"/>
              <a:gd name="connsiteX51" fmla="*/ 551219 w 8047921"/>
              <a:gd name="connsiteY51" fmla="*/ 1459414 h 6861482"/>
              <a:gd name="connsiteX52" fmla="*/ 687152 w 8047921"/>
              <a:gd name="connsiteY52" fmla="*/ 1466109 h 6861482"/>
              <a:gd name="connsiteX53" fmla="*/ 619370 w 8047921"/>
              <a:gd name="connsiteY53" fmla="*/ 1372761 h 6861482"/>
              <a:gd name="connsiteX54" fmla="*/ 491520 w 8047921"/>
              <a:gd name="connsiteY54" fmla="*/ 1080052 h 6861482"/>
              <a:gd name="connsiteX55" fmla="*/ 589761 w 8047921"/>
              <a:gd name="connsiteY55" fmla="*/ 854014 h 6861482"/>
              <a:gd name="connsiteX56" fmla="*/ 617929 w 8047921"/>
              <a:gd name="connsiteY56" fmla="*/ 821285 h 6861482"/>
              <a:gd name="connsiteX57" fmla="*/ 583503 w 8047921"/>
              <a:gd name="connsiteY57" fmla="*/ 760897 h 6861482"/>
              <a:gd name="connsiteX58" fmla="*/ 515241 w 8047921"/>
              <a:gd name="connsiteY58" fmla="*/ 560313 h 6861482"/>
              <a:gd name="connsiteX59" fmla="*/ 480798 w 8047921"/>
              <a:gd name="connsiteY59" fmla="*/ 423850 h 6861482"/>
              <a:gd name="connsiteX60" fmla="*/ 436755 w 8047921"/>
              <a:gd name="connsiteY60" fmla="*/ 361124 h 6861482"/>
              <a:gd name="connsiteX61" fmla="*/ 428051 w 8047921"/>
              <a:gd name="connsiteY61" fmla="*/ 314763 h 6861482"/>
              <a:gd name="connsiteX62" fmla="*/ 457954 w 8047921"/>
              <a:gd name="connsiteY62" fmla="*/ 104693 h 6861482"/>
              <a:gd name="connsiteX63" fmla="*/ 472694 w 8047921"/>
              <a:gd name="connsiteY63" fmla="*/ 52392 h 6861482"/>
              <a:gd name="connsiteX64" fmla="*/ 512572 w 8047921"/>
              <a:gd name="connsiteY64" fmla="*/ 23688 h 68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8047921" h="6861482">
                <a:moveTo>
                  <a:pt x="58769" y="4239616"/>
                </a:moveTo>
                <a:lnTo>
                  <a:pt x="58894" y="4240495"/>
                </a:lnTo>
                <a:cubicBezTo>
                  <a:pt x="59164" y="4242428"/>
                  <a:pt x="59171" y="4242505"/>
                  <a:pt x="59045" y="4241609"/>
                </a:cubicBezTo>
                <a:close/>
                <a:moveTo>
                  <a:pt x="527473" y="0"/>
                </a:moveTo>
                <a:lnTo>
                  <a:pt x="8047921" y="0"/>
                </a:lnTo>
                <a:lnTo>
                  <a:pt x="8047921" y="6861482"/>
                </a:lnTo>
                <a:lnTo>
                  <a:pt x="1319860" y="6861482"/>
                </a:lnTo>
                <a:lnTo>
                  <a:pt x="1297994" y="6831011"/>
                </a:lnTo>
                <a:cubicBezTo>
                  <a:pt x="1121436" y="6580901"/>
                  <a:pt x="1026069" y="6413841"/>
                  <a:pt x="1024504" y="6405892"/>
                </a:cubicBezTo>
                <a:cubicBezTo>
                  <a:pt x="995790" y="6256850"/>
                  <a:pt x="915502" y="6175982"/>
                  <a:pt x="843366" y="6082357"/>
                </a:cubicBezTo>
                <a:cubicBezTo>
                  <a:pt x="780556" y="6000311"/>
                  <a:pt x="713540" y="5913360"/>
                  <a:pt x="690198" y="5793573"/>
                </a:cubicBezTo>
                <a:cubicBezTo>
                  <a:pt x="659374" y="5634705"/>
                  <a:pt x="756440" y="5782527"/>
                  <a:pt x="777021" y="5729320"/>
                </a:cubicBezTo>
                <a:cubicBezTo>
                  <a:pt x="741019" y="5642157"/>
                  <a:pt x="683667" y="5556007"/>
                  <a:pt x="670606" y="5463560"/>
                </a:cubicBezTo>
                <a:cubicBezTo>
                  <a:pt x="624014" y="5129308"/>
                  <a:pt x="509280" y="4866180"/>
                  <a:pt x="332307" y="4640688"/>
                </a:cubicBezTo>
                <a:cubicBezTo>
                  <a:pt x="281557" y="4575550"/>
                  <a:pt x="249914" y="4473150"/>
                  <a:pt x="178764" y="4440302"/>
                </a:cubicBezTo>
                <a:cubicBezTo>
                  <a:pt x="144180" y="4424583"/>
                  <a:pt x="119969" y="4400506"/>
                  <a:pt x="102405" y="4371063"/>
                </a:cubicBezTo>
                <a:lnTo>
                  <a:pt x="82464" y="4327380"/>
                </a:lnTo>
                <a:lnTo>
                  <a:pt x="72595" y="4327380"/>
                </a:lnTo>
                <a:lnTo>
                  <a:pt x="71105" y="4319440"/>
                </a:lnTo>
                <a:cubicBezTo>
                  <a:pt x="68098" y="4300784"/>
                  <a:pt x="63569" y="4267782"/>
                  <a:pt x="63234" y="4265601"/>
                </a:cubicBezTo>
                <a:cubicBezTo>
                  <a:pt x="56185" y="4219786"/>
                  <a:pt x="57328" y="4229054"/>
                  <a:pt x="58391" y="4236887"/>
                </a:cubicBezTo>
                <a:lnTo>
                  <a:pt x="58769" y="4239616"/>
                </a:lnTo>
                <a:lnTo>
                  <a:pt x="57161" y="4228245"/>
                </a:lnTo>
                <a:lnTo>
                  <a:pt x="55444" y="4216187"/>
                </a:lnTo>
                <a:lnTo>
                  <a:pt x="57173" y="4216187"/>
                </a:lnTo>
                <a:lnTo>
                  <a:pt x="46978" y="4153970"/>
                </a:lnTo>
                <a:cubicBezTo>
                  <a:pt x="41098" y="4115040"/>
                  <a:pt x="34414" y="4076730"/>
                  <a:pt x="23198" y="4042035"/>
                </a:cubicBezTo>
                <a:lnTo>
                  <a:pt x="12577" y="4017890"/>
                </a:lnTo>
                <a:lnTo>
                  <a:pt x="144506" y="3860429"/>
                </a:lnTo>
                <a:cubicBezTo>
                  <a:pt x="103351" y="3777846"/>
                  <a:pt x="58276" y="3834526"/>
                  <a:pt x="22695" y="3800021"/>
                </a:cubicBezTo>
                <a:cubicBezTo>
                  <a:pt x="23786" y="3791627"/>
                  <a:pt x="23716" y="3781009"/>
                  <a:pt x="24220" y="3771718"/>
                </a:cubicBezTo>
                <a:lnTo>
                  <a:pt x="27584" y="3757935"/>
                </a:lnTo>
                <a:lnTo>
                  <a:pt x="33375" y="3747325"/>
                </a:lnTo>
                <a:lnTo>
                  <a:pt x="77078" y="3705028"/>
                </a:lnTo>
                <a:cubicBezTo>
                  <a:pt x="173055" y="3608961"/>
                  <a:pt x="158512" y="3588143"/>
                  <a:pt x="31331" y="3445525"/>
                </a:cubicBezTo>
                <a:cubicBezTo>
                  <a:pt x="18649" y="3431228"/>
                  <a:pt x="9488" y="3418102"/>
                  <a:pt x="3341" y="3405686"/>
                </a:cubicBezTo>
                <a:lnTo>
                  <a:pt x="0" y="3393684"/>
                </a:lnTo>
                <a:lnTo>
                  <a:pt x="5588" y="3363918"/>
                </a:lnTo>
                <a:lnTo>
                  <a:pt x="28563" y="3279721"/>
                </a:lnTo>
                <a:lnTo>
                  <a:pt x="31618" y="3274732"/>
                </a:lnTo>
                <a:cubicBezTo>
                  <a:pt x="41998" y="3256804"/>
                  <a:pt x="51127" y="3236251"/>
                  <a:pt x="54143" y="3204655"/>
                </a:cubicBezTo>
                <a:lnTo>
                  <a:pt x="54066" y="3198166"/>
                </a:lnTo>
                <a:lnTo>
                  <a:pt x="59893" y="3181568"/>
                </a:lnTo>
                <a:cubicBezTo>
                  <a:pt x="95562" y="3088781"/>
                  <a:pt x="138958" y="3020054"/>
                  <a:pt x="182871" y="3024678"/>
                </a:cubicBezTo>
                <a:cubicBezTo>
                  <a:pt x="138662" y="2798901"/>
                  <a:pt x="138662" y="2798901"/>
                  <a:pt x="305944" y="2810127"/>
                </a:cubicBezTo>
                <a:cubicBezTo>
                  <a:pt x="246290" y="2658988"/>
                  <a:pt x="247386" y="2624324"/>
                  <a:pt x="326259" y="2596949"/>
                </a:cubicBezTo>
                <a:cubicBezTo>
                  <a:pt x="402195" y="2570407"/>
                  <a:pt x="485357" y="2575904"/>
                  <a:pt x="556280" y="2524080"/>
                </a:cubicBezTo>
                <a:cubicBezTo>
                  <a:pt x="498302" y="2335317"/>
                  <a:pt x="486850" y="2130710"/>
                  <a:pt x="358274" y="2014028"/>
                </a:cubicBezTo>
                <a:cubicBezTo>
                  <a:pt x="338015" y="1995898"/>
                  <a:pt x="325730" y="1940125"/>
                  <a:pt x="340119" y="1914129"/>
                </a:cubicBezTo>
                <a:cubicBezTo>
                  <a:pt x="391157" y="1817105"/>
                  <a:pt x="329468" y="1592503"/>
                  <a:pt x="478258" y="1606217"/>
                </a:cubicBezTo>
                <a:cubicBezTo>
                  <a:pt x="496627" y="1607581"/>
                  <a:pt x="514137" y="1590108"/>
                  <a:pt x="500664" y="1556554"/>
                </a:cubicBezTo>
                <a:cubicBezTo>
                  <a:pt x="454384" y="1442049"/>
                  <a:pt x="514266" y="1463610"/>
                  <a:pt x="551219" y="1459414"/>
                </a:cubicBezTo>
                <a:cubicBezTo>
                  <a:pt x="595940" y="1454776"/>
                  <a:pt x="644530" y="1511622"/>
                  <a:pt x="687152" y="1466109"/>
                </a:cubicBezTo>
                <a:cubicBezTo>
                  <a:pt x="679388" y="1405223"/>
                  <a:pt x="643786" y="1397333"/>
                  <a:pt x="619370" y="1372761"/>
                </a:cubicBezTo>
                <a:cubicBezTo>
                  <a:pt x="548020" y="1300280"/>
                  <a:pt x="490448" y="1221065"/>
                  <a:pt x="491520" y="1080052"/>
                </a:cubicBezTo>
                <a:cubicBezTo>
                  <a:pt x="492222" y="966113"/>
                  <a:pt x="487698" y="864105"/>
                  <a:pt x="589761" y="854014"/>
                </a:cubicBezTo>
                <a:cubicBezTo>
                  <a:pt x="605798" y="852486"/>
                  <a:pt x="614435" y="839840"/>
                  <a:pt x="617929" y="821285"/>
                </a:cubicBezTo>
                <a:cubicBezTo>
                  <a:pt x="606975" y="799992"/>
                  <a:pt x="596528" y="778040"/>
                  <a:pt x="583503" y="760897"/>
                </a:cubicBezTo>
                <a:cubicBezTo>
                  <a:pt x="539748" y="704450"/>
                  <a:pt x="526482" y="633687"/>
                  <a:pt x="515241" y="560313"/>
                </a:cubicBezTo>
                <a:cubicBezTo>
                  <a:pt x="508001" y="513531"/>
                  <a:pt x="499292" y="467166"/>
                  <a:pt x="480798" y="423850"/>
                </a:cubicBezTo>
                <a:cubicBezTo>
                  <a:pt x="469533" y="397046"/>
                  <a:pt x="455191" y="375704"/>
                  <a:pt x="436755" y="361124"/>
                </a:cubicBezTo>
                <a:cubicBezTo>
                  <a:pt x="420701" y="347903"/>
                  <a:pt x="416284" y="334407"/>
                  <a:pt x="428051" y="314763"/>
                </a:cubicBezTo>
                <a:cubicBezTo>
                  <a:pt x="461326" y="258432"/>
                  <a:pt x="476043" y="191375"/>
                  <a:pt x="457954" y="104693"/>
                </a:cubicBezTo>
                <a:cubicBezTo>
                  <a:pt x="452484" y="78523"/>
                  <a:pt x="457495" y="58007"/>
                  <a:pt x="472694" y="52392"/>
                </a:cubicBezTo>
                <a:cubicBezTo>
                  <a:pt x="488509" y="46345"/>
                  <a:pt x="501512" y="36363"/>
                  <a:pt x="512572" y="2368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6989AEE1-B05A-4238-8479-81CB8699C7F6}"/>
              </a:ext>
            </a:extLst>
          </p:cNvPr>
          <p:cNvGraphicFramePr>
            <a:graphicFrameLocks noGrp="1"/>
          </p:cNvGraphicFramePr>
          <p:nvPr>
            <p:ph idx="1"/>
            <p:extLst>
              <p:ext uri="{D42A27DB-BD31-4B8C-83A1-F6EECF244321}">
                <p14:modId xmlns:p14="http://schemas.microsoft.com/office/powerpoint/2010/main" val="134884328"/>
              </p:ext>
            </p:extLst>
          </p:nvPr>
        </p:nvGraphicFramePr>
        <p:xfrm>
          <a:off x="5550568" y="713312"/>
          <a:ext cx="5803231" cy="5494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019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50DA4F85-AA35-4623-ABDD-9BF5CD35818F}"/>
                                            </p:graphicEl>
                                          </p:spTgt>
                                        </p:tgtEl>
                                        <p:attrNameLst>
                                          <p:attrName>style.visibility</p:attrName>
                                        </p:attrNameLst>
                                      </p:cBhvr>
                                      <p:to>
                                        <p:strVal val="visible"/>
                                      </p:to>
                                    </p:set>
                                    <p:animEffect transition="in" filter="fade">
                                      <p:cBhvr>
                                        <p:cTn id="7" dur="500"/>
                                        <p:tgtEl>
                                          <p:spTgt spid="5">
                                            <p:graphicEl>
                                              <a:dgm id="{50DA4F85-AA35-4623-ABDD-9BF5CD35818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5151155A-8E7B-405B-94D9-ACE90D5B0DA7}"/>
                                            </p:graphicEl>
                                          </p:spTgt>
                                        </p:tgtEl>
                                        <p:attrNameLst>
                                          <p:attrName>style.visibility</p:attrName>
                                        </p:attrNameLst>
                                      </p:cBhvr>
                                      <p:to>
                                        <p:strVal val="visible"/>
                                      </p:to>
                                    </p:set>
                                    <p:animEffect transition="in" filter="fade">
                                      <p:cBhvr>
                                        <p:cTn id="12" dur="500"/>
                                        <p:tgtEl>
                                          <p:spTgt spid="5">
                                            <p:graphicEl>
                                              <a:dgm id="{5151155A-8E7B-405B-94D9-ACE90D5B0DA7}"/>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dgm id="{336C3B1C-110D-40B3-B302-A803B5DD0B45}"/>
                                            </p:graphicEl>
                                          </p:spTgt>
                                        </p:tgtEl>
                                        <p:attrNameLst>
                                          <p:attrName>style.visibility</p:attrName>
                                        </p:attrNameLst>
                                      </p:cBhvr>
                                      <p:to>
                                        <p:strVal val="visible"/>
                                      </p:to>
                                    </p:set>
                                    <p:animEffect transition="in" filter="fade">
                                      <p:cBhvr>
                                        <p:cTn id="17" dur="500"/>
                                        <p:tgtEl>
                                          <p:spTgt spid="5">
                                            <p:graphicEl>
                                              <a:dgm id="{336C3B1C-110D-40B3-B302-A803B5DD0B45}"/>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graphicEl>
                                              <a:dgm id="{A3777427-A9B8-44EB-9C76-9CE3340ECF45}"/>
                                            </p:graphicEl>
                                          </p:spTgt>
                                        </p:tgtEl>
                                        <p:attrNameLst>
                                          <p:attrName>style.visibility</p:attrName>
                                        </p:attrNameLst>
                                      </p:cBhvr>
                                      <p:to>
                                        <p:strVal val="visible"/>
                                      </p:to>
                                    </p:set>
                                    <p:animEffect transition="in" filter="fade">
                                      <p:cBhvr>
                                        <p:cTn id="22" dur="500"/>
                                        <p:tgtEl>
                                          <p:spTgt spid="5">
                                            <p:graphicEl>
                                              <a:dgm id="{A3777427-A9B8-44EB-9C76-9CE3340ECF45}"/>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graphicEl>
                                              <a:dgm id="{E46F7090-11CC-4495-A251-30FC7EBF2874}"/>
                                            </p:graphicEl>
                                          </p:spTgt>
                                        </p:tgtEl>
                                        <p:attrNameLst>
                                          <p:attrName>style.visibility</p:attrName>
                                        </p:attrNameLst>
                                      </p:cBhvr>
                                      <p:to>
                                        <p:strVal val="visible"/>
                                      </p:to>
                                    </p:set>
                                    <p:animEffect transition="in" filter="fade">
                                      <p:cBhvr>
                                        <p:cTn id="27" dur="500"/>
                                        <p:tgtEl>
                                          <p:spTgt spid="5">
                                            <p:graphicEl>
                                              <a:dgm id="{E46F7090-11CC-4495-A251-30FC7EBF287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41FE6D-CF66-4AE7-B810-DED0E2745406}"/>
              </a:ext>
            </a:extLst>
          </p:cNvPr>
          <p:cNvSpPr>
            <a:spLocks noGrp="1"/>
          </p:cNvSpPr>
          <p:nvPr>
            <p:ph type="title"/>
          </p:nvPr>
        </p:nvSpPr>
        <p:spPr>
          <a:xfrm>
            <a:off x="838201" y="365125"/>
            <a:ext cx="5251316" cy="1807305"/>
          </a:xfrm>
        </p:spPr>
        <p:txBody>
          <a:bodyPr>
            <a:normAutofit/>
          </a:bodyPr>
          <a:lstStyle/>
          <a:p>
            <a:r>
              <a:rPr lang="en-US" dirty="0"/>
              <a:t>The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73B0AA-C866-4005-B04C-70314BA77A84}"/>
                  </a:ext>
                </a:extLst>
              </p:cNvPr>
              <p:cNvSpPr>
                <a:spLocks noGrp="1"/>
              </p:cNvSpPr>
              <p:nvPr>
                <p:ph idx="1"/>
              </p:nvPr>
            </p:nvSpPr>
            <p:spPr>
              <a:xfrm>
                <a:off x="442913" y="1833563"/>
                <a:ext cx="5519873" cy="4591050"/>
              </a:xfrm>
            </p:spPr>
            <p:txBody>
              <a:bodyPr>
                <a:noAutofit/>
              </a:bodyPr>
              <a:lstStyle/>
              <a:p>
                <a:pPr>
                  <a:lnSpc>
                    <a:spcPct val="90000"/>
                  </a:lnSpc>
                </a:pPr>
                <a:r>
                  <a:rPr lang="en-US" sz="2000" dirty="0"/>
                  <a:t>The school choice market consists of</a:t>
                </a:r>
              </a:p>
              <a:p>
                <a:pPr lvl="1">
                  <a:lnSpc>
                    <a:spcPct val="90000"/>
                  </a:lnSpc>
                </a:pPr>
                <a:r>
                  <a:rPr lang="en-US" sz="2000" dirty="0"/>
                  <a:t>Sets A and S</a:t>
                </a:r>
              </a:p>
              <a:p>
                <a:pPr lvl="2">
                  <a:lnSpc>
                    <a:spcPct val="90000"/>
                  </a:lnSpc>
                </a:pPr>
                <a:r>
                  <a:rPr lang="en-US" dirty="0"/>
                  <a:t>A is the set of students </a:t>
                </a:r>
                <a14:m>
                  <m:oMath xmlns:m="http://schemas.openxmlformats.org/officeDocument/2006/math">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𝑎</m:t>
                        </m:r>
                      </m:e>
                      <m:sub>
                        <m:r>
                          <a:rPr lang="en-US" b="0" i="1">
                            <a:latin typeface="Cambria Math" panose="02040503050406030204" pitchFamily="18" charset="0"/>
                          </a:rPr>
                          <m:t>1</m:t>
                        </m:r>
                      </m:sub>
                    </m:sSub>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𝑎</m:t>
                        </m:r>
                      </m:e>
                      <m:sub>
                        <m:r>
                          <a:rPr lang="en-US" b="0" i="1">
                            <a:latin typeface="Cambria Math" panose="02040503050406030204" pitchFamily="18" charset="0"/>
                          </a:rPr>
                          <m:t>𝑛</m:t>
                        </m:r>
                      </m:sub>
                    </m:sSub>
                    <m:r>
                      <a:rPr lang="en-US" b="0" i="1">
                        <a:latin typeface="Cambria Math" panose="02040503050406030204" pitchFamily="18" charset="0"/>
                      </a:rPr>
                      <m:t>}</m:t>
                    </m:r>
                  </m:oMath>
                </a14:m>
                <a:endParaRPr lang="en-US" dirty="0"/>
              </a:p>
              <a:p>
                <a:pPr lvl="2">
                  <a:lnSpc>
                    <a:spcPct val="90000"/>
                  </a:lnSpc>
                </a:pPr>
                <a:r>
                  <a:rPr lang="en-US" dirty="0"/>
                  <a:t>S is the set of schools </a:t>
                </a:r>
                <a14:m>
                  <m:oMath xmlns:m="http://schemas.openxmlformats.org/officeDocument/2006/math">
                    <m:d>
                      <m:dPr>
                        <m:begChr m:val="{"/>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𝑠</m:t>
                            </m:r>
                          </m:e>
                          <m:sub>
                            <m:r>
                              <a:rPr lang="en-US" b="0" i="1">
                                <a:latin typeface="Cambria Math" panose="02040503050406030204" pitchFamily="18" charset="0"/>
                              </a:rPr>
                              <m:t>1</m:t>
                            </m:r>
                          </m:sub>
                        </m:sSub>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𝑠</m:t>
                            </m:r>
                          </m:e>
                          <m:sub>
                            <m:r>
                              <a:rPr lang="en-US" b="0" i="1">
                                <a:latin typeface="Cambria Math" panose="02040503050406030204" pitchFamily="18" charset="0"/>
                              </a:rPr>
                              <m:t>𝑛</m:t>
                            </m:r>
                          </m:sub>
                        </m:sSub>
                      </m:e>
                    </m:d>
                  </m:oMath>
                </a14:m>
                <a:endParaRPr lang="en-US" b="0" dirty="0"/>
              </a:p>
              <a:p>
                <a:pPr lvl="1">
                  <a:lnSpc>
                    <a:spcPct val="90000"/>
                  </a:lnSpc>
                </a:pPr>
                <a:r>
                  <a:rPr lang="en-US" sz="2000" dirty="0"/>
                  <a:t>Each school has a positive integer capacity </a:t>
                </a:r>
                <a14:m>
                  <m:oMath xmlns:m="http://schemas.openxmlformats.org/officeDocument/2006/math">
                    <m:sSub>
                      <m:sSubPr>
                        <m:ctrlPr>
                          <a:rPr lang="en-US" sz="2000" b="0" i="1">
                            <a:latin typeface="Cambria Math" panose="02040503050406030204" pitchFamily="18" charset="0"/>
                          </a:rPr>
                        </m:ctrlPr>
                      </m:sSubPr>
                      <m:e>
                        <m:r>
                          <a:rPr lang="en-US" sz="2000" b="0" i="1">
                            <a:latin typeface="Cambria Math" panose="02040503050406030204" pitchFamily="18" charset="0"/>
                          </a:rPr>
                          <m:t>𝐶</m:t>
                        </m:r>
                      </m:e>
                      <m:sub>
                        <m:r>
                          <a:rPr lang="en-US" sz="2000" b="0" i="1">
                            <a:latin typeface="Cambria Math" panose="02040503050406030204" pitchFamily="18" charset="0"/>
                          </a:rPr>
                          <m:t>𝑠</m:t>
                        </m:r>
                      </m:sub>
                    </m:sSub>
                  </m:oMath>
                </a14:m>
                <a:endParaRPr lang="en-US" sz="2000" b="0" dirty="0"/>
              </a:p>
              <a:p>
                <a:pPr lvl="1">
                  <a:lnSpc>
                    <a:spcPct val="90000"/>
                  </a:lnSpc>
                </a:pPr>
                <a:r>
                  <a:rPr lang="en-US" sz="2000" dirty="0"/>
                  <a:t>Each student </a:t>
                </a:r>
                <a14:m>
                  <m:oMath xmlns:m="http://schemas.openxmlformats.org/officeDocument/2006/math">
                    <m:r>
                      <a:rPr lang="en-US" sz="2000" b="0" i="1">
                        <a:latin typeface="Cambria Math" panose="02040503050406030204" pitchFamily="18" charset="0"/>
                      </a:rPr>
                      <m:t>𝑎</m:t>
                    </m:r>
                  </m:oMath>
                </a14:m>
                <a:r>
                  <a:rPr lang="en-US" sz="2000" dirty="0"/>
                  <a:t> has a strict preference </a:t>
                </a:r>
                <a14:m>
                  <m:oMath xmlns:m="http://schemas.openxmlformats.org/officeDocument/2006/math">
                    <m:sSub>
                      <m:sSubPr>
                        <m:ctrlPr>
                          <a:rPr lang="en-US" sz="2000" b="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b="0" i="1">
                            <a:latin typeface="Cambria Math" panose="02040503050406030204" pitchFamily="18" charset="0"/>
                            <a:ea typeface="Cambria Math" panose="02040503050406030204" pitchFamily="18" charset="0"/>
                          </a:rPr>
                          <m:t>𝑎</m:t>
                        </m:r>
                      </m:sub>
                    </m:sSub>
                    <m:r>
                      <a:rPr lang="en-US" sz="2000" b="0" i="1">
                        <a:latin typeface="Cambria Math" panose="02040503050406030204" pitchFamily="18" charset="0"/>
                        <a:ea typeface="Cambria Math" panose="02040503050406030204" pitchFamily="18" charset="0"/>
                      </a:rPr>
                      <m:t> </m:t>
                    </m:r>
                    <m:r>
                      <a:rPr lang="en-US" sz="2000" b="0" i="1">
                        <a:latin typeface="Cambria Math" panose="02040503050406030204" pitchFamily="18" charset="0"/>
                        <a:ea typeface="Cambria Math" panose="02040503050406030204" pitchFamily="18" charset="0"/>
                      </a:rPr>
                      <m:t>𝑜𝑣𝑒𝑟</m:t>
                    </m:r>
                    <m:r>
                      <a:rPr lang="en-US" sz="2000" b="0" i="1">
                        <a:latin typeface="Cambria Math" panose="02040503050406030204" pitchFamily="18" charset="0"/>
                        <a:ea typeface="Cambria Math" panose="02040503050406030204" pitchFamily="18" charset="0"/>
                      </a:rPr>
                      <m:t> </m:t>
                    </m:r>
                    <m:r>
                      <a:rPr lang="en-US" sz="2000" b="0" i="1">
                        <a:latin typeface="Cambria Math" panose="02040503050406030204" pitchFamily="18" charset="0"/>
                        <a:ea typeface="Cambria Math" panose="02040503050406030204" pitchFamily="18" charset="0"/>
                      </a:rPr>
                      <m:t>𝑆</m:t>
                    </m:r>
                    <m:r>
                      <a:rPr lang="en-US" sz="2000" b="0" i="1">
                        <a:latin typeface="Cambria Math" panose="02040503050406030204" pitchFamily="18" charset="0"/>
                        <a:ea typeface="Cambria Math" panose="02040503050406030204" pitchFamily="18" charset="0"/>
                      </a:rPr>
                      <m:t> </m:t>
                    </m:r>
                    <m:r>
                      <m:rPr>
                        <m:nor/>
                      </m:rPr>
                      <a:rPr lang="en-US" sz="2000"/>
                      <m:t>∪</m:t>
                    </m:r>
                    <m:r>
                      <m:rPr>
                        <m:nor/>
                      </m:rPr>
                      <a:rPr lang="en-US" sz="2000" b="0" i="0"/>
                      <m:t> {</m:t>
                    </m:r>
                    <m:r>
                      <m:rPr>
                        <m:nor/>
                      </m:rPr>
                      <a:rPr lang="en-US" sz="2000"/>
                      <m:t>∅</m:t>
                    </m:r>
                  </m:oMath>
                </a14:m>
                <a:r>
                  <a:rPr lang="en-US" sz="2000" b="0" dirty="0">
                    <a:ea typeface="Cambria Math" panose="02040503050406030204" pitchFamily="18" charset="0"/>
                  </a:rPr>
                  <a:t>*}</a:t>
                </a:r>
              </a:p>
              <a:p>
                <a:pPr lvl="1">
                  <a:lnSpc>
                    <a:spcPct val="90000"/>
                  </a:lnSpc>
                </a:pPr>
                <a:r>
                  <a:rPr lang="en-US" sz="2000" dirty="0">
                    <a:ea typeface="Cambria Math" panose="02040503050406030204" pitchFamily="18" charset="0"/>
                  </a:rPr>
                  <a:t>Each school s has a strict priority ordering </a:t>
                </a:r>
                <a14:m>
                  <m:oMath xmlns:m="http://schemas.openxmlformats.org/officeDocument/2006/math">
                    <m:sSub>
                      <m:sSubPr>
                        <m:ctrlPr>
                          <a:rPr lang="en-US" sz="2000" b="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b="0" i="1">
                            <a:latin typeface="Cambria Math" panose="02040503050406030204" pitchFamily="18" charset="0"/>
                            <a:ea typeface="Cambria Math" panose="02040503050406030204" pitchFamily="18" charset="0"/>
                          </a:rPr>
                          <m:t>𝑠</m:t>
                        </m:r>
                      </m:sub>
                    </m:sSub>
                  </m:oMath>
                </a14:m>
                <a:r>
                  <a:rPr lang="en-US" sz="2000" b="0" dirty="0">
                    <a:ea typeface="Cambria Math" panose="02040503050406030204" pitchFamily="18" charset="0"/>
                  </a:rPr>
                  <a:t> over A</a:t>
                </a:r>
              </a:p>
            </p:txBody>
          </p:sp>
        </mc:Choice>
        <mc:Fallback xmlns="">
          <p:sp>
            <p:nvSpPr>
              <p:cNvPr id="3" name="Content Placeholder 2">
                <a:extLst>
                  <a:ext uri="{FF2B5EF4-FFF2-40B4-BE49-F238E27FC236}">
                    <a16:creationId xmlns:a16="http://schemas.microsoft.com/office/drawing/2014/main" id="{0973B0AA-C866-4005-B04C-70314BA77A84}"/>
                  </a:ext>
                </a:extLst>
              </p:cNvPr>
              <p:cNvSpPr>
                <a:spLocks noGrp="1" noRot="1" noChangeAspect="1" noMove="1" noResize="1" noEditPoints="1" noAdjustHandles="1" noChangeArrowheads="1" noChangeShapeType="1" noTextEdit="1"/>
              </p:cNvSpPr>
              <p:nvPr>
                <p:ph idx="1"/>
              </p:nvPr>
            </p:nvSpPr>
            <p:spPr>
              <a:xfrm>
                <a:off x="442913" y="1833563"/>
                <a:ext cx="5519873" cy="4591050"/>
              </a:xfrm>
              <a:blipFill>
                <a:blip r:embed="rId3"/>
                <a:stretch>
                  <a:fillRect l="-994" t="-1461"/>
                </a:stretch>
              </a:blipFill>
            </p:spPr>
            <p:txBody>
              <a:bodyPr/>
              <a:lstStyle/>
              <a:p>
                <a:r>
                  <a:rPr lang="en-US">
                    <a:noFill/>
                  </a:rPr>
                  <a:t> </a:t>
                </a:r>
              </a:p>
            </p:txBody>
          </p:sp>
        </mc:Fallback>
      </mc:AlternateContent>
      <p:pic>
        <p:nvPicPr>
          <p:cNvPr id="12" name="Picture 11" descr="Models if molecules in science classroom">
            <a:extLst>
              <a:ext uri="{FF2B5EF4-FFF2-40B4-BE49-F238E27FC236}">
                <a16:creationId xmlns:a16="http://schemas.microsoft.com/office/drawing/2014/main" id="{1A7E6155-CE37-4C3D-81E2-3E6DB9EF895A}"/>
              </a:ext>
            </a:extLst>
          </p:cNvPr>
          <p:cNvPicPr>
            <a:picLocks noChangeAspect="1"/>
          </p:cNvPicPr>
          <p:nvPr/>
        </p:nvPicPr>
        <p:blipFill rotWithShape="1">
          <a:blip r:embed="rId4"/>
          <a:srcRect l="23825" r="18137"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78566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87AFE0E-B37D-4531-AFE8-231C8348EA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51F817-8459-4651-8A60-ACC5AB8B770D}"/>
              </a:ext>
            </a:extLst>
          </p:cNvPr>
          <p:cNvSpPr>
            <a:spLocks noGrp="1"/>
          </p:cNvSpPr>
          <p:nvPr>
            <p:ph type="title"/>
          </p:nvPr>
        </p:nvSpPr>
        <p:spPr>
          <a:xfrm>
            <a:off x="838200" y="365125"/>
            <a:ext cx="10515600" cy="1325563"/>
          </a:xfrm>
        </p:spPr>
        <p:txBody>
          <a:bodyPr>
            <a:normAutofit/>
          </a:bodyPr>
          <a:lstStyle/>
          <a:p>
            <a:r>
              <a:rPr lang="en-US" dirty="0"/>
              <a:t>Priority ordering of the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7345F5-D387-4E11-833F-20B846704163}"/>
                  </a:ext>
                </a:extLst>
              </p:cNvPr>
              <p:cNvSpPr>
                <a:spLocks noGrp="1"/>
              </p:cNvSpPr>
              <p:nvPr>
                <p:ph idx="1"/>
              </p:nvPr>
            </p:nvSpPr>
            <p:spPr>
              <a:xfrm>
                <a:off x="838201" y="1690689"/>
                <a:ext cx="5283866" cy="4486274"/>
              </a:xfrm>
            </p:spPr>
            <p:txBody>
              <a:bodyPr>
                <a:noAutofit/>
              </a:bodyPr>
              <a:lstStyle/>
              <a:p>
                <a:pPr>
                  <a:lnSpc>
                    <a:spcPct val="90000"/>
                  </a:lnSpc>
                </a:pPr>
                <a:r>
                  <a:rPr lang="en-US" sz="1800" dirty="0"/>
                  <a:t>The priority ordering is meant to capture each student’s right for a seat in that school </a:t>
                </a:r>
              </a:p>
              <a:p>
                <a:pPr lvl="1">
                  <a:lnSpc>
                    <a:spcPct val="90000"/>
                  </a:lnSpc>
                </a:pPr>
                <a14:m>
                  <m:oMath xmlns:m="http://schemas.openxmlformats.org/officeDocument/2006/math">
                    <m:sSub>
                      <m:sSubPr>
                        <m:ctrlPr>
                          <a:rPr lang="en-US" sz="1800" i="1">
                            <a:latin typeface="Cambria Math" panose="02040503050406030204" pitchFamily="18" charset="0"/>
                            <a:ea typeface="Cambria Math" panose="02040503050406030204" pitchFamily="18" charset="0"/>
                          </a:rPr>
                        </m:ctrlPr>
                      </m:sSubPr>
                      <m:e>
                        <m:r>
                          <a:rPr lang="en-US" sz="1800" b="0" i="1">
                            <a:latin typeface="Cambria Math" panose="02040503050406030204" pitchFamily="18" charset="0"/>
                            <a:ea typeface="Cambria Math" panose="02040503050406030204" pitchFamily="18" charset="0"/>
                          </a:rPr>
                          <m:t>𝑎</m:t>
                        </m:r>
                        <m:r>
                          <a:rPr lang="en-US" sz="1800" i="1">
                            <a:latin typeface="Cambria Math" panose="02040503050406030204" pitchFamily="18" charset="0"/>
                            <a:ea typeface="Cambria Math" panose="02040503050406030204" pitchFamily="18" charset="0"/>
                          </a:rPr>
                          <m:t>⇜</m:t>
                        </m:r>
                      </m:e>
                      <m:sub>
                        <m:r>
                          <a:rPr lang="en-US" sz="1800" i="1">
                            <a:latin typeface="Cambria Math" panose="02040503050406030204" pitchFamily="18" charset="0"/>
                            <a:ea typeface="Cambria Math" panose="02040503050406030204" pitchFamily="18" charset="0"/>
                          </a:rPr>
                          <m:t>𝑠</m:t>
                        </m:r>
                      </m:sub>
                    </m:sSub>
                    <m:r>
                      <a:rPr lang="en-US" sz="1800" b="0" i="1">
                        <a:latin typeface="Cambria Math" panose="02040503050406030204" pitchFamily="18" charset="0"/>
                        <a:ea typeface="Cambria Math" panose="02040503050406030204" pitchFamily="18" charset="0"/>
                      </a:rPr>
                      <m:t>𝑎</m:t>
                    </m:r>
                    <m:r>
                      <a:rPr lang="en-US" sz="1800" b="0" i="1">
                        <a:latin typeface="Cambria Math" panose="02040503050406030204" pitchFamily="18" charset="0"/>
                        <a:ea typeface="Cambria Math" panose="02040503050406030204" pitchFamily="18" charset="0"/>
                      </a:rPr>
                      <m:t>′</m:t>
                    </m:r>
                  </m:oMath>
                </a14:m>
                <a:r>
                  <a:rPr lang="en-US" sz="1800" dirty="0"/>
                  <a:t> means that </a:t>
                </a:r>
                <a14:m>
                  <m:oMath xmlns:m="http://schemas.openxmlformats.org/officeDocument/2006/math">
                    <m:r>
                      <a:rPr lang="en-US" sz="1800" i="1">
                        <a:latin typeface="Cambria Math" panose="02040503050406030204" pitchFamily="18" charset="0"/>
                      </a:rPr>
                      <m:t>𝑎</m:t>
                    </m:r>
                  </m:oMath>
                </a14:m>
                <a:r>
                  <a:rPr lang="en-US" sz="1800" dirty="0"/>
                  <a:t> is “more deserving” of a seat at </a:t>
                </a:r>
                <a14:m>
                  <m:oMath xmlns:m="http://schemas.openxmlformats.org/officeDocument/2006/math">
                    <m:r>
                      <a:rPr lang="en-US" sz="1800" i="1">
                        <a:latin typeface="Cambria Math" panose="02040503050406030204" pitchFamily="18" charset="0"/>
                      </a:rPr>
                      <m:t>𝑠</m:t>
                    </m:r>
                  </m:oMath>
                </a14:m>
                <a:r>
                  <a:rPr lang="en-US" sz="1800" dirty="0"/>
                  <a:t> than </a:t>
                </a:r>
                <a14:m>
                  <m:oMath xmlns:m="http://schemas.openxmlformats.org/officeDocument/2006/math">
                    <m:r>
                      <a:rPr lang="en-US" sz="1800" i="1">
                        <a:latin typeface="Cambria Math" panose="02040503050406030204" pitchFamily="18" charset="0"/>
                      </a:rPr>
                      <m:t>𝑎</m:t>
                    </m:r>
                    <m:r>
                      <a:rPr lang="en-US" sz="1800" i="1">
                        <a:latin typeface="Cambria Math" panose="02040503050406030204" pitchFamily="18" charset="0"/>
                      </a:rPr>
                      <m:t>’</m:t>
                    </m:r>
                  </m:oMath>
                </a14:m>
                <a:endParaRPr lang="en-US" sz="1800" dirty="0"/>
              </a:p>
              <a:p>
                <a:pPr>
                  <a:lnSpc>
                    <a:spcPct val="90000"/>
                  </a:lnSpc>
                </a:pPr>
                <a:r>
                  <a:rPr lang="en-US" sz="1800" dirty="0"/>
                  <a:t>Fairness translates to respecting priorities in some form</a:t>
                </a:r>
              </a:p>
              <a:p>
                <a:pPr lvl="1">
                  <a:lnSpc>
                    <a:spcPct val="90000"/>
                  </a:lnSpc>
                </a:pPr>
                <a:r>
                  <a:rPr lang="en-US" sz="1800" dirty="0"/>
                  <a:t>The criteria which determines the priority ordering depends on the policy makers (grades, distance from school, legacy, socio-economic status etc.)</a:t>
                </a:r>
              </a:p>
              <a:p>
                <a:pPr lvl="1">
                  <a:lnSpc>
                    <a:spcPct val="90000"/>
                  </a:lnSpc>
                </a:pPr>
                <a:r>
                  <a:rPr lang="en-US" sz="1800" dirty="0"/>
                  <a:t>The criteria alone yields a weak, rather than strict ordering</a:t>
                </a:r>
              </a:p>
              <a:p>
                <a:pPr lvl="2">
                  <a:lnSpc>
                    <a:spcPct val="90000"/>
                  </a:lnSpc>
                </a:pPr>
                <a:r>
                  <a:rPr lang="en-US" sz="1800" dirty="0"/>
                  <a:t>This means that there are ties and therefore we need tie breakers</a:t>
                </a:r>
              </a:p>
              <a:p>
                <a:pPr>
                  <a:lnSpc>
                    <a:spcPct val="90000"/>
                  </a:lnSpc>
                </a:pPr>
                <a:r>
                  <a:rPr lang="en-US" sz="1800" dirty="0"/>
                  <a:t>Schools aren’t agents in this game, we don’t worry about them strategizing or care about their happiness</a:t>
                </a:r>
              </a:p>
            </p:txBody>
          </p:sp>
        </mc:Choice>
        <mc:Fallback xmlns="">
          <p:sp>
            <p:nvSpPr>
              <p:cNvPr id="3" name="Content Placeholder 2">
                <a:extLst>
                  <a:ext uri="{FF2B5EF4-FFF2-40B4-BE49-F238E27FC236}">
                    <a16:creationId xmlns:a16="http://schemas.microsoft.com/office/drawing/2014/main" id="{937345F5-D387-4E11-833F-20B846704163}"/>
                  </a:ext>
                </a:extLst>
              </p:cNvPr>
              <p:cNvSpPr>
                <a:spLocks noGrp="1" noRot="1" noChangeAspect="1" noMove="1" noResize="1" noEditPoints="1" noAdjustHandles="1" noChangeArrowheads="1" noChangeShapeType="1" noTextEdit="1"/>
              </p:cNvSpPr>
              <p:nvPr>
                <p:ph idx="1"/>
              </p:nvPr>
            </p:nvSpPr>
            <p:spPr>
              <a:xfrm>
                <a:off x="838201" y="1690689"/>
                <a:ext cx="5283866" cy="4486274"/>
              </a:xfrm>
              <a:blipFill>
                <a:blip r:embed="rId2"/>
                <a:stretch>
                  <a:fillRect l="-808" t="-1359" r="-1963" b="-9103"/>
                </a:stretch>
              </a:blipFill>
            </p:spPr>
            <p:txBody>
              <a:bodyPr/>
              <a:lstStyle/>
              <a:p>
                <a:r>
                  <a:rPr lang="en-US">
                    <a:noFill/>
                  </a:rPr>
                  <a:t> </a:t>
                </a:r>
              </a:p>
            </p:txBody>
          </p:sp>
        </mc:Fallback>
      </mc:AlternateContent>
      <p:pic>
        <p:nvPicPr>
          <p:cNvPr id="3074" name="Picture 2" descr="15,615 Priority Photos - Free &amp; Royalty-Free Stock Photos from Dreamstime">
            <a:extLst>
              <a:ext uri="{FF2B5EF4-FFF2-40B4-BE49-F238E27FC236}">
                <a16:creationId xmlns:a16="http://schemas.microsoft.com/office/drawing/2014/main" id="{FC68C33F-E653-4B3C-BA9C-BFC779AC99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526" r="3" b="3"/>
          <a:stretch/>
        </p:blipFill>
        <p:spPr bwMode="auto">
          <a:xfrm>
            <a:off x="6101338" y="2015168"/>
            <a:ext cx="5283866" cy="4210442"/>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38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663A-0CE3-4AEE-B47E-FB68D9EBF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F51FC8-A216-4289-84F4-DE4F062FC610}"/>
              </a:ext>
            </a:extLst>
          </p:cNvPr>
          <p:cNvSpPr>
            <a:spLocks noGrp="1"/>
          </p:cNvSpPr>
          <p:nvPr>
            <p:ph type="title"/>
          </p:nvPr>
        </p:nvSpPr>
        <p:spPr>
          <a:xfrm>
            <a:off x="838201" y="365125"/>
            <a:ext cx="3816095" cy="1807305"/>
          </a:xfrm>
        </p:spPr>
        <p:txBody>
          <a:bodyPr>
            <a:normAutofit/>
          </a:bodyPr>
          <a:lstStyle/>
          <a:p>
            <a:r>
              <a:rPr lang="en-US" dirty="0"/>
              <a:t>A match</a:t>
            </a:r>
          </a:p>
        </p:txBody>
      </p:sp>
      <p:sp>
        <p:nvSpPr>
          <p:cNvPr id="3" name="Content Placeholder 2">
            <a:extLst>
              <a:ext uri="{FF2B5EF4-FFF2-40B4-BE49-F238E27FC236}">
                <a16:creationId xmlns:a16="http://schemas.microsoft.com/office/drawing/2014/main" id="{2D0FD3B0-A641-4BE5-A90F-BA6795548E8F}"/>
              </a:ext>
            </a:extLst>
          </p:cNvPr>
          <p:cNvSpPr>
            <a:spLocks noGrp="1"/>
          </p:cNvSpPr>
          <p:nvPr>
            <p:ph idx="1"/>
          </p:nvPr>
        </p:nvSpPr>
        <p:spPr>
          <a:xfrm>
            <a:off x="838201" y="2333297"/>
            <a:ext cx="3816096" cy="3843666"/>
          </a:xfrm>
        </p:spPr>
        <p:txBody>
          <a:bodyPr>
            <a:normAutofit/>
          </a:bodyPr>
          <a:lstStyle/>
          <a:p>
            <a:r>
              <a:rPr lang="en-US" sz="2000" dirty="0"/>
              <a:t>Students are matched to some school in their list of schools</a:t>
            </a:r>
          </a:p>
          <a:p>
            <a:r>
              <a:rPr lang="en-US" sz="2000" dirty="0"/>
              <a:t>They do not get assigned to a school that they did not choose</a:t>
            </a:r>
          </a:p>
        </p:txBody>
      </p:sp>
      <p:pic>
        <p:nvPicPr>
          <p:cNvPr id="5" name="Picture 4" descr="Classroom sticker progress chart">
            <a:extLst>
              <a:ext uri="{FF2B5EF4-FFF2-40B4-BE49-F238E27FC236}">
                <a16:creationId xmlns:a16="http://schemas.microsoft.com/office/drawing/2014/main" id="{B424DE57-8AF8-4CB3-AF54-87A3744ED0F5}"/>
              </a:ext>
            </a:extLst>
          </p:cNvPr>
          <p:cNvPicPr>
            <a:picLocks noChangeAspect="1"/>
          </p:cNvPicPr>
          <p:nvPr/>
        </p:nvPicPr>
        <p:blipFill rotWithShape="1">
          <a:blip r:embed="rId2"/>
          <a:srcRect l="18281"/>
          <a:stretch/>
        </p:blipFill>
        <p:spPr>
          <a:xfrm>
            <a:off x="4726728" y="10"/>
            <a:ext cx="7472381" cy="6857990"/>
          </a:xfrm>
          <a:custGeom>
            <a:avLst/>
            <a:gdLst/>
            <a:ahLst/>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p:spPr>
      </p:pic>
    </p:spTree>
    <p:extLst>
      <p:ext uri="{BB962C8B-B14F-4D97-AF65-F5344CB8AC3E}">
        <p14:creationId xmlns:p14="http://schemas.microsoft.com/office/powerpoint/2010/main" val="175321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2A0FD627-D6DF-4ED8-8AFA-C1A9B57AF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D5FD594F-1A69-4F1D-A5C2-A199AB639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9" name="Freeform: Shape 78">
            <a:extLst>
              <a:ext uri="{FF2B5EF4-FFF2-40B4-BE49-F238E27FC236}">
                <a16:creationId xmlns:a16="http://schemas.microsoft.com/office/drawing/2014/main" id="{CE6D8360-2DE7-4E5F-8612-6BBFB5654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5396758 w 12192000"/>
              <a:gd name="connsiteY0" fmla="*/ 1 h 6858000"/>
              <a:gd name="connsiteX1" fmla="*/ 5392866 w 12192000"/>
              <a:gd name="connsiteY1" fmla="*/ 1224 h 6858000"/>
              <a:gd name="connsiteX2" fmla="*/ 5281815 w 12192000"/>
              <a:gd name="connsiteY2" fmla="*/ 33229 h 6858000"/>
              <a:gd name="connsiteX3" fmla="*/ 5060816 w 12192000"/>
              <a:gd name="connsiteY3" fmla="*/ 130134 h 6858000"/>
              <a:gd name="connsiteX4" fmla="*/ 5019170 w 12192000"/>
              <a:gd name="connsiteY4" fmla="*/ 170109 h 6858000"/>
              <a:gd name="connsiteX5" fmla="*/ 4674779 w 12192000"/>
              <a:gd name="connsiteY5" fmla="*/ 431470 h 6858000"/>
              <a:gd name="connsiteX6" fmla="*/ 4740661 w 12192000"/>
              <a:gd name="connsiteY6" fmla="*/ 486881 h 6858000"/>
              <a:gd name="connsiteX7" fmla="*/ 4618372 w 12192000"/>
              <a:gd name="connsiteY7" fmla="*/ 553170 h 6858000"/>
              <a:gd name="connsiteX8" fmla="*/ 4590828 w 12192000"/>
              <a:gd name="connsiteY8" fmla="*/ 581002 h 6858000"/>
              <a:gd name="connsiteX9" fmla="*/ 4614185 w 12192000"/>
              <a:gd name="connsiteY9" fmla="*/ 614399 h 6858000"/>
              <a:gd name="connsiteX10" fmla="*/ 4664862 w 12192000"/>
              <a:gd name="connsiteY10" fmla="*/ 637676 h 6858000"/>
              <a:gd name="connsiteX11" fmla="*/ 4732066 w 12192000"/>
              <a:gd name="connsiteY11" fmla="*/ 696627 h 6858000"/>
              <a:gd name="connsiteX12" fmla="*/ 4729423 w 12192000"/>
              <a:gd name="connsiteY12" fmla="*/ 742676 h 6858000"/>
              <a:gd name="connsiteX13" fmla="*/ 4689540 w 12192000"/>
              <a:gd name="connsiteY13" fmla="*/ 826170 h 6858000"/>
              <a:gd name="connsiteX14" fmla="*/ 4749475 w 12192000"/>
              <a:gd name="connsiteY14" fmla="*/ 913459 h 6858000"/>
              <a:gd name="connsiteX15" fmla="*/ 4780322 w 12192000"/>
              <a:gd name="connsiteY15" fmla="*/ 939266 h 6858000"/>
              <a:gd name="connsiteX16" fmla="*/ 4720828 w 12192000"/>
              <a:gd name="connsiteY16" fmla="*/ 948121 h 6858000"/>
              <a:gd name="connsiteX17" fmla="*/ 4700119 w 12192000"/>
              <a:gd name="connsiteY17" fmla="*/ 984555 h 6858000"/>
              <a:gd name="connsiteX18" fmla="*/ 4690862 w 12192000"/>
              <a:gd name="connsiteY18" fmla="*/ 1002773 h 6858000"/>
              <a:gd name="connsiteX19" fmla="*/ 4634676 w 12192000"/>
              <a:gd name="connsiteY19" fmla="*/ 1116881 h 6858000"/>
              <a:gd name="connsiteX20" fmla="*/ 4644152 w 12192000"/>
              <a:gd name="connsiteY20" fmla="*/ 1148759 h 6858000"/>
              <a:gd name="connsiteX21" fmla="*/ 4737797 w 12192000"/>
              <a:gd name="connsiteY21" fmla="*/ 1302845 h 6858000"/>
              <a:gd name="connsiteX22" fmla="*/ 4638204 w 12192000"/>
              <a:gd name="connsiteY22" fmla="*/ 1345856 h 6858000"/>
              <a:gd name="connsiteX23" fmla="*/ 4632253 w 12192000"/>
              <a:gd name="connsiteY23" fmla="*/ 1418723 h 6858000"/>
              <a:gd name="connsiteX24" fmla="*/ 4581575 w 12192000"/>
              <a:gd name="connsiteY24" fmla="*/ 1500193 h 6858000"/>
              <a:gd name="connsiteX25" fmla="*/ 4470084 w 12192000"/>
              <a:gd name="connsiteY25" fmla="*/ 1614809 h 6858000"/>
              <a:gd name="connsiteX26" fmla="*/ 4406845 w 12192000"/>
              <a:gd name="connsiteY26" fmla="*/ 1691724 h 6858000"/>
              <a:gd name="connsiteX27" fmla="*/ 4515913 w 12192000"/>
              <a:gd name="connsiteY27" fmla="*/ 1712216 h 6858000"/>
              <a:gd name="connsiteX28" fmla="*/ 4532879 w 12192000"/>
              <a:gd name="connsiteY28" fmla="*/ 1724109 h 6858000"/>
              <a:gd name="connsiteX29" fmla="*/ 4519880 w 12192000"/>
              <a:gd name="connsiteY29" fmla="*/ 1764590 h 6858000"/>
              <a:gd name="connsiteX30" fmla="*/ 4502473 w 12192000"/>
              <a:gd name="connsiteY30" fmla="*/ 1804822 h 6858000"/>
              <a:gd name="connsiteX31" fmla="*/ 4514592 w 12192000"/>
              <a:gd name="connsiteY31" fmla="*/ 1836447 h 6858000"/>
              <a:gd name="connsiteX32" fmla="*/ 4599644 w 12192000"/>
              <a:gd name="connsiteY32" fmla="*/ 1973327 h 6858000"/>
              <a:gd name="connsiteX33" fmla="*/ 4669490 w 12192000"/>
              <a:gd name="connsiteY33" fmla="*/ 2027723 h 6858000"/>
              <a:gd name="connsiteX34" fmla="*/ 4828575 w 12192000"/>
              <a:gd name="connsiteY34" fmla="*/ 2274916 h 6858000"/>
              <a:gd name="connsiteX35" fmla="*/ 4878593 w 12192000"/>
              <a:gd name="connsiteY35" fmla="*/ 2355120 h 6858000"/>
              <a:gd name="connsiteX36" fmla="*/ 4841575 w 12192000"/>
              <a:gd name="connsiteY36" fmla="*/ 2383457 h 6858000"/>
              <a:gd name="connsiteX37" fmla="*/ 4912527 w 12192000"/>
              <a:gd name="connsiteY37" fmla="*/ 2467458 h 6858000"/>
              <a:gd name="connsiteX38" fmla="*/ 4996035 w 12192000"/>
              <a:gd name="connsiteY38" fmla="*/ 2560819 h 6858000"/>
              <a:gd name="connsiteX39" fmla="*/ 5017848 w 12192000"/>
              <a:gd name="connsiteY39" fmla="*/ 2585616 h 6858000"/>
              <a:gd name="connsiteX40" fmla="*/ 6739364 w 12192000"/>
              <a:gd name="connsiteY40" fmla="*/ 3418023 h 6858000"/>
              <a:gd name="connsiteX41" fmla="*/ 7193263 w 12192000"/>
              <a:gd name="connsiteY41" fmla="*/ 3295312 h 6858000"/>
              <a:gd name="connsiteX42" fmla="*/ 7372843 w 12192000"/>
              <a:gd name="connsiteY42" fmla="*/ 3199928 h 6858000"/>
              <a:gd name="connsiteX43" fmla="*/ 7602877 w 12192000"/>
              <a:gd name="connsiteY43" fmla="*/ 3046855 h 6858000"/>
              <a:gd name="connsiteX44" fmla="*/ 7848777 w 12192000"/>
              <a:gd name="connsiteY44" fmla="*/ 2923638 h 6858000"/>
              <a:gd name="connsiteX45" fmla="*/ 7932507 w 12192000"/>
              <a:gd name="connsiteY45" fmla="*/ 2810795 h 6858000"/>
              <a:gd name="connsiteX46" fmla="*/ 7961812 w 12192000"/>
              <a:gd name="connsiteY46" fmla="*/ 2779170 h 6858000"/>
              <a:gd name="connsiteX47" fmla="*/ 8035185 w 12192000"/>
              <a:gd name="connsiteY47" fmla="*/ 2737927 h 6858000"/>
              <a:gd name="connsiteX48" fmla="*/ 8163202 w 12192000"/>
              <a:gd name="connsiteY48" fmla="*/ 2648867 h 6858000"/>
              <a:gd name="connsiteX49" fmla="*/ 8116270 w 12192000"/>
              <a:gd name="connsiteY49" fmla="*/ 2628626 h 6858000"/>
              <a:gd name="connsiteX50" fmla="*/ 7981202 w 12192000"/>
              <a:gd name="connsiteY50" fmla="*/ 2682518 h 6858000"/>
              <a:gd name="connsiteX51" fmla="*/ 7882928 w 12192000"/>
              <a:gd name="connsiteY51" fmla="*/ 2696938 h 6858000"/>
              <a:gd name="connsiteX52" fmla="*/ 8021303 w 12192000"/>
              <a:gd name="connsiteY52" fmla="*/ 2602820 h 6858000"/>
              <a:gd name="connsiteX53" fmla="*/ 8155270 w 12192000"/>
              <a:gd name="connsiteY53" fmla="*/ 2480361 h 6858000"/>
              <a:gd name="connsiteX54" fmla="*/ 8051930 w 12192000"/>
              <a:gd name="connsiteY54" fmla="*/ 2503891 h 6858000"/>
              <a:gd name="connsiteX55" fmla="*/ 8047523 w 12192000"/>
              <a:gd name="connsiteY55" fmla="*/ 2487445 h 6858000"/>
              <a:gd name="connsiteX56" fmla="*/ 8136981 w 12192000"/>
              <a:gd name="connsiteY56" fmla="*/ 2341711 h 6858000"/>
              <a:gd name="connsiteX57" fmla="*/ 8181271 w 12192000"/>
              <a:gd name="connsiteY57" fmla="*/ 2283012 h 6858000"/>
              <a:gd name="connsiteX58" fmla="*/ 8380457 w 12192000"/>
              <a:gd name="connsiteY58" fmla="*/ 2106158 h 6858000"/>
              <a:gd name="connsiteX59" fmla="*/ 8191404 w 12192000"/>
              <a:gd name="connsiteY59" fmla="*/ 2185098 h 6858000"/>
              <a:gd name="connsiteX60" fmla="*/ 8386627 w 12192000"/>
              <a:gd name="connsiteY60" fmla="*/ 2013048 h 6858000"/>
              <a:gd name="connsiteX61" fmla="*/ 8481372 w 12192000"/>
              <a:gd name="connsiteY61" fmla="*/ 1949543 h 6858000"/>
              <a:gd name="connsiteX62" fmla="*/ 8505390 w 12192000"/>
              <a:gd name="connsiteY62" fmla="*/ 1912097 h 6858000"/>
              <a:gd name="connsiteX63" fmla="*/ 8463305 w 12192000"/>
              <a:gd name="connsiteY63" fmla="*/ 1904000 h 6858000"/>
              <a:gd name="connsiteX64" fmla="*/ 8334185 w 12192000"/>
              <a:gd name="connsiteY64" fmla="*/ 1918424 h 6858000"/>
              <a:gd name="connsiteX65" fmla="*/ 8493491 w 12192000"/>
              <a:gd name="connsiteY65" fmla="*/ 1802796 h 6858000"/>
              <a:gd name="connsiteX66" fmla="*/ 8374066 w 12192000"/>
              <a:gd name="connsiteY66" fmla="*/ 1820506 h 6858000"/>
              <a:gd name="connsiteX67" fmla="*/ 8339694 w 12192000"/>
              <a:gd name="connsiteY67" fmla="*/ 1774964 h 6858000"/>
              <a:gd name="connsiteX68" fmla="*/ 8284168 w 12192000"/>
              <a:gd name="connsiteY68" fmla="*/ 1701338 h 6858000"/>
              <a:gd name="connsiteX69" fmla="*/ 8245831 w 12192000"/>
              <a:gd name="connsiteY69" fmla="*/ 1660350 h 6858000"/>
              <a:gd name="connsiteX70" fmla="*/ 8229745 w 12192000"/>
              <a:gd name="connsiteY70" fmla="*/ 1531315 h 6858000"/>
              <a:gd name="connsiteX71" fmla="*/ 8262796 w 12192000"/>
              <a:gd name="connsiteY71" fmla="*/ 1390134 h 6858000"/>
              <a:gd name="connsiteX72" fmla="*/ 8352254 w 12192000"/>
              <a:gd name="connsiteY72" fmla="*/ 1318785 h 6858000"/>
              <a:gd name="connsiteX73" fmla="*/ 8326473 w 12192000"/>
              <a:gd name="connsiteY73" fmla="*/ 1238579 h 6858000"/>
              <a:gd name="connsiteX74" fmla="*/ 8136099 w 12192000"/>
              <a:gd name="connsiteY74" fmla="*/ 1287158 h 6858000"/>
              <a:gd name="connsiteX75" fmla="*/ 8420998 w 12192000"/>
              <a:gd name="connsiteY75" fmla="*/ 1096134 h 6858000"/>
              <a:gd name="connsiteX76" fmla="*/ 8373186 w 12192000"/>
              <a:gd name="connsiteY76" fmla="*/ 1086520 h 6858000"/>
              <a:gd name="connsiteX77" fmla="*/ 8375169 w 12192000"/>
              <a:gd name="connsiteY77" fmla="*/ 1071592 h 6858000"/>
              <a:gd name="connsiteX78" fmla="*/ 8372084 w 12192000"/>
              <a:gd name="connsiteY78" fmla="*/ 979748 h 6858000"/>
              <a:gd name="connsiteX79" fmla="*/ 8364151 w 12192000"/>
              <a:gd name="connsiteY79" fmla="*/ 937495 h 6858000"/>
              <a:gd name="connsiteX80" fmla="*/ 8376711 w 12192000"/>
              <a:gd name="connsiteY80" fmla="*/ 888916 h 6858000"/>
              <a:gd name="connsiteX81" fmla="*/ 8162981 w 12192000"/>
              <a:gd name="connsiteY81" fmla="*/ 907892 h 6858000"/>
              <a:gd name="connsiteX82" fmla="*/ 8069999 w 12192000"/>
              <a:gd name="connsiteY82" fmla="*/ 896759 h 6858000"/>
              <a:gd name="connsiteX83" fmla="*/ 7907827 w 12192000"/>
              <a:gd name="connsiteY83" fmla="*/ 893724 h 6858000"/>
              <a:gd name="connsiteX84" fmla="*/ 7832692 w 12192000"/>
              <a:gd name="connsiteY84" fmla="*/ 903085 h 6858000"/>
              <a:gd name="connsiteX85" fmla="*/ 7768573 w 12192000"/>
              <a:gd name="connsiteY85" fmla="*/ 890942 h 6858000"/>
              <a:gd name="connsiteX86" fmla="*/ 7830048 w 12192000"/>
              <a:gd name="connsiteY86" fmla="*/ 833761 h 6858000"/>
              <a:gd name="connsiteX87" fmla="*/ 7916642 w 12192000"/>
              <a:gd name="connsiteY87" fmla="*/ 834519 h 6858000"/>
              <a:gd name="connsiteX88" fmla="*/ 7978337 w 12192000"/>
              <a:gd name="connsiteY88" fmla="*/ 797328 h 6858000"/>
              <a:gd name="connsiteX89" fmla="*/ 8037167 w 12192000"/>
              <a:gd name="connsiteY89" fmla="*/ 730024 h 6858000"/>
              <a:gd name="connsiteX90" fmla="*/ 8244728 w 12192000"/>
              <a:gd name="connsiteY90" fmla="*/ 622748 h 6858000"/>
              <a:gd name="connsiteX91" fmla="*/ 8282626 w 12192000"/>
              <a:gd name="connsiteY91" fmla="*/ 582014 h 6858000"/>
              <a:gd name="connsiteX92" fmla="*/ 7689250 w 12192000"/>
              <a:gd name="connsiteY92" fmla="*/ 737616 h 6858000"/>
              <a:gd name="connsiteX93" fmla="*/ 7872573 w 12192000"/>
              <a:gd name="connsiteY93" fmla="*/ 672339 h 6858000"/>
              <a:gd name="connsiteX94" fmla="*/ 7748521 w 12192000"/>
              <a:gd name="connsiteY94" fmla="*/ 684231 h 6858000"/>
              <a:gd name="connsiteX95" fmla="*/ 7679775 w 12192000"/>
              <a:gd name="connsiteY95" fmla="*/ 640460 h 6858000"/>
              <a:gd name="connsiteX96" fmla="*/ 7680657 w 12192000"/>
              <a:gd name="connsiteY96" fmla="*/ 628062 h 6858000"/>
              <a:gd name="connsiteX97" fmla="*/ 7731115 w 12192000"/>
              <a:gd name="connsiteY97" fmla="*/ 587326 h 6858000"/>
              <a:gd name="connsiteX98" fmla="*/ 7760642 w 12192000"/>
              <a:gd name="connsiteY98" fmla="*/ 561014 h 6858000"/>
              <a:gd name="connsiteX99" fmla="*/ 7841505 w 12192000"/>
              <a:gd name="connsiteY99" fmla="*/ 466134 h 6858000"/>
              <a:gd name="connsiteX100" fmla="*/ 7783776 w 12192000"/>
              <a:gd name="connsiteY100" fmla="*/ 456014 h 6858000"/>
              <a:gd name="connsiteX101" fmla="*/ 7762403 w 12192000"/>
              <a:gd name="connsiteY101" fmla="*/ 436279 h 6858000"/>
              <a:gd name="connsiteX102" fmla="*/ 7778488 w 12192000"/>
              <a:gd name="connsiteY102" fmla="*/ 408448 h 6858000"/>
              <a:gd name="connsiteX103" fmla="*/ 7957184 w 12192000"/>
              <a:gd name="connsiteY103" fmla="*/ 322929 h 6858000"/>
              <a:gd name="connsiteX104" fmla="*/ 7971064 w 12192000"/>
              <a:gd name="connsiteY104" fmla="*/ 256639 h 6858000"/>
              <a:gd name="connsiteX105" fmla="*/ 7937572 w 12192000"/>
              <a:gd name="connsiteY105" fmla="*/ 246773 h 6858000"/>
              <a:gd name="connsiteX106" fmla="*/ 7898573 w 12192000"/>
              <a:gd name="connsiteY106" fmla="*/ 251326 h 6858000"/>
              <a:gd name="connsiteX107" fmla="*/ 7929642 w 12192000"/>
              <a:gd name="connsiteY107" fmla="*/ 199206 h 6858000"/>
              <a:gd name="connsiteX108" fmla="*/ 8056117 w 12192000"/>
              <a:gd name="connsiteY108" fmla="*/ 146580 h 6858000"/>
              <a:gd name="connsiteX109" fmla="*/ 8025270 w 12192000"/>
              <a:gd name="connsiteY109" fmla="*/ 98255 h 6858000"/>
              <a:gd name="connsiteX110" fmla="*/ 8167695 w 12192000"/>
              <a:gd name="connsiteY110" fmla="*/ 25407 h 6858000"/>
              <a:gd name="connsiteX111" fmla="*/ 8251347 w 12192000"/>
              <a:gd name="connsiteY111" fmla="*/ 1 h 6858000"/>
              <a:gd name="connsiteX112" fmla="*/ 0 w 12192000"/>
              <a:gd name="connsiteY112" fmla="*/ 0 h 6858000"/>
              <a:gd name="connsiteX113" fmla="*/ 10023511 w 12192000"/>
              <a:gd name="connsiteY113" fmla="*/ 0 h 6858000"/>
              <a:gd name="connsiteX114" fmla="*/ 10081290 w 12192000"/>
              <a:gd name="connsiteY114" fmla="*/ 36752 h 6858000"/>
              <a:gd name="connsiteX115" fmla="*/ 10208104 w 12192000"/>
              <a:gd name="connsiteY115" fmla="*/ 111776 h 6858000"/>
              <a:gd name="connsiteX116" fmla="*/ 9887339 w 12192000"/>
              <a:gd name="connsiteY116" fmla="*/ 194718 h 6858000"/>
              <a:gd name="connsiteX117" fmla="*/ 9575589 w 12192000"/>
              <a:gd name="connsiteY117" fmla="*/ 311942 h 6858000"/>
              <a:gd name="connsiteX118" fmla="*/ 9516842 w 12192000"/>
              <a:gd name="connsiteY118" fmla="*/ 360299 h 6858000"/>
              <a:gd name="connsiteX119" fmla="*/ 9031031 w 12192000"/>
              <a:gd name="connsiteY119" fmla="*/ 676463 h 6858000"/>
              <a:gd name="connsiteX120" fmla="*/ 9123967 w 12192000"/>
              <a:gd name="connsiteY120" fmla="*/ 743493 h 6858000"/>
              <a:gd name="connsiteX121" fmla="*/ 8951461 w 12192000"/>
              <a:gd name="connsiteY121" fmla="*/ 823681 h 6858000"/>
              <a:gd name="connsiteX122" fmla="*/ 8912607 w 12192000"/>
              <a:gd name="connsiteY122" fmla="*/ 857348 h 6858000"/>
              <a:gd name="connsiteX123" fmla="*/ 8945555 w 12192000"/>
              <a:gd name="connsiteY123" fmla="*/ 897749 h 6858000"/>
              <a:gd name="connsiteX124" fmla="*/ 9017042 w 12192000"/>
              <a:gd name="connsiteY124" fmla="*/ 925907 h 6858000"/>
              <a:gd name="connsiteX125" fmla="*/ 9111842 w 12192000"/>
              <a:gd name="connsiteY125" fmla="*/ 997218 h 6858000"/>
              <a:gd name="connsiteX126" fmla="*/ 9108115 w 12192000"/>
              <a:gd name="connsiteY126" fmla="*/ 1052922 h 6858000"/>
              <a:gd name="connsiteX127" fmla="*/ 9051854 w 12192000"/>
              <a:gd name="connsiteY127" fmla="*/ 1153924 h 6858000"/>
              <a:gd name="connsiteX128" fmla="*/ 9136399 w 12192000"/>
              <a:gd name="connsiteY128" fmla="*/ 1259517 h 6858000"/>
              <a:gd name="connsiteX129" fmla="*/ 9179914 w 12192000"/>
              <a:gd name="connsiteY129" fmla="*/ 1290735 h 6858000"/>
              <a:gd name="connsiteX130" fmla="*/ 9095990 w 12192000"/>
              <a:gd name="connsiteY130" fmla="*/ 1301447 h 6858000"/>
              <a:gd name="connsiteX131" fmla="*/ 9066775 w 12192000"/>
              <a:gd name="connsiteY131" fmla="*/ 1345520 h 6858000"/>
              <a:gd name="connsiteX132" fmla="*/ 9053719 w 12192000"/>
              <a:gd name="connsiteY132" fmla="*/ 1367557 h 6858000"/>
              <a:gd name="connsiteX133" fmla="*/ 8974460 w 12192000"/>
              <a:gd name="connsiteY133" fmla="*/ 1505592 h 6858000"/>
              <a:gd name="connsiteX134" fmla="*/ 8987827 w 12192000"/>
              <a:gd name="connsiteY134" fmla="*/ 1544155 h 6858000"/>
              <a:gd name="connsiteX135" fmla="*/ 9119926 w 12192000"/>
              <a:gd name="connsiteY135" fmla="*/ 1730550 h 6858000"/>
              <a:gd name="connsiteX136" fmla="*/ 8979435 w 12192000"/>
              <a:gd name="connsiteY136" fmla="*/ 1782580 h 6858000"/>
              <a:gd name="connsiteX137" fmla="*/ 8971042 w 12192000"/>
              <a:gd name="connsiteY137" fmla="*/ 1870725 h 6858000"/>
              <a:gd name="connsiteX138" fmla="*/ 8899553 w 12192000"/>
              <a:gd name="connsiteY138" fmla="*/ 1969279 h 6858000"/>
              <a:gd name="connsiteX139" fmla="*/ 8742279 w 12192000"/>
              <a:gd name="connsiteY139" fmla="*/ 2107927 h 6858000"/>
              <a:gd name="connsiteX140" fmla="*/ 8653074 w 12192000"/>
              <a:gd name="connsiteY140" fmla="*/ 2200970 h 6858000"/>
              <a:gd name="connsiteX141" fmla="*/ 8806929 w 12192000"/>
              <a:gd name="connsiteY141" fmla="*/ 2225759 h 6858000"/>
              <a:gd name="connsiteX142" fmla="*/ 8830862 w 12192000"/>
              <a:gd name="connsiteY142" fmla="*/ 2240145 h 6858000"/>
              <a:gd name="connsiteX143" fmla="*/ 8812524 w 12192000"/>
              <a:gd name="connsiteY143" fmla="*/ 2289115 h 6858000"/>
              <a:gd name="connsiteX144" fmla="*/ 8787969 w 12192000"/>
              <a:gd name="connsiteY144" fmla="*/ 2337782 h 6858000"/>
              <a:gd name="connsiteX145" fmla="*/ 8805064 w 12192000"/>
              <a:gd name="connsiteY145" fmla="*/ 2376038 h 6858000"/>
              <a:gd name="connsiteX146" fmla="*/ 8925043 w 12192000"/>
              <a:gd name="connsiteY146" fmla="*/ 2541620 h 6858000"/>
              <a:gd name="connsiteX147" fmla="*/ 9023571 w 12192000"/>
              <a:gd name="connsiteY147" fmla="*/ 2607422 h 6858000"/>
              <a:gd name="connsiteX148" fmla="*/ 9247982 w 12192000"/>
              <a:gd name="connsiteY148" fmla="*/ 2906447 h 6858000"/>
              <a:gd name="connsiteX149" fmla="*/ 9318539 w 12192000"/>
              <a:gd name="connsiteY149" fmla="*/ 3003469 h 6858000"/>
              <a:gd name="connsiteX150" fmla="*/ 9266320 w 12192000"/>
              <a:gd name="connsiteY150" fmla="*/ 3037747 h 6858000"/>
              <a:gd name="connsiteX151" fmla="*/ 9366406 w 12192000"/>
              <a:gd name="connsiteY151" fmla="*/ 3139362 h 6858000"/>
              <a:gd name="connsiteX152" fmla="*/ 9484207 w 12192000"/>
              <a:gd name="connsiteY152" fmla="*/ 3252299 h 6858000"/>
              <a:gd name="connsiteX153" fmla="*/ 9514977 w 12192000"/>
              <a:gd name="connsiteY153" fmla="*/ 3282295 h 6858000"/>
              <a:gd name="connsiteX154" fmla="*/ 11943411 w 12192000"/>
              <a:gd name="connsiteY154" fmla="*/ 4289244 h 6858000"/>
              <a:gd name="connsiteX155" fmla="*/ 12108408 w 12192000"/>
              <a:gd name="connsiteY155" fmla="*/ 4273195 h 6858000"/>
              <a:gd name="connsiteX156" fmla="*/ 12192000 w 12192000"/>
              <a:gd name="connsiteY156" fmla="*/ 4256362 h 6858000"/>
              <a:gd name="connsiteX157" fmla="*/ 12192000 w 12192000"/>
              <a:gd name="connsiteY157" fmla="*/ 6858000 h 6858000"/>
              <a:gd name="connsiteX158" fmla="*/ 0 w 12192000"/>
              <a:gd name="connsiteY158" fmla="*/ 6858000 h 6858000"/>
              <a:gd name="connsiteX159" fmla="*/ 0 w 12192000"/>
              <a:gd name="connsiteY159" fmla="*/ 6194880 h 6858000"/>
              <a:gd name="connsiteX160" fmla="*/ 31834 w 12192000"/>
              <a:gd name="connsiteY160" fmla="*/ 6201329 h 6858000"/>
              <a:gd name="connsiteX161" fmla="*/ 247714 w 12192000"/>
              <a:gd name="connsiteY161" fmla="*/ 6222455 h 6858000"/>
              <a:gd name="connsiteX162" fmla="*/ 3425038 w 12192000"/>
              <a:gd name="connsiteY162" fmla="*/ 4896951 h 6858000"/>
              <a:gd name="connsiteX163" fmla="*/ 3465296 w 12192000"/>
              <a:gd name="connsiteY163" fmla="*/ 4857465 h 6858000"/>
              <a:gd name="connsiteX164" fmla="*/ 3619425 w 12192000"/>
              <a:gd name="connsiteY164" fmla="*/ 4708800 h 6858000"/>
              <a:gd name="connsiteX165" fmla="*/ 3750377 w 12192000"/>
              <a:gd name="connsiteY165" fmla="*/ 4575039 h 6858000"/>
              <a:gd name="connsiteX166" fmla="*/ 3682054 w 12192000"/>
              <a:gd name="connsiteY166" fmla="*/ 4529916 h 6858000"/>
              <a:gd name="connsiteX167" fmla="*/ 3774370 w 12192000"/>
              <a:gd name="connsiteY167" fmla="*/ 4402201 h 6858000"/>
              <a:gd name="connsiteX168" fmla="*/ 4067986 w 12192000"/>
              <a:gd name="connsiteY168" fmla="*/ 4008578 h 6858000"/>
              <a:gd name="connsiteX169" fmla="*/ 4196899 w 12192000"/>
              <a:gd name="connsiteY169" fmla="*/ 3921958 h 6858000"/>
              <a:gd name="connsiteX170" fmla="*/ 4353877 w 12192000"/>
              <a:gd name="connsiteY170" fmla="*/ 3703994 h 6858000"/>
              <a:gd name="connsiteX171" fmla="*/ 4376244 w 12192000"/>
              <a:gd name="connsiteY171" fmla="*/ 3653635 h 6858000"/>
              <a:gd name="connsiteX172" fmla="*/ 4344116 w 12192000"/>
              <a:gd name="connsiteY172" fmla="*/ 3589571 h 6858000"/>
              <a:gd name="connsiteX173" fmla="*/ 4320122 w 12192000"/>
              <a:gd name="connsiteY173" fmla="*/ 3525109 h 6858000"/>
              <a:gd name="connsiteX174" fmla="*/ 4351436 w 12192000"/>
              <a:gd name="connsiteY174" fmla="*/ 3506172 h 6858000"/>
              <a:gd name="connsiteX175" fmla="*/ 4552738 w 12192000"/>
              <a:gd name="connsiteY175" fmla="*/ 3473540 h 6858000"/>
              <a:gd name="connsiteX176" fmla="*/ 4436023 w 12192000"/>
              <a:gd name="connsiteY176" fmla="*/ 3351063 h 6858000"/>
              <a:gd name="connsiteX177" fmla="*/ 4230249 w 12192000"/>
              <a:gd name="connsiteY177" fmla="*/ 3168552 h 6858000"/>
              <a:gd name="connsiteX178" fmla="*/ 4136714 w 12192000"/>
              <a:gd name="connsiteY178" fmla="*/ 3038821 h 6858000"/>
              <a:gd name="connsiteX179" fmla="*/ 4125732 w 12192000"/>
              <a:gd name="connsiteY179" fmla="*/ 2922790 h 6858000"/>
              <a:gd name="connsiteX180" fmla="*/ 3941916 w 12192000"/>
              <a:gd name="connsiteY180" fmla="*/ 2854300 h 6858000"/>
              <a:gd name="connsiteX181" fmla="*/ 4114752 w 12192000"/>
              <a:gd name="connsiteY181" fmla="*/ 2608938 h 6858000"/>
              <a:gd name="connsiteX182" fmla="*/ 4132241 w 12192000"/>
              <a:gd name="connsiteY182" fmla="*/ 2558175 h 6858000"/>
              <a:gd name="connsiteX183" fmla="*/ 4028540 w 12192000"/>
              <a:gd name="connsiteY183" fmla="*/ 2376472 h 6858000"/>
              <a:gd name="connsiteX184" fmla="*/ 4011458 w 12192000"/>
              <a:gd name="connsiteY184" fmla="*/ 2347463 h 6858000"/>
              <a:gd name="connsiteX185" fmla="*/ 3973233 w 12192000"/>
              <a:gd name="connsiteY185" fmla="*/ 2289447 h 6858000"/>
              <a:gd name="connsiteX186" fmla="*/ 3863429 w 12192000"/>
              <a:gd name="connsiteY186" fmla="*/ 2275346 h 6858000"/>
              <a:gd name="connsiteX187" fmla="*/ 3920363 w 12192000"/>
              <a:gd name="connsiteY187" fmla="*/ 2234252 h 6858000"/>
              <a:gd name="connsiteX188" fmla="*/ 4030981 w 12192000"/>
              <a:gd name="connsiteY188" fmla="*/ 2095254 h 6858000"/>
              <a:gd name="connsiteX189" fmla="*/ 3957370 w 12192000"/>
              <a:gd name="connsiteY189" fmla="*/ 1962300 h 6858000"/>
              <a:gd name="connsiteX190" fmla="*/ 3952493 w 12192000"/>
              <a:gd name="connsiteY190" fmla="*/ 1888974 h 6858000"/>
              <a:gd name="connsiteX191" fmla="*/ 4076527 w 12192000"/>
              <a:gd name="connsiteY191" fmla="*/ 1795102 h 6858000"/>
              <a:gd name="connsiteX192" fmla="*/ 4170061 w 12192000"/>
              <a:gd name="connsiteY192" fmla="*/ 1758036 h 6858000"/>
              <a:gd name="connsiteX193" fmla="*/ 4213168 w 12192000"/>
              <a:gd name="connsiteY193" fmla="*/ 1704855 h 6858000"/>
              <a:gd name="connsiteX194" fmla="*/ 4162334 w 12192000"/>
              <a:gd name="connsiteY194" fmla="*/ 1660537 h 6858000"/>
              <a:gd name="connsiteX195" fmla="*/ 3936629 w 12192000"/>
              <a:gd name="connsiteY195" fmla="*/ 1554980 h 6858000"/>
              <a:gd name="connsiteX196" fmla="*/ 4058225 w 12192000"/>
              <a:gd name="connsiteY196" fmla="*/ 1466745 h 6858000"/>
              <a:gd name="connsiteX197" fmla="*/ 3422598 w 12192000"/>
              <a:gd name="connsiteY197" fmla="*/ 1050561 h 6858000"/>
              <a:gd name="connsiteX198" fmla="*/ 3345734 w 12192000"/>
              <a:gd name="connsiteY198" fmla="*/ 986905 h 6858000"/>
              <a:gd name="connsiteX199" fmla="*/ 2937846 w 12192000"/>
              <a:gd name="connsiteY199" fmla="*/ 832596 h 6858000"/>
              <a:gd name="connsiteX200" fmla="*/ 2518162 w 12192000"/>
              <a:gd name="connsiteY200" fmla="*/ 723416 h 6858000"/>
              <a:gd name="connsiteX201" fmla="*/ 2809744 w 12192000"/>
              <a:gd name="connsiteY201" fmla="*/ 492962 h 6858000"/>
              <a:gd name="connsiteX202" fmla="*/ 2364438 w 12192000"/>
              <a:gd name="connsiteY202" fmla="*/ 439377 h 6858000"/>
              <a:gd name="connsiteX203" fmla="*/ 2320927 w 12192000"/>
              <a:gd name="connsiteY203" fmla="*/ 440989 h 6858000"/>
              <a:gd name="connsiteX204" fmla="*/ 1446580 w 12192000"/>
              <a:gd name="connsiteY204" fmla="*/ 405533 h 6858000"/>
              <a:gd name="connsiteX205" fmla="*/ 193217 w 12192000"/>
              <a:gd name="connsiteY205" fmla="*/ 287890 h 6858000"/>
              <a:gd name="connsiteX206" fmla="*/ 0 w 12192000"/>
              <a:gd name="connsiteY206" fmla="*/ 2774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Lst>
            <a:rect l="l" t="t" r="r" b="b"/>
            <a:pathLst>
              <a:path w="12192000" h="6858000">
                <a:moveTo>
                  <a:pt x="5396758" y="1"/>
                </a:moveTo>
                <a:lnTo>
                  <a:pt x="5392866" y="1224"/>
                </a:lnTo>
                <a:cubicBezTo>
                  <a:pt x="5355355" y="12926"/>
                  <a:pt x="5318722" y="23868"/>
                  <a:pt x="5281815" y="33229"/>
                </a:cubicBezTo>
                <a:cubicBezTo>
                  <a:pt x="5203593" y="52964"/>
                  <a:pt x="5137272" y="106351"/>
                  <a:pt x="5060816" y="130134"/>
                </a:cubicBezTo>
                <a:cubicBezTo>
                  <a:pt x="5044508" y="135195"/>
                  <a:pt x="5024899" y="152905"/>
                  <a:pt x="5019170" y="170109"/>
                </a:cubicBezTo>
                <a:cubicBezTo>
                  <a:pt x="5000662" y="225773"/>
                  <a:pt x="4631152" y="381882"/>
                  <a:pt x="4674779" y="431470"/>
                </a:cubicBezTo>
                <a:cubicBezTo>
                  <a:pt x="4692846" y="451965"/>
                  <a:pt x="4716202" y="466640"/>
                  <a:pt x="4740661" y="486881"/>
                </a:cubicBezTo>
                <a:cubicBezTo>
                  <a:pt x="4703862" y="525086"/>
                  <a:pt x="4662440" y="541785"/>
                  <a:pt x="4618372" y="553170"/>
                </a:cubicBezTo>
                <a:cubicBezTo>
                  <a:pt x="4605150" y="556712"/>
                  <a:pt x="4592151" y="563796"/>
                  <a:pt x="4590828" y="581002"/>
                </a:cubicBezTo>
                <a:cubicBezTo>
                  <a:pt x="4589507" y="598965"/>
                  <a:pt x="4602948" y="606048"/>
                  <a:pt x="4614185" y="614399"/>
                </a:cubicBezTo>
                <a:cubicBezTo>
                  <a:pt x="4629828" y="626036"/>
                  <a:pt x="4645032" y="636159"/>
                  <a:pt x="4664862" y="637676"/>
                </a:cubicBezTo>
                <a:cubicBezTo>
                  <a:pt x="4697474" y="639954"/>
                  <a:pt x="4713117" y="672339"/>
                  <a:pt x="4732066" y="696627"/>
                </a:cubicBezTo>
                <a:cubicBezTo>
                  <a:pt x="4742642" y="710290"/>
                  <a:pt x="4747931" y="737867"/>
                  <a:pt x="4729423" y="742676"/>
                </a:cubicBezTo>
                <a:cubicBezTo>
                  <a:pt x="4684915" y="754315"/>
                  <a:pt x="4688440" y="787965"/>
                  <a:pt x="4689540" y="826170"/>
                </a:cubicBezTo>
                <a:cubicBezTo>
                  <a:pt x="4691083" y="873484"/>
                  <a:pt x="4717306" y="895241"/>
                  <a:pt x="4749475" y="913459"/>
                </a:cubicBezTo>
                <a:cubicBezTo>
                  <a:pt x="4760491" y="919784"/>
                  <a:pt x="4776134" y="919531"/>
                  <a:pt x="4780322" y="939266"/>
                </a:cubicBezTo>
                <a:cubicBezTo>
                  <a:pt x="4762254" y="957989"/>
                  <a:pt x="4740220" y="942810"/>
                  <a:pt x="4720828" y="948121"/>
                </a:cubicBezTo>
                <a:cubicBezTo>
                  <a:pt x="4704745" y="952422"/>
                  <a:pt x="4678083" y="950146"/>
                  <a:pt x="4700119" y="984555"/>
                </a:cubicBezTo>
                <a:cubicBezTo>
                  <a:pt x="4706508" y="994422"/>
                  <a:pt x="4699016" y="1002014"/>
                  <a:pt x="4690862" y="1002773"/>
                </a:cubicBezTo>
                <a:cubicBezTo>
                  <a:pt x="4625643" y="1010615"/>
                  <a:pt x="4655609" y="1080195"/>
                  <a:pt x="4634676" y="1116881"/>
                </a:cubicBezTo>
                <a:cubicBezTo>
                  <a:pt x="4628948" y="1127001"/>
                  <a:pt x="4635118" y="1144459"/>
                  <a:pt x="4644152" y="1148759"/>
                </a:cubicBezTo>
                <a:cubicBezTo>
                  <a:pt x="4701880" y="1177098"/>
                  <a:pt x="4709813" y="1244652"/>
                  <a:pt x="4737797" y="1302845"/>
                </a:cubicBezTo>
                <a:cubicBezTo>
                  <a:pt x="4707388" y="1325868"/>
                  <a:pt x="4671033" y="1330928"/>
                  <a:pt x="4638204" y="1345856"/>
                </a:cubicBezTo>
                <a:cubicBezTo>
                  <a:pt x="4604049" y="1361543"/>
                  <a:pt x="4604049" y="1373182"/>
                  <a:pt x="4632253" y="1418723"/>
                </a:cubicBezTo>
                <a:cubicBezTo>
                  <a:pt x="4558880" y="1428592"/>
                  <a:pt x="4558880" y="1428592"/>
                  <a:pt x="4581575" y="1500193"/>
                </a:cubicBezTo>
                <a:cubicBezTo>
                  <a:pt x="4520098" y="1506773"/>
                  <a:pt x="4479557" y="1540675"/>
                  <a:pt x="4470084" y="1614809"/>
                </a:cubicBezTo>
                <a:cubicBezTo>
                  <a:pt x="4465456" y="1650736"/>
                  <a:pt x="4437693" y="1667687"/>
                  <a:pt x="4406845" y="1691724"/>
                </a:cubicBezTo>
                <a:cubicBezTo>
                  <a:pt x="4445184" y="1715002"/>
                  <a:pt x="4471185" y="1763579"/>
                  <a:pt x="4515913" y="1712216"/>
                </a:cubicBezTo>
                <a:cubicBezTo>
                  <a:pt x="4532219" y="1693495"/>
                  <a:pt x="4530678" y="1717278"/>
                  <a:pt x="4532879" y="1724109"/>
                </a:cubicBezTo>
                <a:cubicBezTo>
                  <a:pt x="4538167" y="1740807"/>
                  <a:pt x="4527151" y="1751940"/>
                  <a:pt x="4519880" y="1764590"/>
                </a:cubicBezTo>
                <a:cubicBezTo>
                  <a:pt x="4512828" y="1777241"/>
                  <a:pt x="4504454" y="1790650"/>
                  <a:pt x="4502473" y="1804822"/>
                </a:cubicBezTo>
                <a:cubicBezTo>
                  <a:pt x="4501151" y="1814688"/>
                  <a:pt x="4507541" y="1829108"/>
                  <a:pt x="4514592" y="1836447"/>
                </a:cubicBezTo>
                <a:cubicBezTo>
                  <a:pt x="4551609" y="1875157"/>
                  <a:pt x="4529576" y="1962194"/>
                  <a:pt x="4599644" y="1973327"/>
                </a:cubicBezTo>
                <a:cubicBezTo>
                  <a:pt x="4631152" y="1978385"/>
                  <a:pt x="4646354" y="2010265"/>
                  <a:pt x="4669490" y="2027723"/>
                </a:cubicBezTo>
                <a:cubicBezTo>
                  <a:pt x="4749914" y="2088699"/>
                  <a:pt x="4803679" y="2167132"/>
                  <a:pt x="4828575" y="2274916"/>
                </a:cubicBezTo>
                <a:cubicBezTo>
                  <a:pt x="4835406" y="2304771"/>
                  <a:pt x="4861627" y="2328808"/>
                  <a:pt x="4878593" y="2355120"/>
                </a:cubicBezTo>
                <a:cubicBezTo>
                  <a:pt x="4870440" y="2374349"/>
                  <a:pt x="4825932" y="2332855"/>
                  <a:pt x="4841575" y="2383457"/>
                </a:cubicBezTo>
                <a:cubicBezTo>
                  <a:pt x="4853473" y="2421410"/>
                  <a:pt x="4883881" y="2444940"/>
                  <a:pt x="4912527" y="2467458"/>
                </a:cubicBezTo>
                <a:cubicBezTo>
                  <a:pt x="4945136" y="2493012"/>
                  <a:pt x="4981273" y="2513506"/>
                  <a:pt x="4996035" y="2560819"/>
                </a:cubicBezTo>
                <a:cubicBezTo>
                  <a:pt x="4999120" y="2570940"/>
                  <a:pt x="5009034" y="2581566"/>
                  <a:pt x="5017848" y="2585616"/>
                </a:cubicBezTo>
                <a:cubicBezTo>
                  <a:pt x="5477478" y="3418278"/>
                  <a:pt x="6608922" y="3423843"/>
                  <a:pt x="6739364" y="3418023"/>
                </a:cubicBezTo>
                <a:cubicBezTo>
                  <a:pt x="6897348" y="3410686"/>
                  <a:pt x="7046739" y="3359325"/>
                  <a:pt x="7193263" y="3295312"/>
                </a:cubicBezTo>
                <a:cubicBezTo>
                  <a:pt x="7255180" y="3268240"/>
                  <a:pt x="7312688" y="3229784"/>
                  <a:pt x="7372843" y="3199928"/>
                </a:cubicBezTo>
                <a:cubicBezTo>
                  <a:pt x="7455910" y="3158686"/>
                  <a:pt x="7520029" y="3080000"/>
                  <a:pt x="7602877" y="3046855"/>
                </a:cubicBezTo>
                <a:cubicBezTo>
                  <a:pt x="7688148" y="3012698"/>
                  <a:pt x="7761081" y="2950205"/>
                  <a:pt x="7848777" y="2923638"/>
                </a:cubicBezTo>
                <a:cubicBezTo>
                  <a:pt x="7895048" y="2909470"/>
                  <a:pt x="7939777" y="2883916"/>
                  <a:pt x="7932507" y="2810795"/>
                </a:cubicBezTo>
                <a:cubicBezTo>
                  <a:pt x="7930523" y="2790047"/>
                  <a:pt x="7942641" y="2773098"/>
                  <a:pt x="7961812" y="2779170"/>
                </a:cubicBezTo>
                <a:cubicBezTo>
                  <a:pt x="7998386" y="2790555"/>
                  <a:pt x="8014912" y="2760446"/>
                  <a:pt x="8035185" y="2737927"/>
                </a:cubicBezTo>
                <a:cubicBezTo>
                  <a:pt x="8071320" y="2697952"/>
                  <a:pt x="8105692" y="2655447"/>
                  <a:pt x="8163202" y="2648867"/>
                </a:cubicBezTo>
                <a:cubicBezTo>
                  <a:pt x="8152185" y="2617492"/>
                  <a:pt x="8133456" y="2622048"/>
                  <a:pt x="8116270" y="2628626"/>
                </a:cubicBezTo>
                <a:cubicBezTo>
                  <a:pt x="8071100" y="2645833"/>
                  <a:pt x="8026370" y="2665313"/>
                  <a:pt x="7981202" y="2682518"/>
                </a:cubicBezTo>
                <a:cubicBezTo>
                  <a:pt x="7951676" y="2693652"/>
                  <a:pt x="7922369" y="2709338"/>
                  <a:pt x="7882928" y="2696938"/>
                </a:cubicBezTo>
                <a:cubicBezTo>
                  <a:pt x="7916861" y="2633687"/>
                  <a:pt x="7974590" y="2622301"/>
                  <a:pt x="8021303" y="2602820"/>
                </a:cubicBezTo>
                <a:cubicBezTo>
                  <a:pt x="8079692" y="2578278"/>
                  <a:pt x="8114065" y="2531975"/>
                  <a:pt x="8155270" y="2480361"/>
                </a:cubicBezTo>
                <a:cubicBezTo>
                  <a:pt x="8112303" y="2467964"/>
                  <a:pt x="8085642" y="2505917"/>
                  <a:pt x="8051930" y="2503891"/>
                </a:cubicBezTo>
                <a:cubicBezTo>
                  <a:pt x="8050167" y="2497315"/>
                  <a:pt x="8047083" y="2487700"/>
                  <a:pt x="8047523" y="2487445"/>
                </a:cubicBezTo>
                <a:cubicBezTo>
                  <a:pt x="8102608" y="2459108"/>
                  <a:pt x="8128387" y="2405977"/>
                  <a:pt x="8136981" y="2341711"/>
                </a:cubicBezTo>
                <a:cubicBezTo>
                  <a:pt x="8141388" y="2308567"/>
                  <a:pt x="8161439" y="2298193"/>
                  <a:pt x="8181271" y="2283012"/>
                </a:cubicBezTo>
                <a:cubicBezTo>
                  <a:pt x="8250456" y="2229121"/>
                  <a:pt x="8323609" y="2180291"/>
                  <a:pt x="8380457" y="2106158"/>
                </a:cubicBezTo>
                <a:cubicBezTo>
                  <a:pt x="8314796" y="2116026"/>
                  <a:pt x="8262135" y="2164350"/>
                  <a:pt x="8191404" y="2185098"/>
                </a:cubicBezTo>
                <a:cubicBezTo>
                  <a:pt x="8247591" y="2103627"/>
                  <a:pt x="8320305" y="2062387"/>
                  <a:pt x="8386627" y="2013048"/>
                </a:cubicBezTo>
                <a:cubicBezTo>
                  <a:pt x="8416814" y="1990530"/>
                  <a:pt x="8444796" y="1961687"/>
                  <a:pt x="8481372" y="1949543"/>
                </a:cubicBezTo>
                <a:cubicBezTo>
                  <a:pt x="8494374" y="1945242"/>
                  <a:pt x="8515746" y="1936133"/>
                  <a:pt x="8505390" y="1912097"/>
                </a:cubicBezTo>
                <a:cubicBezTo>
                  <a:pt x="8496577" y="1892110"/>
                  <a:pt x="8479170" y="1898180"/>
                  <a:pt x="8463305" y="1904000"/>
                </a:cubicBezTo>
                <a:cubicBezTo>
                  <a:pt x="8425186" y="1918424"/>
                  <a:pt x="8385745" y="1918675"/>
                  <a:pt x="8334185" y="1918424"/>
                </a:cubicBezTo>
                <a:cubicBezTo>
                  <a:pt x="8377372" y="1852386"/>
                  <a:pt x="8456476" y="1872121"/>
                  <a:pt x="8493491" y="1802796"/>
                </a:cubicBezTo>
                <a:cubicBezTo>
                  <a:pt x="8447220" y="1790650"/>
                  <a:pt x="8411525" y="1815699"/>
                  <a:pt x="8374066" y="1820506"/>
                </a:cubicBezTo>
                <a:cubicBezTo>
                  <a:pt x="8340136" y="1824807"/>
                  <a:pt x="8331762" y="1813170"/>
                  <a:pt x="8339694" y="1774964"/>
                </a:cubicBezTo>
                <a:cubicBezTo>
                  <a:pt x="8352032" y="1715506"/>
                  <a:pt x="8333524" y="1685145"/>
                  <a:pt x="8284168" y="1701338"/>
                </a:cubicBezTo>
                <a:cubicBezTo>
                  <a:pt x="8238339" y="1716518"/>
                  <a:pt x="8233491" y="1694255"/>
                  <a:pt x="8245831" y="1660350"/>
                </a:cubicBezTo>
                <a:cubicBezTo>
                  <a:pt x="8263456" y="1611014"/>
                  <a:pt x="8243407" y="1572809"/>
                  <a:pt x="8229745" y="1531315"/>
                </a:cubicBezTo>
                <a:cubicBezTo>
                  <a:pt x="8208812" y="1468061"/>
                  <a:pt x="8217625" y="1437193"/>
                  <a:pt x="8262796" y="1390134"/>
                </a:cubicBezTo>
                <a:cubicBezTo>
                  <a:pt x="8288134" y="1363818"/>
                  <a:pt x="8315455" y="1341556"/>
                  <a:pt x="8352254" y="1318785"/>
                </a:cubicBezTo>
                <a:cubicBezTo>
                  <a:pt x="8267422" y="1306387"/>
                  <a:pt x="8356441" y="1264640"/>
                  <a:pt x="8326473" y="1238579"/>
                </a:cubicBezTo>
                <a:cubicBezTo>
                  <a:pt x="8266541" y="1227953"/>
                  <a:pt x="8217625" y="1310940"/>
                  <a:pt x="8136099" y="1287158"/>
                </a:cubicBezTo>
                <a:cubicBezTo>
                  <a:pt x="8236795" y="1215300"/>
                  <a:pt x="8348067" y="1191772"/>
                  <a:pt x="8420998" y="1096134"/>
                </a:cubicBezTo>
                <a:cubicBezTo>
                  <a:pt x="8404254" y="1074374"/>
                  <a:pt x="8387508" y="1094616"/>
                  <a:pt x="8373186" y="1086520"/>
                </a:cubicBezTo>
                <a:cubicBezTo>
                  <a:pt x="8373627" y="1081460"/>
                  <a:pt x="8372523" y="1073868"/>
                  <a:pt x="8375169" y="1071592"/>
                </a:cubicBezTo>
                <a:cubicBezTo>
                  <a:pt x="8429592" y="1019471"/>
                  <a:pt x="8430475" y="1018207"/>
                  <a:pt x="8372084" y="979748"/>
                </a:cubicBezTo>
                <a:cubicBezTo>
                  <a:pt x="8351592" y="966338"/>
                  <a:pt x="8353356" y="954446"/>
                  <a:pt x="8364151" y="937495"/>
                </a:cubicBezTo>
                <a:cubicBezTo>
                  <a:pt x="8371865" y="925603"/>
                  <a:pt x="8381118" y="914977"/>
                  <a:pt x="8376711" y="888916"/>
                </a:cubicBezTo>
                <a:cubicBezTo>
                  <a:pt x="8344763" y="922315"/>
                  <a:pt x="8190304" y="911434"/>
                  <a:pt x="8162981" y="907892"/>
                </a:cubicBezTo>
                <a:cubicBezTo>
                  <a:pt x="8132354" y="904098"/>
                  <a:pt x="8102167" y="887905"/>
                  <a:pt x="8069999" y="896759"/>
                </a:cubicBezTo>
                <a:cubicBezTo>
                  <a:pt x="8044219" y="903846"/>
                  <a:pt x="7924795" y="972411"/>
                  <a:pt x="7907827" y="893724"/>
                </a:cubicBezTo>
                <a:cubicBezTo>
                  <a:pt x="7906945" y="889928"/>
                  <a:pt x="7858693" y="898785"/>
                  <a:pt x="7832692" y="903085"/>
                </a:cubicBezTo>
                <a:cubicBezTo>
                  <a:pt x="7809776" y="906628"/>
                  <a:pt x="7783996" y="922315"/>
                  <a:pt x="7768573" y="890942"/>
                </a:cubicBezTo>
                <a:cubicBezTo>
                  <a:pt x="7759538" y="872471"/>
                  <a:pt x="7796776" y="836797"/>
                  <a:pt x="7830048" y="833761"/>
                </a:cubicBezTo>
                <a:cubicBezTo>
                  <a:pt x="7858913" y="830976"/>
                  <a:pt x="7889099" y="826928"/>
                  <a:pt x="7916642" y="834519"/>
                </a:cubicBezTo>
                <a:cubicBezTo>
                  <a:pt x="7950573" y="843629"/>
                  <a:pt x="7968860" y="828954"/>
                  <a:pt x="7978337" y="797328"/>
                </a:cubicBezTo>
                <a:cubicBezTo>
                  <a:pt x="7988911" y="762412"/>
                  <a:pt x="8009185" y="746217"/>
                  <a:pt x="8037167" y="730024"/>
                </a:cubicBezTo>
                <a:cubicBezTo>
                  <a:pt x="8105033" y="690810"/>
                  <a:pt x="8170253" y="645520"/>
                  <a:pt x="8244728" y="622748"/>
                </a:cubicBezTo>
                <a:cubicBezTo>
                  <a:pt x="8259491" y="618194"/>
                  <a:pt x="8275796" y="612121"/>
                  <a:pt x="8282626" y="582014"/>
                </a:cubicBezTo>
                <a:cubicBezTo>
                  <a:pt x="8081014" y="627049"/>
                  <a:pt x="7897251" y="744448"/>
                  <a:pt x="7689250" y="737616"/>
                </a:cubicBezTo>
                <a:cubicBezTo>
                  <a:pt x="7746098" y="700423"/>
                  <a:pt x="7811978" y="698398"/>
                  <a:pt x="7872573" y="672339"/>
                </a:cubicBezTo>
                <a:cubicBezTo>
                  <a:pt x="7829607" y="652856"/>
                  <a:pt x="7789284" y="673097"/>
                  <a:pt x="7748521" y="684231"/>
                </a:cubicBezTo>
                <a:cubicBezTo>
                  <a:pt x="7714368" y="693337"/>
                  <a:pt x="7683521" y="694856"/>
                  <a:pt x="7679775" y="640460"/>
                </a:cubicBezTo>
                <a:cubicBezTo>
                  <a:pt x="7681099" y="636918"/>
                  <a:pt x="7680878" y="632363"/>
                  <a:pt x="7680657" y="628062"/>
                </a:cubicBezTo>
                <a:cubicBezTo>
                  <a:pt x="7692117" y="605544"/>
                  <a:pt x="7709962" y="593905"/>
                  <a:pt x="7731115" y="587326"/>
                </a:cubicBezTo>
                <a:cubicBezTo>
                  <a:pt x="7743895" y="583278"/>
                  <a:pt x="7760860" y="577206"/>
                  <a:pt x="7760642" y="561014"/>
                </a:cubicBezTo>
                <a:cubicBezTo>
                  <a:pt x="7759980" y="501050"/>
                  <a:pt x="7800743" y="483591"/>
                  <a:pt x="7841505" y="466134"/>
                </a:cubicBezTo>
                <a:cubicBezTo>
                  <a:pt x="7818810" y="436279"/>
                  <a:pt x="7800963" y="458290"/>
                  <a:pt x="7783776" y="456014"/>
                </a:cubicBezTo>
                <a:cubicBezTo>
                  <a:pt x="7772539" y="454495"/>
                  <a:pt x="7762403" y="451713"/>
                  <a:pt x="7762403" y="436279"/>
                </a:cubicBezTo>
                <a:cubicBezTo>
                  <a:pt x="7762183" y="423374"/>
                  <a:pt x="7767472" y="408699"/>
                  <a:pt x="7778488" y="408448"/>
                </a:cubicBezTo>
                <a:cubicBezTo>
                  <a:pt x="7847454" y="406170"/>
                  <a:pt x="7885573" y="323182"/>
                  <a:pt x="7957184" y="322929"/>
                </a:cubicBezTo>
                <a:cubicBezTo>
                  <a:pt x="7999930" y="322929"/>
                  <a:pt x="7934928" y="276122"/>
                  <a:pt x="7971064" y="256639"/>
                </a:cubicBezTo>
                <a:cubicBezTo>
                  <a:pt x="7978998" y="252337"/>
                  <a:pt x="7950352" y="245762"/>
                  <a:pt x="7937572" y="246773"/>
                </a:cubicBezTo>
                <a:cubicBezTo>
                  <a:pt x="7925014" y="247784"/>
                  <a:pt x="7913777" y="260182"/>
                  <a:pt x="7898573" y="251326"/>
                </a:cubicBezTo>
                <a:cubicBezTo>
                  <a:pt x="7890201" y="219701"/>
                  <a:pt x="7911793" y="208061"/>
                  <a:pt x="7929642" y="199206"/>
                </a:cubicBezTo>
                <a:cubicBezTo>
                  <a:pt x="7970845" y="178712"/>
                  <a:pt x="8010947" y="153918"/>
                  <a:pt x="8056117" y="146580"/>
                </a:cubicBezTo>
                <a:cubicBezTo>
                  <a:pt x="8072200" y="144050"/>
                  <a:pt x="8032981" y="110146"/>
                  <a:pt x="8025270" y="98255"/>
                </a:cubicBezTo>
                <a:cubicBezTo>
                  <a:pt x="8070715" y="67008"/>
                  <a:pt x="8118460" y="43968"/>
                  <a:pt x="8167695" y="25407"/>
                </a:cubicBezTo>
                <a:lnTo>
                  <a:pt x="8251347" y="1"/>
                </a:lnTo>
                <a:close/>
                <a:moveTo>
                  <a:pt x="0" y="0"/>
                </a:moveTo>
                <a:lnTo>
                  <a:pt x="10023511" y="0"/>
                </a:lnTo>
                <a:lnTo>
                  <a:pt x="10081290" y="36752"/>
                </a:lnTo>
                <a:cubicBezTo>
                  <a:pt x="10124649" y="57526"/>
                  <a:pt x="10173137" y="74130"/>
                  <a:pt x="10208104" y="111776"/>
                </a:cubicBezTo>
                <a:cubicBezTo>
                  <a:pt x="10094034" y="141768"/>
                  <a:pt x="9991464" y="172070"/>
                  <a:pt x="9887339" y="194718"/>
                </a:cubicBezTo>
                <a:cubicBezTo>
                  <a:pt x="9776996" y="218591"/>
                  <a:pt x="9683441" y="283171"/>
                  <a:pt x="9575589" y="311942"/>
                </a:cubicBezTo>
                <a:cubicBezTo>
                  <a:pt x="9552585" y="318064"/>
                  <a:pt x="9524923" y="339488"/>
                  <a:pt x="9516842" y="360299"/>
                </a:cubicBezTo>
                <a:cubicBezTo>
                  <a:pt x="9490734" y="427634"/>
                  <a:pt x="8969489" y="616477"/>
                  <a:pt x="9031031" y="676463"/>
                </a:cubicBezTo>
                <a:cubicBezTo>
                  <a:pt x="9056518" y="701256"/>
                  <a:pt x="9089464" y="719007"/>
                  <a:pt x="9123967" y="743493"/>
                </a:cubicBezTo>
                <a:cubicBezTo>
                  <a:pt x="9072057" y="789708"/>
                  <a:pt x="9013626" y="809909"/>
                  <a:pt x="8951461" y="823681"/>
                </a:cubicBezTo>
                <a:cubicBezTo>
                  <a:pt x="8932810" y="827966"/>
                  <a:pt x="8914473" y="836535"/>
                  <a:pt x="8912607" y="857348"/>
                </a:cubicBezTo>
                <a:cubicBezTo>
                  <a:pt x="8910744" y="879078"/>
                  <a:pt x="8929704" y="887646"/>
                  <a:pt x="8945555" y="897749"/>
                </a:cubicBezTo>
                <a:cubicBezTo>
                  <a:pt x="8967622" y="911826"/>
                  <a:pt x="8989069" y="924071"/>
                  <a:pt x="9017042" y="925907"/>
                </a:cubicBezTo>
                <a:cubicBezTo>
                  <a:pt x="9063046" y="928661"/>
                  <a:pt x="9085112" y="967837"/>
                  <a:pt x="9111842" y="997218"/>
                </a:cubicBezTo>
                <a:cubicBezTo>
                  <a:pt x="9126761" y="1013747"/>
                  <a:pt x="9134223" y="1047106"/>
                  <a:pt x="9108115" y="1052922"/>
                </a:cubicBezTo>
                <a:cubicBezTo>
                  <a:pt x="9045328" y="1067003"/>
                  <a:pt x="9050302" y="1107708"/>
                  <a:pt x="9051854" y="1153924"/>
                </a:cubicBezTo>
                <a:cubicBezTo>
                  <a:pt x="9054030" y="1211159"/>
                  <a:pt x="9091019" y="1237479"/>
                  <a:pt x="9136399" y="1259517"/>
                </a:cubicBezTo>
                <a:cubicBezTo>
                  <a:pt x="9151940" y="1267167"/>
                  <a:pt x="9174006" y="1266862"/>
                  <a:pt x="9179914" y="1290735"/>
                </a:cubicBezTo>
                <a:cubicBezTo>
                  <a:pt x="9154426" y="1313384"/>
                  <a:pt x="9123344" y="1295021"/>
                  <a:pt x="9095990" y="1301447"/>
                </a:cubicBezTo>
                <a:cubicBezTo>
                  <a:pt x="9073302" y="1306649"/>
                  <a:pt x="9035692" y="1303896"/>
                  <a:pt x="9066775" y="1345520"/>
                </a:cubicBezTo>
                <a:cubicBezTo>
                  <a:pt x="9075790" y="1357456"/>
                  <a:pt x="9065221" y="1366640"/>
                  <a:pt x="9053719" y="1367557"/>
                </a:cubicBezTo>
                <a:cubicBezTo>
                  <a:pt x="8961718" y="1377045"/>
                  <a:pt x="9003989" y="1461214"/>
                  <a:pt x="8974460" y="1505592"/>
                </a:cubicBezTo>
                <a:cubicBezTo>
                  <a:pt x="8966381" y="1517834"/>
                  <a:pt x="8975084" y="1538952"/>
                  <a:pt x="8987827" y="1544155"/>
                </a:cubicBezTo>
                <a:cubicBezTo>
                  <a:pt x="9069261" y="1578436"/>
                  <a:pt x="9080451" y="1660155"/>
                  <a:pt x="9119926" y="1730550"/>
                </a:cubicBezTo>
                <a:cubicBezTo>
                  <a:pt x="9077031" y="1758400"/>
                  <a:pt x="9025747" y="1764521"/>
                  <a:pt x="8979435" y="1782580"/>
                </a:cubicBezTo>
                <a:cubicBezTo>
                  <a:pt x="8931257" y="1801556"/>
                  <a:pt x="8931257" y="1815635"/>
                  <a:pt x="8971042" y="1870725"/>
                </a:cubicBezTo>
                <a:cubicBezTo>
                  <a:pt x="8867539" y="1882663"/>
                  <a:pt x="8867539" y="1882663"/>
                  <a:pt x="8899553" y="1969279"/>
                </a:cubicBezTo>
                <a:cubicBezTo>
                  <a:pt x="8812832" y="1977237"/>
                  <a:pt x="8755644" y="2018249"/>
                  <a:pt x="8742279" y="2107927"/>
                </a:cubicBezTo>
                <a:cubicBezTo>
                  <a:pt x="8735751" y="2151388"/>
                  <a:pt x="8696588" y="2171892"/>
                  <a:pt x="8653074" y="2200970"/>
                </a:cubicBezTo>
                <a:cubicBezTo>
                  <a:pt x="8707155" y="2229129"/>
                  <a:pt x="8743833" y="2287892"/>
                  <a:pt x="8806929" y="2225759"/>
                </a:cubicBezTo>
                <a:cubicBezTo>
                  <a:pt x="8829929" y="2203112"/>
                  <a:pt x="8827757" y="2231882"/>
                  <a:pt x="8830862" y="2240145"/>
                </a:cubicBezTo>
                <a:cubicBezTo>
                  <a:pt x="8838321" y="2260344"/>
                  <a:pt x="8822781" y="2273813"/>
                  <a:pt x="8812524" y="2289115"/>
                </a:cubicBezTo>
                <a:cubicBezTo>
                  <a:pt x="8802578" y="2304419"/>
                  <a:pt x="8790765" y="2320639"/>
                  <a:pt x="8787969" y="2337782"/>
                </a:cubicBezTo>
                <a:cubicBezTo>
                  <a:pt x="8786105" y="2349717"/>
                  <a:pt x="8795118" y="2367161"/>
                  <a:pt x="8805064" y="2376038"/>
                </a:cubicBezTo>
                <a:cubicBezTo>
                  <a:pt x="8857283" y="2422866"/>
                  <a:pt x="8826201" y="2528152"/>
                  <a:pt x="8925043" y="2541620"/>
                </a:cubicBezTo>
                <a:cubicBezTo>
                  <a:pt x="8969489" y="2547739"/>
                  <a:pt x="8990934" y="2586304"/>
                  <a:pt x="9023571" y="2607422"/>
                </a:cubicBezTo>
                <a:cubicBezTo>
                  <a:pt x="9137020" y="2681183"/>
                  <a:pt x="9212861" y="2776063"/>
                  <a:pt x="9247982" y="2906447"/>
                </a:cubicBezTo>
                <a:cubicBezTo>
                  <a:pt x="9257617" y="2942562"/>
                  <a:pt x="9294606" y="2971640"/>
                  <a:pt x="9318539" y="3003469"/>
                </a:cubicBezTo>
                <a:cubicBezTo>
                  <a:pt x="9307037" y="3026730"/>
                  <a:pt x="9244252" y="2976535"/>
                  <a:pt x="9266320" y="3037747"/>
                </a:cubicBezTo>
                <a:cubicBezTo>
                  <a:pt x="9283104" y="3083658"/>
                  <a:pt x="9325999" y="3112122"/>
                  <a:pt x="9366406" y="3139362"/>
                </a:cubicBezTo>
                <a:cubicBezTo>
                  <a:pt x="9412407" y="3170274"/>
                  <a:pt x="9463381" y="3195065"/>
                  <a:pt x="9484207" y="3252299"/>
                </a:cubicBezTo>
                <a:cubicBezTo>
                  <a:pt x="9488559" y="3264542"/>
                  <a:pt x="9502544" y="3277397"/>
                  <a:pt x="9514977" y="3282295"/>
                </a:cubicBezTo>
                <a:cubicBezTo>
                  <a:pt x="10163348" y="4289552"/>
                  <a:pt x="11759406" y="4296285"/>
                  <a:pt x="11943411" y="4289244"/>
                </a:cubicBezTo>
                <a:cubicBezTo>
                  <a:pt x="11999126" y="4287025"/>
                  <a:pt x="12054083" y="4281478"/>
                  <a:pt x="12108408" y="4273195"/>
                </a:cubicBezTo>
                <a:lnTo>
                  <a:pt x="12192000" y="4256362"/>
                </a:lnTo>
                <a:lnTo>
                  <a:pt x="12192000" y="6858000"/>
                </a:lnTo>
                <a:lnTo>
                  <a:pt x="0" y="6858000"/>
                </a:lnTo>
                <a:lnTo>
                  <a:pt x="0" y="6194880"/>
                </a:lnTo>
                <a:lnTo>
                  <a:pt x="31834" y="6201329"/>
                </a:lnTo>
                <a:cubicBezTo>
                  <a:pt x="102913" y="6212232"/>
                  <a:pt x="174818" y="6219534"/>
                  <a:pt x="247714" y="6222455"/>
                </a:cubicBezTo>
                <a:cubicBezTo>
                  <a:pt x="488463" y="6231723"/>
                  <a:pt x="2576720" y="6222861"/>
                  <a:pt x="3425038" y="4896951"/>
                </a:cubicBezTo>
                <a:cubicBezTo>
                  <a:pt x="3441305" y="4890503"/>
                  <a:pt x="3459603" y="4873582"/>
                  <a:pt x="3465296" y="4857465"/>
                </a:cubicBezTo>
                <a:cubicBezTo>
                  <a:pt x="3492545" y="4782125"/>
                  <a:pt x="3559239" y="4749491"/>
                  <a:pt x="3619425" y="4708800"/>
                </a:cubicBezTo>
                <a:cubicBezTo>
                  <a:pt x="3672294" y="4672942"/>
                  <a:pt x="3728417" y="4635474"/>
                  <a:pt x="3750377" y="4575039"/>
                </a:cubicBezTo>
                <a:cubicBezTo>
                  <a:pt x="3779250" y="4494462"/>
                  <a:pt x="3697103" y="4560536"/>
                  <a:pt x="3682054" y="4529916"/>
                </a:cubicBezTo>
                <a:cubicBezTo>
                  <a:pt x="3713368" y="4488018"/>
                  <a:pt x="3761764" y="4449741"/>
                  <a:pt x="3774370" y="4402201"/>
                </a:cubicBezTo>
                <a:cubicBezTo>
                  <a:pt x="3820322" y="4230569"/>
                  <a:pt x="3919551" y="4105673"/>
                  <a:pt x="4067986" y="4008578"/>
                </a:cubicBezTo>
                <a:cubicBezTo>
                  <a:pt x="4110687" y="3980778"/>
                  <a:pt x="4138745" y="3930013"/>
                  <a:pt x="4196899" y="3921958"/>
                </a:cubicBezTo>
                <a:cubicBezTo>
                  <a:pt x="4326221" y="3904229"/>
                  <a:pt x="4285554" y="3765635"/>
                  <a:pt x="4353877" y="3703994"/>
                </a:cubicBezTo>
                <a:cubicBezTo>
                  <a:pt x="4366890" y="3692307"/>
                  <a:pt x="4378682" y="3669346"/>
                  <a:pt x="4376244" y="3653635"/>
                </a:cubicBezTo>
                <a:cubicBezTo>
                  <a:pt x="4372586" y="3631068"/>
                  <a:pt x="4357130" y="3609716"/>
                  <a:pt x="4344116" y="3589571"/>
                </a:cubicBezTo>
                <a:cubicBezTo>
                  <a:pt x="4330695" y="3569428"/>
                  <a:pt x="4310365" y="3551699"/>
                  <a:pt x="4320122" y="3525109"/>
                </a:cubicBezTo>
                <a:cubicBezTo>
                  <a:pt x="4324186" y="3514233"/>
                  <a:pt x="4321344" y="3476360"/>
                  <a:pt x="4351436" y="3506172"/>
                </a:cubicBezTo>
                <a:cubicBezTo>
                  <a:pt x="4433989" y="3587961"/>
                  <a:pt x="4481978" y="3510608"/>
                  <a:pt x="4552738" y="3473540"/>
                </a:cubicBezTo>
                <a:cubicBezTo>
                  <a:pt x="4495805" y="3435264"/>
                  <a:pt x="4444564" y="3408272"/>
                  <a:pt x="4436023" y="3351063"/>
                </a:cubicBezTo>
                <a:cubicBezTo>
                  <a:pt x="4418537" y="3233014"/>
                  <a:pt x="4343713" y="3179029"/>
                  <a:pt x="4230249" y="3168552"/>
                </a:cubicBezTo>
                <a:cubicBezTo>
                  <a:pt x="4272135" y="3054536"/>
                  <a:pt x="4272135" y="3054536"/>
                  <a:pt x="4136714" y="3038821"/>
                </a:cubicBezTo>
                <a:cubicBezTo>
                  <a:pt x="4188768" y="2966303"/>
                  <a:pt x="4188768" y="2947770"/>
                  <a:pt x="4125732" y="2922790"/>
                </a:cubicBezTo>
                <a:cubicBezTo>
                  <a:pt x="4065138" y="2899019"/>
                  <a:pt x="3998039" y="2890960"/>
                  <a:pt x="3941916" y="2854300"/>
                </a:cubicBezTo>
                <a:cubicBezTo>
                  <a:pt x="3993565" y="2761635"/>
                  <a:pt x="4008205" y="2654064"/>
                  <a:pt x="4114752" y="2608938"/>
                </a:cubicBezTo>
                <a:cubicBezTo>
                  <a:pt x="4131425" y="2602090"/>
                  <a:pt x="4142812" y="2574290"/>
                  <a:pt x="4132241" y="2558175"/>
                </a:cubicBezTo>
                <a:cubicBezTo>
                  <a:pt x="4093606" y="2499757"/>
                  <a:pt x="4148913" y="2388961"/>
                  <a:pt x="4028540" y="2376472"/>
                </a:cubicBezTo>
                <a:cubicBezTo>
                  <a:pt x="4013491" y="2375264"/>
                  <a:pt x="3999664" y="2363176"/>
                  <a:pt x="4011458" y="2347463"/>
                </a:cubicBezTo>
                <a:cubicBezTo>
                  <a:pt x="4052127" y="2292671"/>
                  <a:pt x="4002918" y="2296296"/>
                  <a:pt x="3973233" y="2289447"/>
                </a:cubicBezTo>
                <a:cubicBezTo>
                  <a:pt x="3937444" y="2280989"/>
                  <a:pt x="3896777" y="2305160"/>
                  <a:pt x="3863429" y="2275346"/>
                </a:cubicBezTo>
                <a:cubicBezTo>
                  <a:pt x="3871158" y="2243921"/>
                  <a:pt x="3900029" y="2244323"/>
                  <a:pt x="3920363" y="2234252"/>
                </a:cubicBezTo>
                <a:cubicBezTo>
                  <a:pt x="3979737" y="2205242"/>
                  <a:pt x="4028133" y="2170596"/>
                  <a:pt x="4030981" y="2095254"/>
                </a:cubicBezTo>
                <a:cubicBezTo>
                  <a:pt x="4033011" y="2034418"/>
                  <a:pt x="4039518" y="1980835"/>
                  <a:pt x="3957370" y="1962300"/>
                </a:cubicBezTo>
                <a:cubicBezTo>
                  <a:pt x="3923211" y="1954644"/>
                  <a:pt x="3932973" y="1910731"/>
                  <a:pt x="3952493" y="1888974"/>
                </a:cubicBezTo>
                <a:cubicBezTo>
                  <a:pt x="3987466" y="1850298"/>
                  <a:pt x="4016337" y="1798729"/>
                  <a:pt x="4076527" y="1795102"/>
                </a:cubicBezTo>
                <a:cubicBezTo>
                  <a:pt x="4113127" y="1792686"/>
                  <a:pt x="4141188" y="1776567"/>
                  <a:pt x="4170061" y="1758036"/>
                </a:cubicBezTo>
                <a:cubicBezTo>
                  <a:pt x="4190800" y="1744738"/>
                  <a:pt x="4215607" y="1733459"/>
                  <a:pt x="4213168" y="1704855"/>
                </a:cubicBezTo>
                <a:cubicBezTo>
                  <a:pt x="4210729" y="1677458"/>
                  <a:pt x="4186736" y="1666177"/>
                  <a:pt x="4162334" y="1660537"/>
                </a:cubicBezTo>
                <a:cubicBezTo>
                  <a:pt x="4080998" y="1642407"/>
                  <a:pt x="4004547" y="1615816"/>
                  <a:pt x="3936629" y="1554980"/>
                </a:cubicBezTo>
                <a:cubicBezTo>
                  <a:pt x="3981773" y="1522748"/>
                  <a:pt x="4024878" y="1499381"/>
                  <a:pt x="4058225" y="1466745"/>
                </a:cubicBezTo>
                <a:cubicBezTo>
                  <a:pt x="4138745" y="1387782"/>
                  <a:pt x="3456757" y="1139198"/>
                  <a:pt x="3422598" y="1050561"/>
                </a:cubicBezTo>
                <a:cubicBezTo>
                  <a:pt x="3412025" y="1023165"/>
                  <a:pt x="3375832" y="994964"/>
                  <a:pt x="3345734" y="986905"/>
                </a:cubicBezTo>
                <a:cubicBezTo>
                  <a:pt x="3204622" y="949033"/>
                  <a:pt x="3082216" y="864022"/>
                  <a:pt x="2937846" y="832596"/>
                </a:cubicBezTo>
                <a:cubicBezTo>
                  <a:pt x="2801610" y="802784"/>
                  <a:pt x="2667409" y="762896"/>
                  <a:pt x="2518162" y="723416"/>
                </a:cubicBezTo>
                <a:cubicBezTo>
                  <a:pt x="2609662" y="624304"/>
                  <a:pt x="2771925" y="635989"/>
                  <a:pt x="2809744" y="492962"/>
                </a:cubicBezTo>
                <a:cubicBezTo>
                  <a:pt x="2662121" y="455896"/>
                  <a:pt x="2506776" y="498201"/>
                  <a:pt x="2364438" y="439377"/>
                </a:cubicBezTo>
                <a:cubicBezTo>
                  <a:pt x="2352239" y="434141"/>
                  <a:pt x="2335563" y="439377"/>
                  <a:pt x="2320927" y="440989"/>
                </a:cubicBezTo>
                <a:cubicBezTo>
                  <a:pt x="2027715" y="472415"/>
                  <a:pt x="1735723" y="445019"/>
                  <a:pt x="1446580" y="405533"/>
                </a:cubicBezTo>
                <a:cubicBezTo>
                  <a:pt x="1030148" y="349132"/>
                  <a:pt x="612089" y="313274"/>
                  <a:pt x="193217" y="287890"/>
                </a:cubicBezTo>
                <a:lnTo>
                  <a:pt x="0" y="2774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F475A06-649B-4C00-ADFF-EC37F7DDF0EE}"/>
              </a:ext>
            </a:extLst>
          </p:cNvPr>
          <p:cNvSpPr>
            <a:spLocks noGrp="1"/>
          </p:cNvSpPr>
          <p:nvPr>
            <p:ph type="title"/>
          </p:nvPr>
        </p:nvSpPr>
        <p:spPr>
          <a:xfrm>
            <a:off x="4324350" y="3598185"/>
            <a:ext cx="6402790" cy="1437839"/>
          </a:xfrm>
        </p:spPr>
        <p:txBody>
          <a:bodyPr anchor="b">
            <a:normAutofit/>
          </a:bodyPr>
          <a:lstStyle/>
          <a:p>
            <a:r>
              <a:rPr lang="en-US" sz="4400" dirty="0"/>
              <a:t>School…where do we stand?</a:t>
            </a:r>
          </a:p>
        </p:txBody>
      </p:sp>
      <p:pic>
        <p:nvPicPr>
          <p:cNvPr id="1028" name="Picture 4" descr="Princeton University - Wikipedia">
            <a:extLst>
              <a:ext uri="{FF2B5EF4-FFF2-40B4-BE49-F238E27FC236}">
                <a16:creationId xmlns:a16="http://schemas.microsoft.com/office/drawing/2014/main" id="{219E92F0-D034-42E5-BE44-3AC9C4DC66A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5957" y="1430914"/>
            <a:ext cx="2743200" cy="34945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arvard University - Wikipedia">
            <a:extLst>
              <a:ext uri="{FF2B5EF4-FFF2-40B4-BE49-F238E27FC236}">
                <a16:creationId xmlns:a16="http://schemas.microsoft.com/office/drawing/2014/main" id="{42D06730-725B-440E-9B9D-E3E4DD79C3E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58638" y="565247"/>
            <a:ext cx="2133250" cy="207458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King's College | Hamilton Wiki | Fandom">
            <a:extLst>
              <a:ext uri="{FF2B5EF4-FFF2-40B4-BE49-F238E27FC236}">
                <a16:creationId xmlns:a16="http://schemas.microsoft.com/office/drawing/2014/main" id="{5F9C659E-B0C1-4F45-B9A3-A963FC2FFFD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589273" y="873677"/>
            <a:ext cx="2146771" cy="214677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57CAF84-ABB4-40B7-B684-7C52AA9B86BD}"/>
              </a:ext>
            </a:extLst>
          </p:cNvPr>
          <p:cNvSpPr>
            <a:spLocks noGrp="1"/>
          </p:cNvSpPr>
          <p:nvPr>
            <p:ph idx="1"/>
          </p:nvPr>
        </p:nvSpPr>
        <p:spPr>
          <a:xfrm>
            <a:off x="4324350" y="5104263"/>
            <a:ext cx="6402790" cy="1252087"/>
          </a:xfrm>
        </p:spPr>
        <p:txBody>
          <a:bodyPr>
            <a:normAutofit/>
          </a:bodyPr>
          <a:lstStyle/>
          <a:p>
            <a:pPr>
              <a:lnSpc>
                <a:spcPct val="90000"/>
              </a:lnSpc>
            </a:pPr>
            <a:r>
              <a:rPr lang="en-US" sz="1300" dirty="0"/>
              <a:t>Once upon a time, very few people went to school</a:t>
            </a:r>
          </a:p>
          <a:p>
            <a:pPr>
              <a:lnSpc>
                <a:spcPct val="90000"/>
              </a:lnSpc>
            </a:pPr>
            <a:r>
              <a:rPr lang="en-US" sz="1300" dirty="0"/>
              <a:t>Those who did usually went in their late teens and came out with a Bachelor’s before hitting twenty</a:t>
            </a:r>
          </a:p>
          <a:p>
            <a:pPr>
              <a:lnSpc>
                <a:spcPct val="90000"/>
              </a:lnSpc>
            </a:pPr>
            <a:r>
              <a:rPr lang="en-US" sz="1300" dirty="0"/>
              <a:t>They also came out with more opportunities and knowledge than most of the people in our nation</a:t>
            </a:r>
          </a:p>
        </p:txBody>
      </p:sp>
    </p:spTree>
    <p:extLst>
      <p:ext uri="{BB962C8B-B14F-4D97-AF65-F5344CB8AC3E}">
        <p14:creationId xmlns:p14="http://schemas.microsoft.com/office/powerpoint/2010/main" val="13266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41DB91-0B10-46D9-B34B-7BFF96026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DC819D">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779AEBA-C0DC-46DD-840B-C3C8F671C11B}"/>
              </a:ext>
            </a:extLst>
          </p:cNvPr>
          <p:cNvSpPr>
            <a:spLocks noGrp="1"/>
          </p:cNvSpPr>
          <p:nvPr>
            <p:ph type="title"/>
          </p:nvPr>
        </p:nvSpPr>
        <p:spPr>
          <a:xfrm>
            <a:off x="5526156" y="365125"/>
            <a:ext cx="5827643" cy="1433433"/>
          </a:xfrm>
        </p:spPr>
        <p:txBody>
          <a:bodyPr anchor="b">
            <a:normAutofit/>
          </a:bodyPr>
          <a:lstStyle/>
          <a:p>
            <a:r>
              <a:rPr lang="en-US" dirty="0"/>
              <a:t>No justified envy</a:t>
            </a:r>
          </a:p>
        </p:txBody>
      </p:sp>
      <p:pic>
        <p:nvPicPr>
          <p:cNvPr id="7" name="Graphic 6" descr="Moustache Face with Solid Fill">
            <a:extLst>
              <a:ext uri="{FF2B5EF4-FFF2-40B4-BE49-F238E27FC236}">
                <a16:creationId xmlns:a16="http://schemas.microsoft.com/office/drawing/2014/main" id="{055977B7-7218-4B93-8F82-5F76794A5D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3717" y="2782956"/>
            <a:ext cx="3449030" cy="3449030"/>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8B4993-7C7C-4523-BD50-0D0C50D1145F}"/>
                  </a:ext>
                </a:extLst>
              </p:cNvPr>
              <p:cNvSpPr>
                <a:spLocks noGrp="1"/>
              </p:cNvSpPr>
              <p:nvPr>
                <p:ph idx="1"/>
              </p:nvPr>
            </p:nvSpPr>
            <p:spPr>
              <a:xfrm>
                <a:off x="4700588" y="2055813"/>
                <a:ext cx="7143750" cy="4121149"/>
              </a:xfrm>
            </p:spPr>
            <p:txBody>
              <a:bodyPr anchor="t">
                <a:normAutofit/>
              </a:bodyPr>
              <a:lstStyle/>
              <a:p>
                <a:pPr>
                  <a:lnSpc>
                    <a:spcPct val="90000"/>
                  </a:lnSpc>
                </a:pPr>
                <a:r>
                  <a:rPr lang="en-US" sz="1900" dirty="0"/>
                  <a:t>We want our algorithm to “respect priorities”</a:t>
                </a:r>
              </a:p>
              <a:p>
                <a:pPr>
                  <a:lnSpc>
                    <a:spcPct val="90000"/>
                  </a:lnSpc>
                </a:pPr>
                <a:r>
                  <a:rPr lang="en-US" sz="1900" dirty="0"/>
                  <a:t>One way to interpret that is stability</a:t>
                </a:r>
              </a:p>
              <a:p>
                <a:pPr>
                  <a:lnSpc>
                    <a:spcPct val="90000"/>
                  </a:lnSpc>
                </a:pPr>
                <a:r>
                  <a:rPr lang="en-US" sz="1900" dirty="0"/>
                  <a:t>Stability of a matching </a:t>
                </a:r>
                <a14:m>
                  <m:oMath xmlns:m="http://schemas.openxmlformats.org/officeDocument/2006/math">
                    <m:r>
                      <a:rPr lang="en-US" sz="1900" b="0" i="1">
                        <a:latin typeface="Cambria Math" panose="02040503050406030204" pitchFamily="18" charset="0"/>
                      </a:rPr>
                      <m:t>𝜇</m:t>
                    </m:r>
                  </m:oMath>
                </a14:m>
                <a:r>
                  <a:rPr lang="en-US" sz="1900" dirty="0"/>
                  <a:t> in this context would mean:</a:t>
                </a:r>
              </a:p>
              <a:p>
                <a:pPr lvl="1">
                  <a:lnSpc>
                    <a:spcPct val="90000"/>
                  </a:lnSpc>
                </a:pPr>
                <a:r>
                  <a:rPr lang="en-US" sz="1900" dirty="0"/>
                  <a:t>If </a:t>
                </a:r>
                <a14:m>
                  <m:oMath xmlns:m="http://schemas.openxmlformats.org/officeDocument/2006/math">
                    <m:r>
                      <m:rPr>
                        <m:sty m:val="p"/>
                      </m:rPr>
                      <a:rPr lang="en-US" sz="1900" b="0" i="0">
                        <a:latin typeface="Cambria Math" panose="02040503050406030204" pitchFamily="18" charset="0"/>
                        <a:ea typeface="Cambria Math" panose="02040503050406030204" pitchFamily="18" charset="0"/>
                      </a:rPr>
                      <m:t>s</m:t>
                    </m:r>
                    <m:sSub>
                      <m:sSubPr>
                        <m:ctrlPr>
                          <a:rPr lang="en-US" sz="1900" i="1">
                            <a:latin typeface="Cambria Math" panose="02040503050406030204" pitchFamily="18" charset="0"/>
                            <a:ea typeface="Cambria Math" panose="02040503050406030204" pitchFamily="18" charset="0"/>
                          </a:rPr>
                        </m:ctrlPr>
                      </m:sSubPr>
                      <m:e>
                        <m:r>
                          <a:rPr lang="en-US" sz="1900" i="1">
                            <a:latin typeface="Cambria Math" panose="02040503050406030204" pitchFamily="18" charset="0"/>
                            <a:ea typeface="Cambria Math" panose="02040503050406030204" pitchFamily="18" charset="0"/>
                          </a:rPr>
                          <m:t>⇜</m:t>
                        </m:r>
                      </m:e>
                      <m:sub>
                        <m:r>
                          <a:rPr lang="en-US" sz="1900" i="1">
                            <a:latin typeface="Cambria Math" panose="02040503050406030204" pitchFamily="18" charset="0"/>
                            <a:ea typeface="Cambria Math" panose="02040503050406030204" pitchFamily="18" charset="0"/>
                          </a:rPr>
                          <m:t>𝑎</m:t>
                        </m:r>
                      </m:sub>
                    </m:sSub>
                    <m:r>
                      <a:rPr lang="en-US" sz="1900" b="0" i="1">
                        <a:latin typeface="Cambria Math" panose="02040503050406030204" pitchFamily="18" charset="0"/>
                        <a:ea typeface="Cambria Math" panose="02040503050406030204" pitchFamily="18" charset="0"/>
                      </a:rPr>
                      <m:t> </m:t>
                    </m:r>
                    <m:r>
                      <a:rPr lang="en-US" sz="1900" b="0" i="1">
                        <a:latin typeface="Cambria Math" panose="02040503050406030204" pitchFamily="18" charset="0"/>
                        <a:ea typeface="Cambria Math" panose="02040503050406030204" pitchFamily="18" charset="0"/>
                      </a:rPr>
                      <m:t>𝜇</m:t>
                    </m:r>
                    <m:r>
                      <a:rPr lang="en-US" sz="1900" b="0" i="1">
                        <a:latin typeface="Cambria Math" panose="02040503050406030204" pitchFamily="18" charset="0"/>
                        <a:ea typeface="Cambria Math" panose="02040503050406030204" pitchFamily="18" charset="0"/>
                      </a:rPr>
                      <m:t>(</m:t>
                    </m:r>
                    <m:r>
                      <a:rPr lang="en-US" sz="1900" b="0" i="1">
                        <a:latin typeface="Cambria Math" panose="02040503050406030204" pitchFamily="18" charset="0"/>
                        <a:ea typeface="Cambria Math" panose="02040503050406030204" pitchFamily="18" charset="0"/>
                      </a:rPr>
                      <m:t>𝑎</m:t>
                    </m:r>
                    <m:r>
                      <a:rPr lang="en-US" sz="1900" b="0" i="1">
                        <a:latin typeface="Cambria Math" panose="02040503050406030204" pitchFamily="18" charset="0"/>
                        <a:ea typeface="Cambria Math" panose="02040503050406030204" pitchFamily="18" charset="0"/>
                      </a:rPr>
                      <m:t>)</m:t>
                    </m:r>
                  </m:oMath>
                </a14:m>
                <a:r>
                  <a:rPr lang="en-US" sz="1900" dirty="0"/>
                  <a:t> then</a:t>
                </a:r>
              </a:p>
              <a:p>
                <a:pPr marL="914400" lvl="2" indent="0">
                  <a:lnSpc>
                    <a:spcPct val="90000"/>
                  </a:lnSpc>
                  <a:buNone/>
                </a:pPr>
                <a14:m>
                  <m:oMathPara xmlns:m="http://schemas.openxmlformats.org/officeDocument/2006/math">
                    <m:oMathParaPr>
                      <m:jc m:val="centerGroup"/>
                    </m:oMathParaPr>
                    <m:oMath xmlns:m="http://schemas.openxmlformats.org/officeDocument/2006/math">
                      <m:d>
                        <m:dPr>
                          <m:begChr m:val="|"/>
                          <m:endChr m:val="|"/>
                          <m:ctrlPr>
                            <a:rPr lang="en-US" sz="1900" b="0" i="1">
                              <a:latin typeface="Cambria Math" panose="02040503050406030204" pitchFamily="18" charset="0"/>
                            </a:rPr>
                          </m:ctrlPr>
                        </m:dPr>
                        <m:e>
                          <m:r>
                            <a:rPr lang="en-US" sz="1900" b="0" i="1">
                              <a:latin typeface="Cambria Math" panose="02040503050406030204" pitchFamily="18" charset="0"/>
                            </a:rPr>
                            <m:t>𝜇</m:t>
                          </m:r>
                          <m:d>
                            <m:dPr>
                              <m:ctrlPr>
                                <a:rPr lang="en-US" sz="1900" b="0" i="1">
                                  <a:latin typeface="Cambria Math" panose="02040503050406030204" pitchFamily="18" charset="0"/>
                                </a:rPr>
                              </m:ctrlPr>
                            </m:dPr>
                            <m:e>
                              <m:r>
                                <a:rPr lang="en-US" sz="1900" b="0" i="1">
                                  <a:latin typeface="Cambria Math" panose="02040503050406030204" pitchFamily="18" charset="0"/>
                                </a:rPr>
                                <m:t>𝑠</m:t>
                              </m:r>
                            </m:e>
                          </m:d>
                        </m:e>
                      </m:d>
                      <m:r>
                        <a:rPr lang="en-US" sz="1900" b="0" i="1">
                          <a:latin typeface="Cambria Math" panose="02040503050406030204" pitchFamily="18" charset="0"/>
                        </a:rPr>
                        <m:t>=</m:t>
                      </m:r>
                      <m:sSub>
                        <m:sSubPr>
                          <m:ctrlPr>
                            <a:rPr lang="en-US" sz="1900" b="0" i="1">
                              <a:latin typeface="Cambria Math" panose="02040503050406030204" pitchFamily="18" charset="0"/>
                            </a:rPr>
                          </m:ctrlPr>
                        </m:sSubPr>
                        <m:e>
                          <m:r>
                            <a:rPr lang="en-US" sz="1900" b="0" i="1">
                              <a:latin typeface="Cambria Math" panose="02040503050406030204" pitchFamily="18" charset="0"/>
                            </a:rPr>
                            <m:t>𝑐</m:t>
                          </m:r>
                        </m:e>
                        <m:sub>
                          <m:r>
                            <a:rPr lang="en-US" sz="1900" b="0" i="1">
                              <a:latin typeface="Cambria Math" panose="02040503050406030204" pitchFamily="18" charset="0"/>
                            </a:rPr>
                            <m:t>𝑠</m:t>
                          </m:r>
                        </m:sub>
                      </m:sSub>
                    </m:oMath>
                  </m:oMathPara>
                </a14:m>
                <a:endParaRPr lang="en-US" sz="1900" dirty="0"/>
              </a:p>
              <a:p>
                <a:pPr marL="914400" lvl="2" indent="0">
                  <a:lnSpc>
                    <a:spcPct val="90000"/>
                  </a:lnSpc>
                  <a:buNone/>
                </a:pPr>
                <a14:m>
                  <m:oMathPara xmlns:m="http://schemas.openxmlformats.org/officeDocument/2006/math">
                    <m:oMathParaPr>
                      <m:jc m:val="centerGroup"/>
                    </m:oMathParaPr>
                    <m:oMath xmlns:m="http://schemas.openxmlformats.org/officeDocument/2006/math">
                      <m:r>
                        <a:rPr lang="en-US" sz="1900" b="0" i="1">
                          <a:latin typeface="Cambria Math" panose="02040503050406030204" pitchFamily="18" charset="0"/>
                        </a:rPr>
                        <m:t>𝐸𝑣𝑒𝑟𝑦</m:t>
                      </m:r>
                      <m:r>
                        <a:rPr lang="en-US" sz="1900" b="0" i="1">
                          <a:latin typeface="Cambria Math" panose="02040503050406030204" pitchFamily="18" charset="0"/>
                        </a:rPr>
                        <m:t> </m:t>
                      </m:r>
                      <m:r>
                        <a:rPr lang="en-US" sz="1900" b="0" i="1">
                          <a:latin typeface="Cambria Math" panose="02040503050406030204" pitchFamily="18" charset="0"/>
                        </a:rPr>
                        <m:t>𝑠𝑡𝑢𝑑𝑒𝑛𝑡</m:t>
                      </m:r>
                      <m:r>
                        <a:rPr lang="en-US" sz="1900" b="0" i="1">
                          <a:latin typeface="Cambria Math" panose="02040503050406030204" pitchFamily="18" charset="0"/>
                        </a:rPr>
                        <m:t> </m:t>
                      </m:r>
                      <m:sSup>
                        <m:sSupPr>
                          <m:ctrlPr>
                            <a:rPr lang="en-US" sz="1900" b="0" i="1">
                              <a:latin typeface="Cambria Math" panose="02040503050406030204" pitchFamily="18" charset="0"/>
                            </a:rPr>
                          </m:ctrlPr>
                        </m:sSupPr>
                        <m:e>
                          <m:r>
                            <a:rPr lang="en-US" sz="1900" b="0" i="1">
                              <a:latin typeface="Cambria Math" panose="02040503050406030204" pitchFamily="18" charset="0"/>
                            </a:rPr>
                            <m:t>𝑎</m:t>
                          </m:r>
                        </m:e>
                        <m:sup>
                          <m:r>
                            <a:rPr lang="en-US" sz="1900" b="0" i="1">
                              <a:latin typeface="Cambria Math" panose="02040503050406030204" pitchFamily="18" charset="0"/>
                            </a:rPr>
                            <m:t>′</m:t>
                          </m:r>
                        </m:sup>
                      </m:sSup>
                      <m:r>
                        <a:rPr lang="en-US" sz="1900" b="0" i="1">
                          <a:latin typeface="Cambria Math" panose="02040503050406030204" pitchFamily="18" charset="0"/>
                          <a:ea typeface="Cambria Math" panose="02040503050406030204" pitchFamily="18" charset="0"/>
                        </a:rPr>
                        <m:t>∈</m:t>
                      </m:r>
                      <m:r>
                        <a:rPr lang="en-US" sz="1900" b="0" i="1">
                          <a:latin typeface="Cambria Math" panose="02040503050406030204" pitchFamily="18" charset="0"/>
                          <a:ea typeface="Cambria Math" panose="02040503050406030204" pitchFamily="18" charset="0"/>
                        </a:rPr>
                        <m:t>𝜇</m:t>
                      </m:r>
                      <m:d>
                        <m:dPr>
                          <m:ctrlPr>
                            <a:rPr lang="en-US" sz="1900" b="0" i="1">
                              <a:latin typeface="Cambria Math" panose="02040503050406030204" pitchFamily="18" charset="0"/>
                              <a:ea typeface="Cambria Math" panose="02040503050406030204" pitchFamily="18" charset="0"/>
                            </a:rPr>
                          </m:ctrlPr>
                        </m:dPr>
                        <m:e>
                          <m:r>
                            <a:rPr lang="en-US" sz="1900" b="0" i="1">
                              <a:latin typeface="Cambria Math" panose="02040503050406030204" pitchFamily="18" charset="0"/>
                              <a:ea typeface="Cambria Math" panose="02040503050406030204" pitchFamily="18" charset="0"/>
                            </a:rPr>
                            <m:t>𝑠</m:t>
                          </m:r>
                        </m:e>
                      </m:d>
                      <m:r>
                        <a:rPr lang="en-US" sz="1900" b="0" i="1">
                          <a:latin typeface="Cambria Math" panose="02040503050406030204" pitchFamily="18" charset="0"/>
                          <a:ea typeface="Cambria Math" panose="02040503050406030204" pitchFamily="18" charset="0"/>
                        </a:rPr>
                        <m:t> </m:t>
                      </m:r>
                      <m:r>
                        <a:rPr lang="en-US" sz="1900" b="0" i="1">
                          <a:latin typeface="Cambria Math" panose="02040503050406030204" pitchFamily="18" charset="0"/>
                          <a:ea typeface="Cambria Math" panose="02040503050406030204" pitchFamily="18" charset="0"/>
                        </a:rPr>
                        <m:t>𝑠𝑎𝑡𝑖𝑠𝑓𝑖𝑒𝑠</m:t>
                      </m:r>
                      <m:r>
                        <a:rPr lang="en-US" sz="1900" b="0" i="1">
                          <a:latin typeface="Cambria Math" panose="02040503050406030204" pitchFamily="18" charset="0"/>
                          <a:ea typeface="Cambria Math" panose="02040503050406030204" pitchFamily="18" charset="0"/>
                        </a:rPr>
                        <m:t> </m:t>
                      </m:r>
                      <m:sSup>
                        <m:sSupPr>
                          <m:ctrlPr>
                            <a:rPr lang="en-US" sz="1900" b="0" i="1">
                              <a:latin typeface="Cambria Math" panose="02040503050406030204" pitchFamily="18" charset="0"/>
                              <a:ea typeface="Cambria Math" panose="02040503050406030204" pitchFamily="18" charset="0"/>
                            </a:rPr>
                          </m:ctrlPr>
                        </m:sSupPr>
                        <m:e>
                          <m:r>
                            <a:rPr lang="en-US" sz="1900" b="0" i="1">
                              <a:latin typeface="Cambria Math" panose="02040503050406030204" pitchFamily="18" charset="0"/>
                              <a:ea typeface="Cambria Math" panose="02040503050406030204" pitchFamily="18" charset="0"/>
                            </a:rPr>
                            <m:t>𝑎</m:t>
                          </m:r>
                        </m:e>
                        <m:sup>
                          <m:r>
                            <a:rPr lang="en-US" sz="1900" b="0" i="1">
                              <a:latin typeface="Cambria Math" panose="02040503050406030204" pitchFamily="18" charset="0"/>
                              <a:ea typeface="Cambria Math" panose="02040503050406030204" pitchFamily="18" charset="0"/>
                            </a:rPr>
                            <m:t>′</m:t>
                          </m:r>
                        </m:sup>
                      </m:sSup>
                      <m:sSub>
                        <m:sSubPr>
                          <m:ctrlPr>
                            <a:rPr lang="en-US" sz="1900" i="1">
                              <a:latin typeface="Cambria Math" panose="02040503050406030204" pitchFamily="18" charset="0"/>
                              <a:ea typeface="Cambria Math" panose="02040503050406030204" pitchFamily="18" charset="0"/>
                            </a:rPr>
                          </m:ctrlPr>
                        </m:sSubPr>
                        <m:e>
                          <m:r>
                            <a:rPr lang="en-US" sz="1900" i="1">
                              <a:latin typeface="Cambria Math" panose="02040503050406030204" pitchFamily="18" charset="0"/>
                              <a:ea typeface="Cambria Math" panose="02040503050406030204" pitchFamily="18" charset="0"/>
                            </a:rPr>
                            <m:t>⇜</m:t>
                          </m:r>
                        </m:e>
                        <m:sub>
                          <m:r>
                            <a:rPr lang="en-US" sz="1900" b="0" i="1">
                              <a:latin typeface="Cambria Math" panose="02040503050406030204" pitchFamily="18" charset="0"/>
                              <a:ea typeface="Cambria Math" panose="02040503050406030204" pitchFamily="18" charset="0"/>
                            </a:rPr>
                            <m:t>𝑠</m:t>
                          </m:r>
                        </m:sub>
                      </m:sSub>
                      <m:r>
                        <a:rPr lang="en-US" sz="1900" b="0" i="1">
                          <a:latin typeface="Cambria Math" panose="02040503050406030204" pitchFamily="18" charset="0"/>
                          <a:ea typeface="Cambria Math" panose="02040503050406030204" pitchFamily="18" charset="0"/>
                        </a:rPr>
                        <m:t> </m:t>
                      </m:r>
                      <m:r>
                        <a:rPr lang="en-US" sz="1900" b="0" i="1">
                          <a:latin typeface="Cambria Math" panose="02040503050406030204" pitchFamily="18" charset="0"/>
                          <a:ea typeface="Cambria Math" panose="02040503050406030204" pitchFamily="18" charset="0"/>
                        </a:rPr>
                        <m:t>𝑎</m:t>
                      </m:r>
                    </m:oMath>
                  </m:oMathPara>
                </a14:m>
                <a:endParaRPr lang="en-US" sz="1900" b="0" dirty="0">
                  <a:ea typeface="Cambria Math" panose="02040503050406030204" pitchFamily="18" charset="0"/>
                </a:endParaRPr>
              </a:p>
              <a:p>
                <a:pPr>
                  <a:lnSpc>
                    <a:spcPct val="90000"/>
                  </a:lnSpc>
                </a:pPr>
                <a:r>
                  <a:rPr lang="en-US" sz="1900" b="0" dirty="0"/>
                  <a:t>In other words, if a didn’t get a school they wanted, it’s because that school is full of students with higher priorities</a:t>
                </a:r>
              </a:p>
              <a:p>
                <a:pPr>
                  <a:lnSpc>
                    <a:spcPct val="90000"/>
                  </a:lnSpc>
                </a:pPr>
                <a:r>
                  <a:rPr lang="en-US" sz="1900" dirty="0"/>
                  <a:t>This is known as </a:t>
                </a:r>
                <a:r>
                  <a:rPr lang="en-US" sz="1900" b="1" dirty="0"/>
                  <a:t>no justified envy</a:t>
                </a:r>
                <a:endParaRPr lang="en-US" sz="1900" b="0" dirty="0"/>
              </a:p>
            </p:txBody>
          </p:sp>
        </mc:Choice>
        <mc:Fallback xmlns="">
          <p:sp>
            <p:nvSpPr>
              <p:cNvPr id="3" name="Content Placeholder 2">
                <a:extLst>
                  <a:ext uri="{FF2B5EF4-FFF2-40B4-BE49-F238E27FC236}">
                    <a16:creationId xmlns:a16="http://schemas.microsoft.com/office/drawing/2014/main" id="{9E8B4993-7C7C-4523-BD50-0D0C50D1145F}"/>
                  </a:ext>
                </a:extLst>
              </p:cNvPr>
              <p:cNvSpPr>
                <a:spLocks noGrp="1" noRot="1" noChangeAspect="1" noMove="1" noResize="1" noEditPoints="1" noAdjustHandles="1" noChangeArrowheads="1" noChangeShapeType="1" noTextEdit="1"/>
              </p:cNvSpPr>
              <p:nvPr>
                <p:ph idx="1"/>
              </p:nvPr>
            </p:nvSpPr>
            <p:spPr>
              <a:xfrm>
                <a:off x="4700588" y="2055813"/>
                <a:ext cx="7143750" cy="4121149"/>
              </a:xfrm>
              <a:blipFill>
                <a:blip r:embed="rId5"/>
                <a:stretch>
                  <a:fillRect l="-597" t="-1479" r="-683"/>
                </a:stretch>
              </a:blipFill>
            </p:spPr>
            <p:txBody>
              <a:bodyPr/>
              <a:lstStyle/>
              <a:p>
                <a:r>
                  <a:rPr lang="en-US">
                    <a:noFill/>
                  </a:rPr>
                  <a:t> </a:t>
                </a:r>
              </a:p>
            </p:txBody>
          </p:sp>
        </mc:Fallback>
      </mc:AlternateContent>
    </p:spTree>
    <p:extLst>
      <p:ext uri="{BB962C8B-B14F-4D97-AF65-F5344CB8AC3E}">
        <p14:creationId xmlns:p14="http://schemas.microsoft.com/office/powerpoint/2010/main" val="597634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388F20F8-60BF-42FE-A252-DFD5A7445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0">
            <a:extLst>
              <a:ext uri="{FF2B5EF4-FFF2-40B4-BE49-F238E27FC236}">
                <a16:creationId xmlns:a16="http://schemas.microsoft.com/office/drawing/2014/main" id="{98A68847-134F-4AF1-B1C6-332344C9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rgbClr val="DC819D">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C7FADBC1-1224-42B6-97E7-F9329AD990CA}"/>
              </a:ext>
            </a:extLst>
          </p:cNvPr>
          <p:cNvSpPr>
            <a:spLocks noGrp="1"/>
          </p:cNvSpPr>
          <p:nvPr>
            <p:ph type="title"/>
          </p:nvPr>
        </p:nvSpPr>
        <p:spPr>
          <a:xfrm>
            <a:off x="838200" y="365125"/>
            <a:ext cx="10515600" cy="1325563"/>
          </a:xfrm>
        </p:spPr>
        <p:txBody>
          <a:bodyPr>
            <a:normAutofit/>
          </a:bodyPr>
          <a:lstStyle/>
          <a:p>
            <a:r>
              <a:rPr lang="en-US"/>
              <a:t>Deferred acceptance (DA)</a:t>
            </a:r>
            <a:endParaRPr lang="en-US" dirty="0"/>
          </a:p>
        </p:txBody>
      </p:sp>
      <p:graphicFrame>
        <p:nvGraphicFramePr>
          <p:cNvPr id="15" name="Content Placeholder 2">
            <a:extLst>
              <a:ext uri="{FF2B5EF4-FFF2-40B4-BE49-F238E27FC236}">
                <a16:creationId xmlns:a16="http://schemas.microsoft.com/office/drawing/2014/main" id="{EF68C497-C1AC-4C35-9678-C5859E3B6D37}"/>
              </a:ext>
            </a:extLst>
          </p:cNvPr>
          <p:cNvGraphicFramePr>
            <a:graphicFrameLocks noGrp="1"/>
          </p:cNvGraphicFramePr>
          <p:nvPr>
            <p:ph idx="1"/>
            <p:extLst>
              <p:ext uri="{D42A27DB-BD31-4B8C-83A1-F6EECF244321}">
                <p14:modId xmlns:p14="http://schemas.microsoft.com/office/powerpoint/2010/main" val="845852808"/>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5320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graphicEl>
                                              <a:dgm id="{FBB98445-30F9-4F67-8D1C-841C547B6914}"/>
                                            </p:graphicEl>
                                          </p:spTgt>
                                        </p:tgtEl>
                                        <p:attrNameLst>
                                          <p:attrName>style.visibility</p:attrName>
                                        </p:attrNameLst>
                                      </p:cBhvr>
                                      <p:to>
                                        <p:strVal val="visible"/>
                                      </p:to>
                                    </p:set>
                                    <p:animEffect transition="in" filter="randombar(horizontal)">
                                      <p:cBhvr>
                                        <p:cTn id="7" dur="500"/>
                                        <p:tgtEl>
                                          <p:spTgt spid="15">
                                            <p:graphicEl>
                                              <a:dgm id="{FBB98445-30F9-4F67-8D1C-841C547B691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5">
                                            <p:graphicEl>
                                              <a:dgm id="{0151E876-D075-4F8E-839C-F8BE4188CEB3}"/>
                                            </p:graphicEl>
                                          </p:spTgt>
                                        </p:tgtEl>
                                        <p:attrNameLst>
                                          <p:attrName>style.visibility</p:attrName>
                                        </p:attrNameLst>
                                      </p:cBhvr>
                                      <p:to>
                                        <p:strVal val="visible"/>
                                      </p:to>
                                    </p:set>
                                    <p:animEffect transition="in" filter="randombar(horizontal)">
                                      <p:cBhvr>
                                        <p:cTn id="12" dur="500"/>
                                        <p:tgtEl>
                                          <p:spTgt spid="15">
                                            <p:graphicEl>
                                              <a:dgm id="{0151E876-D075-4F8E-839C-F8BE4188CEB3}"/>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5">
                                            <p:graphicEl>
                                              <a:dgm id="{D1D4A331-FAC7-4883-B941-93D671E796A6}"/>
                                            </p:graphicEl>
                                          </p:spTgt>
                                        </p:tgtEl>
                                        <p:attrNameLst>
                                          <p:attrName>style.visibility</p:attrName>
                                        </p:attrNameLst>
                                      </p:cBhvr>
                                      <p:to>
                                        <p:strVal val="visible"/>
                                      </p:to>
                                    </p:set>
                                    <p:animEffect transition="in" filter="randombar(horizontal)">
                                      <p:cBhvr>
                                        <p:cTn id="17" dur="500"/>
                                        <p:tgtEl>
                                          <p:spTgt spid="15">
                                            <p:graphicEl>
                                              <a:dgm id="{D1D4A331-FAC7-4883-B941-93D671E796A6}"/>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5">
                                            <p:graphicEl>
                                              <a:dgm id="{2B08EE26-49BC-4E25-A878-39DE5AF203F2}"/>
                                            </p:graphicEl>
                                          </p:spTgt>
                                        </p:tgtEl>
                                        <p:attrNameLst>
                                          <p:attrName>style.visibility</p:attrName>
                                        </p:attrNameLst>
                                      </p:cBhvr>
                                      <p:to>
                                        <p:strVal val="visible"/>
                                      </p:to>
                                    </p:set>
                                    <p:animEffect transition="in" filter="randombar(horizontal)">
                                      <p:cBhvr>
                                        <p:cTn id="22" dur="500"/>
                                        <p:tgtEl>
                                          <p:spTgt spid="15">
                                            <p:graphicEl>
                                              <a:dgm id="{2B08EE26-49BC-4E25-A878-39DE5AF203F2}"/>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5">
                                            <p:graphicEl>
                                              <a:dgm id="{67D7F7DE-7F3D-4ABC-8F9F-F1AC8CA2C80D}"/>
                                            </p:graphicEl>
                                          </p:spTgt>
                                        </p:tgtEl>
                                        <p:attrNameLst>
                                          <p:attrName>style.visibility</p:attrName>
                                        </p:attrNameLst>
                                      </p:cBhvr>
                                      <p:to>
                                        <p:strVal val="visible"/>
                                      </p:to>
                                    </p:set>
                                    <p:animEffect transition="in" filter="randombar(horizontal)">
                                      <p:cBhvr>
                                        <p:cTn id="27" dur="500"/>
                                        <p:tgtEl>
                                          <p:spTgt spid="15">
                                            <p:graphicEl>
                                              <a:dgm id="{67D7F7DE-7F3D-4ABC-8F9F-F1AC8CA2C80D}"/>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5">
                                            <p:graphicEl>
                                              <a:dgm id="{EA716671-4CA1-43F4-8125-33C03CE03354}"/>
                                            </p:graphicEl>
                                          </p:spTgt>
                                        </p:tgtEl>
                                        <p:attrNameLst>
                                          <p:attrName>style.visibility</p:attrName>
                                        </p:attrNameLst>
                                      </p:cBhvr>
                                      <p:to>
                                        <p:strVal val="visible"/>
                                      </p:to>
                                    </p:set>
                                    <p:animEffect transition="in" filter="randombar(horizontal)">
                                      <p:cBhvr>
                                        <p:cTn id="32" dur="500"/>
                                        <p:tgtEl>
                                          <p:spTgt spid="15">
                                            <p:graphicEl>
                                              <a:dgm id="{EA716671-4CA1-43F4-8125-33C03CE0335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uiExpand="1">
        <p:bldSub>
          <a:bldDgm bld="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DC819D"/>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3A60BE1-EF80-486A-B461-977DE53D4AE9}"/>
              </a:ext>
            </a:extLst>
          </p:cNvPr>
          <p:cNvSpPr>
            <a:spLocks noGrp="1"/>
          </p:cNvSpPr>
          <p:nvPr>
            <p:ph type="title"/>
          </p:nvPr>
        </p:nvSpPr>
        <p:spPr>
          <a:xfrm>
            <a:off x="838200" y="713312"/>
            <a:ext cx="3461084" cy="5431376"/>
          </a:xfrm>
        </p:spPr>
        <p:txBody>
          <a:bodyPr>
            <a:normAutofit/>
          </a:bodyPr>
          <a:lstStyle/>
          <a:p>
            <a:r>
              <a:rPr lang="en-US" dirty="0">
                <a:solidFill>
                  <a:srgbClr val="FFFFFF"/>
                </a:solidFill>
              </a:rPr>
              <a:t>An issue arises: pareto efficiency</a:t>
            </a:r>
          </a:p>
        </p:txBody>
      </p:sp>
      <p:sp>
        <p:nvSpPr>
          <p:cNvPr id="17" name="Content Placeholder 2">
            <a:extLst>
              <a:ext uri="{FF2B5EF4-FFF2-40B4-BE49-F238E27FC236}">
                <a16:creationId xmlns:a16="http://schemas.microsoft.com/office/drawing/2014/main" id="{F662EDA5-0140-4575-9DD0-64CFA1A0F35E}"/>
              </a:ext>
            </a:extLst>
          </p:cNvPr>
          <p:cNvSpPr>
            <a:spLocks noGrp="1"/>
          </p:cNvSpPr>
          <p:nvPr>
            <p:ph idx="1"/>
          </p:nvPr>
        </p:nvSpPr>
        <p:spPr>
          <a:xfrm>
            <a:off x="6095999" y="713313"/>
            <a:ext cx="5257801" cy="5431376"/>
          </a:xfrm>
        </p:spPr>
        <p:txBody>
          <a:bodyPr anchor="ctr">
            <a:normAutofit/>
          </a:bodyPr>
          <a:lstStyle/>
          <a:p>
            <a:r>
              <a:rPr lang="en-US" sz="2000" dirty="0"/>
              <a:t>Pareto efficiency is a situation where no individual or preference criterion can be better off without making at least one individual or preference criterion worse off or without any loss thereof</a:t>
            </a:r>
          </a:p>
          <a:p>
            <a:r>
              <a:rPr lang="en-US" sz="2000" dirty="0"/>
              <a:t>This doesn’t happen here…</a:t>
            </a:r>
          </a:p>
          <a:p>
            <a:r>
              <a:rPr lang="en-US" sz="2000" dirty="0"/>
              <a:t>Check this </a:t>
            </a:r>
            <a:r>
              <a:rPr lang="en-US" sz="2000" dirty="0">
                <a:hlinkClick r:id="rId2"/>
              </a:rPr>
              <a:t>video</a:t>
            </a:r>
            <a:r>
              <a:rPr lang="en-US" sz="2000" dirty="0"/>
              <a:t> on Pareto efficiency</a:t>
            </a:r>
          </a:p>
          <a:p>
            <a:r>
              <a:rPr lang="en-US" sz="2000" dirty="0">
                <a:hlinkClick r:id="rId3"/>
              </a:rPr>
              <a:t>This</a:t>
            </a:r>
            <a:r>
              <a:rPr lang="en-US" sz="2000" dirty="0"/>
              <a:t> is also pretty good</a:t>
            </a:r>
          </a:p>
        </p:txBody>
      </p:sp>
    </p:spTree>
    <p:extLst>
      <p:ext uri="{BB962C8B-B14F-4D97-AF65-F5344CB8AC3E}">
        <p14:creationId xmlns:p14="http://schemas.microsoft.com/office/powerpoint/2010/main" val="58592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7">
                                            <p:txEl>
                                              <p:pRg st="1" end="1"/>
                                            </p:txEl>
                                          </p:spTgt>
                                        </p:tgtEl>
                                        <p:attrNameLst>
                                          <p:attrName>style.visibility</p:attrName>
                                        </p:attrNameLst>
                                      </p:cBhvr>
                                      <p:to>
                                        <p:strVal val="visible"/>
                                      </p:to>
                                    </p:set>
                                    <p:anim calcmode="lin" valueType="num">
                                      <p:cBhvr>
                                        <p:cTn id="14" dur="500" fill="hold"/>
                                        <p:tgtEl>
                                          <p:spTgt spid="17">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7">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7">
                                            <p:txEl>
                                              <p:pRg st="2" end="2"/>
                                            </p:txEl>
                                          </p:spTgt>
                                        </p:tgtEl>
                                        <p:attrNameLst>
                                          <p:attrName>style.visibility</p:attrName>
                                        </p:attrNameLst>
                                      </p:cBhvr>
                                      <p:to>
                                        <p:strVal val="visible"/>
                                      </p:to>
                                    </p:set>
                                    <p:anim calcmode="lin" valueType="num">
                                      <p:cBhvr>
                                        <p:cTn id="21" dur="500" fill="hold"/>
                                        <p:tgtEl>
                                          <p:spTgt spid="17">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7">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7">
                                            <p:txEl>
                                              <p:pRg st="3" end="3"/>
                                            </p:txEl>
                                          </p:spTgt>
                                        </p:tgtEl>
                                        <p:attrNameLst>
                                          <p:attrName>style.visibility</p:attrName>
                                        </p:attrNameLst>
                                      </p:cBhvr>
                                      <p:to>
                                        <p:strVal val="visible"/>
                                      </p:to>
                                    </p:set>
                                    <p:anim calcmode="lin" valueType="num">
                                      <p:cBhvr>
                                        <p:cTn id="28" dur="500" fill="hold"/>
                                        <p:tgtEl>
                                          <p:spTgt spid="17">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17">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D3F3261-980A-4CF5-B86A-20CAAF107899}"/>
              </a:ext>
            </a:extLst>
          </p:cNvPr>
          <p:cNvSpPr>
            <a:spLocks noGrp="1"/>
          </p:cNvSpPr>
          <p:nvPr>
            <p:ph type="title"/>
          </p:nvPr>
        </p:nvSpPr>
        <p:spPr>
          <a:xfrm>
            <a:off x="838201" y="643467"/>
            <a:ext cx="3888526" cy="1800526"/>
          </a:xfrm>
        </p:spPr>
        <p:txBody>
          <a:bodyPr>
            <a:normAutofit/>
          </a:bodyPr>
          <a:lstStyle/>
          <a:p>
            <a:r>
              <a:rPr lang="en-US" dirty="0"/>
              <a:t>Toy example to demonstrate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811276-9CF4-4573-B215-33809219082B}"/>
                  </a:ext>
                </a:extLst>
              </p:cNvPr>
              <p:cNvSpPr>
                <a:spLocks noGrp="1"/>
              </p:cNvSpPr>
              <p:nvPr>
                <p:ph idx="1"/>
              </p:nvPr>
            </p:nvSpPr>
            <p:spPr>
              <a:xfrm>
                <a:off x="643467" y="2443993"/>
                <a:ext cx="4671483" cy="4235413"/>
              </a:xfrm>
            </p:spPr>
            <p:txBody>
              <a:bodyPr>
                <a:normAutofit fontScale="85000" lnSpcReduction="10000"/>
              </a:bodyPr>
              <a:lstStyle/>
              <a:p>
                <a:r>
                  <a:rPr lang="en-US" sz="2000" dirty="0"/>
                  <a:t>There would be no loss if we switched</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3</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oMath>
                  </m:oMathPara>
                </a14:m>
                <a:endParaRPr lang="en-US" sz="2000" dirty="0"/>
              </a:p>
              <a:p>
                <a:pPr marL="0" indent="0" algn="ctr">
                  <a:buNone/>
                </a:pPr>
                <a:r>
                  <a:rPr lang="en-US" sz="2000" dirty="0"/>
                  <a:t>To</a:t>
                </a:r>
              </a:p>
              <a:p>
                <a:pPr marL="0" indent="0" algn="ctr">
                  <a:buNone/>
                </a:pPr>
                <a14:m>
                  <m:oMathPara xmlns:m="http://schemas.openxmlformats.org/officeDocument/2006/math">
                    <m:oMathParaPr>
                      <m:jc m:val="centerGroup"/>
                    </m:oMathParaPr>
                    <m:oMath xmlns:m="http://schemas.openxmlformats.org/officeDocument/2006/math">
                      <m:d>
                        <m:dPr>
                          <m:begChr m:val="{"/>
                          <m:endChr m:val="}"/>
                          <m:ctrlPr>
                            <a:rPr lang="en-US" sz="2000" b="0" i="1" smtClean="0">
                              <a:latin typeface="Cambria Math" panose="02040503050406030204" pitchFamily="18" charset="0"/>
                            </a:rPr>
                          </m:ctrlPr>
                        </m:dPr>
                        <m:e>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2</m:t>
                                  </m:r>
                                </m:sub>
                              </m:sSub>
                            </m:e>
                          </m:d>
                        </m:e>
                      </m:d>
                      <m:r>
                        <a:rPr lang="en-US" sz="2000" b="0" i="1" smtClean="0">
                          <a:latin typeface="Cambria Math" panose="02040503050406030204" pitchFamily="18" charset="0"/>
                        </a:rPr>
                        <m:t>, </m:t>
                      </m:r>
                      <m:d>
                        <m:dPr>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3</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1</m:t>
                              </m:r>
                            </m:sub>
                          </m:sSub>
                        </m:e>
                      </m:d>
                    </m:oMath>
                  </m:oMathPara>
                </a14:m>
                <a:endParaRPr lang="en-US" sz="2000" b="0" dirty="0"/>
              </a:p>
              <a:p>
                <a:r>
                  <a:rPr lang="en-US" sz="2000" dirty="0"/>
                  <a:t>In the context of stable matchings, the former will be “pareto efficient” and the same would occur if we cared about school preference</a:t>
                </a:r>
              </a:p>
              <a:p>
                <a:r>
                  <a:rPr lang="en-US" sz="2000" dirty="0"/>
                  <a:t>But at the same time, the latter also respects priorities in a sense</a:t>
                </a:r>
              </a:p>
              <a:p>
                <a:r>
                  <a:rPr lang="en-US" sz="2000" dirty="0"/>
                  <a:t>We don’t have efficiency…</a:t>
                </a:r>
              </a:p>
              <a:p>
                <a:r>
                  <a:rPr lang="en-US" sz="2000" dirty="0"/>
                  <a:t>We </a:t>
                </a:r>
                <a:r>
                  <a:rPr lang="en-US" sz="2000" b="1" dirty="0"/>
                  <a:t>don’t</a:t>
                </a:r>
                <a:r>
                  <a:rPr lang="en-US" sz="2000" dirty="0"/>
                  <a:t> have an algorithm which promises both stability and pareto efficiency…</a:t>
                </a:r>
              </a:p>
            </p:txBody>
          </p:sp>
        </mc:Choice>
        <mc:Fallback xmlns="">
          <p:sp>
            <p:nvSpPr>
              <p:cNvPr id="3" name="Content Placeholder 2">
                <a:extLst>
                  <a:ext uri="{FF2B5EF4-FFF2-40B4-BE49-F238E27FC236}">
                    <a16:creationId xmlns:a16="http://schemas.microsoft.com/office/drawing/2014/main" id="{FF811276-9CF4-4573-B215-33809219082B}"/>
                  </a:ext>
                </a:extLst>
              </p:cNvPr>
              <p:cNvSpPr>
                <a:spLocks noGrp="1" noRot="1" noChangeAspect="1" noMove="1" noResize="1" noEditPoints="1" noAdjustHandles="1" noChangeArrowheads="1" noChangeShapeType="1" noTextEdit="1"/>
              </p:cNvSpPr>
              <p:nvPr>
                <p:ph idx="1"/>
              </p:nvPr>
            </p:nvSpPr>
            <p:spPr>
              <a:xfrm>
                <a:off x="643467" y="2443993"/>
                <a:ext cx="4671483" cy="4235413"/>
              </a:xfrm>
              <a:blipFill>
                <a:blip r:embed="rId3"/>
                <a:stretch>
                  <a:fillRect l="-653" t="-1151" r="-52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F3F88A9A-3384-4FDF-BCFA-6CA171EC1A62}"/>
              </a:ext>
            </a:extLst>
          </p:cNvPr>
          <p:cNvPicPr>
            <a:picLocks noChangeAspect="1"/>
          </p:cNvPicPr>
          <p:nvPr/>
        </p:nvPicPr>
        <p:blipFill>
          <a:blip r:embed="rId4"/>
          <a:stretch>
            <a:fillRect/>
          </a:stretch>
        </p:blipFill>
        <p:spPr>
          <a:xfrm>
            <a:off x="6800986" y="2525741"/>
            <a:ext cx="4747547" cy="1834862"/>
          </a:xfrm>
          <a:prstGeom prst="rect">
            <a:avLst/>
          </a:prstGeom>
        </p:spPr>
      </p:pic>
    </p:spTree>
    <p:extLst>
      <p:ext uri="{BB962C8B-B14F-4D97-AF65-F5344CB8AC3E}">
        <p14:creationId xmlns:p14="http://schemas.microsoft.com/office/powerpoint/2010/main" val="404087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EC393DE-1394-4E5E-8479-8B46B8EE7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33334BC-A5C9-4E98-B2FE-3FB7AD4D0E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1BF2B1-C65B-4882-A79B-BFEEF449F6AD}"/>
              </a:ext>
            </a:extLst>
          </p:cNvPr>
          <p:cNvSpPr>
            <a:spLocks noGrp="1"/>
          </p:cNvSpPr>
          <p:nvPr>
            <p:ph type="title"/>
          </p:nvPr>
        </p:nvSpPr>
        <p:spPr>
          <a:xfrm>
            <a:off x="838200" y="713312"/>
            <a:ext cx="3200400" cy="5431376"/>
          </a:xfrm>
        </p:spPr>
        <p:txBody>
          <a:bodyPr>
            <a:normAutofit/>
          </a:bodyPr>
          <a:lstStyle/>
          <a:p>
            <a:r>
              <a:rPr lang="en-US">
                <a:solidFill>
                  <a:srgbClr val="DC819D"/>
                </a:solidFill>
              </a:rPr>
              <a:t>Pareto efficiency recapped</a:t>
            </a:r>
          </a:p>
        </p:txBody>
      </p:sp>
      <p:sp useBgFill="1">
        <p:nvSpPr>
          <p:cNvPr id="13" name="Freeform: Shape 12">
            <a:extLst>
              <a:ext uri="{FF2B5EF4-FFF2-40B4-BE49-F238E27FC236}">
                <a16:creationId xmlns:a16="http://schemas.microsoft.com/office/drawing/2014/main" id="{F7BB91D9-FCCF-4464-A06C-903EF4F37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4081" y="-3482"/>
            <a:ext cx="8047921" cy="6861482"/>
          </a:xfrm>
          <a:custGeom>
            <a:avLst/>
            <a:gdLst>
              <a:gd name="connsiteX0" fmla="*/ 58769 w 8047921"/>
              <a:gd name="connsiteY0" fmla="*/ 4239616 h 6861482"/>
              <a:gd name="connsiteX1" fmla="*/ 58894 w 8047921"/>
              <a:gd name="connsiteY1" fmla="*/ 4240495 h 6861482"/>
              <a:gd name="connsiteX2" fmla="*/ 59045 w 8047921"/>
              <a:gd name="connsiteY2" fmla="*/ 4241609 h 6861482"/>
              <a:gd name="connsiteX3" fmla="*/ 527473 w 8047921"/>
              <a:gd name="connsiteY3" fmla="*/ 0 h 6861482"/>
              <a:gd name="connsiteX4" fmla="*/ 8047921 w 8047921"/>
              <a:gd name="connsiteY4" fmla="*/ 0 h 6861482"/>
              <a:gd name="connsiteX5" fmla="*/ 8047921 w 8047921"/>
              <a:gd name="connsiteY5" fmla="*/ 6861482 h 6861482"/>
              <a:gd name="connsiteX6" fmla="*/ 1319860 w 8047921"/>
              <a:gd name="connsiteY6" fmla="*/ 6861482 h 6861482"/>
              <a:gd name="connsiteX7" fmla="*/ 1297994 w 8047921"/>
              <a:gd name="connsiteY7" fmla="*/ 6831011 h 6861482"/>
              <a:gd name="connsiteX8" fmla="*/ 1024504 w 8047921"/>
              <a:gd name="connsiteY8" fmla="*/ 6405892 h 6861482"/>
              <a:gd name="connsiteX9" fmla="*/ 843366 w 8047921"/>
              <a:gd name="connsiteY9" fmla="*/ 6082357 h 6861482"/>
              <a:gd name="connsiteX10" fmla="*/ 690198 w 8047921"/>
              <a:gd name="connsiteY10" fmla="*/ 5793573 h 6861482"/>
              <a:gd name="connsiteX11" fmla="*/ 777021 w 8047921"/>
              <a:gd name="connsiteY11" fmla="*/ 5729320 h 6861482"/>
              <a:gd name="connsiteX12" fmla="*/ 670606 w 8047921"/>
              <a:gd name="connsiteY12" fmla="*/ 5463560 h 6861482"/>
              <a:gd name="connsiteX13" fmla="*/ 332307 w 8047921"/>
              <a:gd name="connsiteY13" fmla="*/ 4640688 h 6861482"/>
              <a:gd name="connsiteX14" fmla="*/ 178764 w 8047921"/>
              <a:gd name="connsiteY14" fmla="*/ 4440302 h 6861482"/>
              <a:gd name="connsiteX15" fmla="*/ 102405 w 8047921"/>
              <a:gd name="connsiteY15" fmla="*/ 4371063 h 6861482"/>
              <a:gd name="connsiteX16" fmla="*/ 82464 w 8047921"/>
              <a:gd name="connsiteY16" fmla="*/ 4327380 h 6861482"/>
              <a:gd name="connsiteX17" fmla="*/ 72595 w 8047921"/>
              <a:gd name="connsiteY17" fmla="*/ 4327380 h 6861482"/>
              <a:gd name="connsiteX18" fmla="*/ 71105 w 8047921"/>
              <a:gd name="connsiteY18" fmla="*/ 4319440 h 6861482"/>
              <a:gd name="connsiteX19" fmla="*/ 63234 w 8047921"/>
              <a:gd name="connsiteY19" fmla="*/ 4265601 h 6861482"/>
              <a:gd name="connsiteX20" fmla="*/ 58391 w 8047921"/>
              <a:gd name="connsiteY20" fmla="*/ 4236887 h 6861482"/>
              <a:gd name="connsiteX21" fmla="*/ 58769 w 8047921"/>
              <a:gd name="connsiteY21" fmla="*/ 4239616 h 6861482"/>
              <a:gd name="connsiteX22" fmla="*/ 57161 w 8047921"/>
              <a:gd name="connsiteY22" fmla="*/ 4228245 h 6861482"/>
              <a:gd name="connsiteX23" fmla="*/ 55444 w 8047921"/>
              <a:gd name="connsiteY23" fmla="*/ 4216187 h 6861482"/>
              <a:gd name="connsiteX24" fmla="*/ 57173 w 8047921"/>
              <a:gd name="connsiteY24" fmla="*/ 4216187 h 6861482"/>
              <a:gd name="connsiteX25" fmla="*/ 46978 w 8047921"/>
              <a:gd name="connsiteY25" fmla="*/ 4153970 h 6861482"/>
              <a:gd name="connsiteX26" fmla="*/ 23198 w 8047921"/>
              <a:gd name="connsiteY26" fmla="*/ 4042035 h 6861482"/>
              <a:gd name="connsiteX27" fmla="*/ 12577 w 8047921"/>
              <a:gd name="connsiteY27" fmla="*/ 4017890 h 6861482"/>
              <a:gd name="connsiteX28" fmla="*/ 144506 w 8047921"/>
              <a:gd name="connsiteY28" fmla="*/ 3860429 h 6861482"/>
              <a:gd name="connsiteX29" fmla="*/ 22695 w 8047921"/>
              <a:gd name="connsiteY29" fmla="*/ 3800021 h 6861482"/>
              <a:gd name="connsiteX30" fmla="*/ 24220 w 8047921"/>
              <a:gd name="connsiteY30" fmla="*/ 3771718 h 6861482"/>
              <a:gd name="connsiteX31" fmla="*/ 27584 w 8047921"/>
              <a:gd name="connsiteY31" fmla="*/ 3757935 h 6861482"/>
              <a:gd name="connsiteX32" fmla="*/ 33375 w 8047921"/>
              <a:gd name="connsiteY32" fmla="*/ 3747325 h 6861482"/>
              <a:gd name="connsiteX33" fmla="*/ 77078 w 8047921"/>
              <a:gd name="connsiteY33" fmla="*/ 3705028 h 6861482"/>
              <a:gd name="connsiteX34" fmla="*/ 31331 w 8047921"/>
              <a:gd name="connsiteY34" fmla="*/ 3445525 h 6861482"/>
              <a:gd name="connsiteX35" fmla="*/ 3341 w 8047921"/>
              <a:gd name="connsiteY35" fmla="*/ 3405686 h 6861482"/>
              <a:gd name="connsiteX36" fmla="*/ 0 w 8047921"/>
              <a:gd name="connsiteY36" fmla="*/ 3393684 h 6861482"/>
              <a:gd name="connsiteX37" fmla="*/ 5588 w 8047921"/>
              <a:gd name="connsiteY37" fmla="*/ 3363918 h 6861482"/>
              <a:gd name="connsiteX38" fmla="*/ 28563 w 8047921"/>
              <a:gd name="connsiteY38" fmla="*/ 3279721 h 6861482"/>
              <a:gd name="connsiteX39" fmla="*/ 31618 w 8047921"/>
              <a:gd name="connsiteY39" fmla="*/ 3274732 h 6861482"/>
              <a:gd name="connsiteX40" fmla="*/ 54143 w 8047921"/>
              <a:gd name="connsiteY40" fmla="*/ 3204655 h 6861482"/>
              <a:gd name="connsiteX41" fmla="*/ 54066 w 8047921"/>
              <a:gd name="connsiteY41" fmla="*/ 3198166 h 6861482"/>
              <a:gd name="connsiteX42" fmla="*/ 59893 w 8047921"/>
              <a:gd name="connsiteY42" fmla="*/ 3181568 h 6861482"/>
              <a:gd name="connsiteX43" fmla="*/ 182871 w 8047921"/>
              <a:gd name="connsiteY43" fmla="*/ 3024678 h 6861482"/>
              <a:gd name="connsiteX44" fmla="*/ 305944 w 8047921"/>
              <a:gd name="connsiteY44" fmla="*/ 2810127 h 6861482"/>
              <a:gd name="connsiteX45" fmla="*/ 326259 w 8047921"/>
              <a:gd name="connsiteY45" fmla="*/ 2596949 h 6861482"/>
              <a:gd name="connsiteX46" fmla="*/ 556280 w 8047921"/>
              <a:gd name="connsiteY46" fmla="*/ 2524080 h 6861482"/>
              <a:gd name="connsiteX47" fmla="*/ 358274 w 8047921"/>
              <a:gd name="connsiteY47" fmla="*/ 2014028 h 6861482"/>
              <a:gd name="connsiteX48" fmla="*/ 340119 w 8047921"/>
              <a:gd name="connsiteY48" fmla="*/ 1914129 h 6861482"/>
              <a:gd name="connsiteX49" fmla="*/ 478258 w 8047921"/>
              <a:gd name="connsiteY49" fmla="*/ 1606217 h 6861482"/>
              <a:gd name="connsiteX50" fmla="*/ 500664 w 8047921"/>
              <a:gd name="connsiteY50" fmla="*/ 1556554 h 6861482"/>
              <a:gd name="connsiteX51" fmla="*/ 551219 w 8047921"/>
              <a:gd name="connsiteY51" fmla="*/ 1459414 h 6861482"/>
              <a:gd name="connsiteX52" fmla="*/ 687152 w 8047921"/>
              <a:gd name="connsiteY52" fmla="*/ 1466109 h 6861482"/>
              <a:gd name="connsiteX53" fmla="*/ 619370 w 8047921"/>
              <a:gd name="connsiteY53" fmla="*/ 1372761 h 6861482"/>
              <a:gd name="connsiteX54" fmla="*/ 491520 w 8047921"/>
              <a:gd name="connsiteY54" fmla="*/ 1080052 h 6861482"/>
              <a:gd name="connsiteX55" fmla="*/ 589761 w 8047921"/>
              <a:gd name="connsiteY55" fmla="*/ 854014 h 6861482"/>
              <a:gd name="connsiteX56" fmla="*/ 617929 w 8047921"/>
              <a:gd name="connsiteY56" fmla="*/ 821285 h 6861482"/>
              <a:gd name="connsiteX57" fmla="*/ 583503 w 8047921"/>
              <a:gd name="connsiteY57" fmla="*/ 760897 h 6861482"/>
              <a:gd name="connsiteX58" fmla="*/ 515241 w 8047921"/>
              <a:gd name="connsiteY58" fmla="*/ 560313 h 6861482"/>
              <a:gd name="connsiteX59" fmla="*/ 480798 w 8047921"/>
              <a:gd name="connsiteY59" fmla="*/ 423850 h 6861482"/>
              <a:gd name="connsiteX60" fmla="*/ 436755 w 8047921"/>
              <a:gd name="connsiteY60" fmla="*/ 361124 h 6861482"/>
              <a:gd name="connsiteX61" fmla="*/ 428051 w 8047921"/>
              <a:gd name="connsiteY61" fmla="*/ 314763 h 6861482"/>
              <a:gd name="connsiteX62" fmla="*/ 457954 w 8047921"/>
              <a:gd name="connsiteY62" fmla="*/ 104693 h 6861482"/>
              <a:gd name="connsiteX63" fmla="*/ 472694 w 8047921"/>
              <a:gd name="connsiteY63" fmla="*/ 52392 h 6861482"/>
              <a:gd name="connsiteX64" fmla="*/ 512572 w 8047921"/>
              <a:gd name="connsiteY64" fmla="*/ 23688 h 68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8047921" h="6861482">
                <a:moveTo>
                  <a:pt x="58769" y="4239616"/>
                </a:moveTo>
                <a:lnTo>
                  <a:pt x="58894" y="4240495"/>
                </a:lnTo>
                <a:cubicBezTo>
                  <a:pt x="59164" y="4242428"/>
                  <a:pt x="59171" y="4242505"/>
                  <a:pt x="59045" y="4241609"/>
                </a:cubicBezTo>
                <a:close/>
                <a:moveTo>
                  <a:pt x="527473" y="0"/>
                </a:moveTo>
                <a:lnTo>
                  <a:pt x="8047921" y="0"/>
                </a:lnTo>
                <a:lnTo>
                  <a:pt x="8047921" y="6861482"/>
                </a:lnTo>
                <a:lnTo>
                  <a:pt x="1319860" y="6861482"/>
                </a:lnTo>
                <a:lnTo>
                  <a:pt x="1297994" y="6831011"/>
                </a:lnTo>
                <a:cubicBezTo>
                  <a:pt x="1121436" y="6580901"/>
                  <a:pt x="1026069" y="6413841"/>
                  <a:pt x="1024504" y="6405892"/>
                </a:cubicBezTo>
                <a:cubicBezTo>
                  <a:pt x="995790" y="6256850"/>
                  <a:pt x="915502" y="6175982"/>
                  <a:pt x="843366" y="6082357"/>
                </a:cubicBezTo>
                <a:cubicBezTo>
                  <a:pt x="780556" y="6000311"/>
                  <a:pt x="713540" y="5913360"/>
                  <a:pt x="690198" y="5793573"/>
                </a:cubicBezTo>
                <a:cubicBezTo>
                  <a:pt x="659374" y="5634705"/>
                  <a:pt x="756440" y="5782527"/>
                  <a:pt x="777021" y="5729320"/>
                </a:cubicBezTo>
                <a:cubicBezTo>
                  <a:pt x="741019" y="5642157"/>
                  <a:pt x="683667" y="5556007"/>
                  <a:pt x="670606" y="5463560"/>
                </a:cubicBezTo>
                <a:cubicBezTo>
                  <a:pt x="624014" y="5129308"/>
                  <a:pt x="509280" y="4866180"/>
                  <a:pt x="332307" y="4640688"/>
                </a:cubicBezTo>
                <a:cubicBezTo>
                  <a:pt x="281557" y="4575550"/>
                  <a:pt x="249914" y="4473150"/>
                  <a:pt x="178764" y="4440302"/>
                </a:cubicBezTo>
                <a:cubicBezTo>
                  <a:pt x="144180" y="4424583"/>
                  <a:pt x="119969" y="4400506"/>
                  <a:pt x="102405" y="4371063"/>
                </a:cubicBezTo>
                <a:lnTo>
                  <a:pt x="82464" y="4327380"/>
                </a:lnTo>
                <a:lnTo>
                  <a:pt x="72595" y="4327380"/>
                </a:lnTo>
                <a:lnTo>
                  <a:pt x="71105" y="4319440"/>
                </a:lnTo>
                <a:cubicBezTo>
                  <a:pt x="68098" y="4300784"/>
                  <a:pt x="63569" y="4267782"/>
                  <a:pt x="63234" y="4265601"/>
                </a:cubicBezTo>
                <a:cubicBezTo>
                  <a:pt x="56185" y="4219786"/>
                  <a:pt x="57328" y="4229054"/>
                  <a:pt x="58391" y="4236887"/>
                </a:cubicBezTo>
                <a:lnTo>
                  <a:pt x="58769" y="4239616"/>
                </a:lnTo>
                <a:lnTo>
                  <a:pt x="57161" y="4228245"/>
                </a:lnTo>
                <a:lnTo>
                  <a:pt x="55444" y="4216187"/>
                </a:lnTo>
                <a:lnTo>
                  <a:pt x="57173" y="4216187"/>
                </a:lnTo>
                <a:lnTo>
                  <a:pt x="46978" y="4153970"/>
                </a:lnTo>
                <a:cubicBezTo>
                  <a:pt x="41098" y="4115040"/>
                  <a:pt x="34414" y="4076730"/>
                  <a:pt x="23198" y="4042035"/>
                </a:cubicBezTo>
                <a:lnTo>
                  <a:pt x="12577" y="4017890"/>
                </a:lnTo>
                <a:lnTo>
                  <a:pt x="144506" y="3860429"/>
                </a:lnTo>
                <a:cubicBezTo>
                  <a:pt x="103351" y="3777846"/>
                  <a:pt x="58276" y="3834526"/>
                  <a:pt x="22695" y="3800021"/>
                </a:cubicBezTo>
                <a:cubicBezTo>
                  <a:pt x="23786" y="3791627"/>
                  <a:pt x="23716" y="3781009"/>
                  <a:pt x="24220" y="3771718"/>
                </a:cubicBezTo>
                <a:lnTo>
                  <a:pt x="27584" y="3757935"/>
                </a:lnTo>
                <a:lnTo>
                  <a:pt x="33375" y="3747325"/>
                </a:lnTo>
                <a:lnTo>
                  <a:pt x="77078" y="3705028"/>
                </a:lnTo>
                <a:cubicBezTo>
                  <a:pt x="173055" y="3608961"/>
                  <a:pt x="158512" y="3588143"/>
                  <a:pt x="31331" y="3445525"/>
                </a:cubicBezTo>
                <a:cubicBezTo>
                  <a:pt x="18649" y="3431228"/>
                  <a:pt x="9488" y="3418102"/>
                  <a:pt x="3341" y="3405686"/>
                </a:cubicBezTo>
                <a:lnTo>
                  <a:pt x="0" y="3393684"/>
                </a:lnTo>
                <a:lnTo>
                  <a:pt x="5588" y="3363918"/>
                </a:lnTo>
                <a:lnTo>
                  <a:pt x="28563" y="3279721"/>
                </a:lnTo>
                <a:lnTo>
                  <a:pt x="31618" y="3274732"/>
                </a:lnTo>
                <a:cubicBezTo>
                  <a:pt x="41998" y="3256804"/>
                  <a:pt x="51127" y="3236251"/>
                  <a:pt x="54143" y="3204655"/>
                </a:cubicBezTo>
                <a:lnTo>
                  <a:pt x="54066" y="3198166"/>
                </a:lnTo>
                <a:lnTo>
                  <a:pt x="59893" y="3181568"/>
                </a:lnTo>
                <a:cubicBezTo>
                  <a:pt x="95562" y="3088781"/>
                  <a:pt x="138958" y="3020054"/>
                  <a:pt x="182871" y="3024678"/>
                </a:cubicBezTo>
                <a:cubicBezTo>
                  <a:pt x="138662" y="2798901"/>
                  <a:pt x="138662" y="2798901"/>
                  <a:pt x="305944" y="2810127"/>
                </a:cubicBezTo>
                <a:cubicBezTo>
                  <a:pt x="246290" y="2658988"/>
                  <a:pt x="247386" y="2624324"/>
                  <a:pt x="326259" y="2596949"/>
                </a:cubicBezTo>
                <a:cubicBezTo>
                  <a:pt x="402195" y="2570407"/>
                  <a:pt x="485357" y="2575904"/>
                  <a:pt x="556280" y="2524080"/>
                </a:cubicBezTo>
                <a:cubicBezTo>
                  <a:pt x="498302" y="2335317"/>
                  <a:pt x="486850" y="2130710"/>
                  <a:pt x="358274" y="2014028"/>
                </a:cubicBezTo>
                <a:cubicBezTo>
                  <a:pt x="338015" y="1995898"/>
                  <a:pt x="325730" y="1940125"/>
                  <a:pt x="340119" y="1914129"/>
                </a:cubicBezTo>
                <a:cubicBezTo>
                  <a:pt x="391157" y="1817105"/>
                  <a:pt x="329468" y="1592503"/>
                  <a:pt x="478258" y="1606217"/>
                </a:cubicBezTo>
                <a:cubicBezTo>
                  <a:pt x="496627" y="1607581"/>
                  <a:pt x="514137" y="1590108"/>
                  <a:pt x="500664" y="1556554"/>
                </a:cubicBezTo>
                <a:cubicBezTo>
                  <a:pt x="454384" y="1442049"/>
                  <a:pt x="514266" y="1463610"/>
                  <a:pt x="551219" y="1459414"/>
                </a:cubicBezTo>
                <a:cubicBezTo>
                  <a:pt x="595940" y="1454776"/>
                  <a:pt x="644530" y="1511622"/>
                  <a:pt x="687152" y="1466109"/>
                </a:cubicBezTo>
                <a:cubicBezTo>
                  <a:pt x="679388" y="1405223"/>
                  <a:pt x="643786" y="1397333"/>
                  <a:pt x="619370" y="1372761"/>
                </a:cubicBezTo>
                <a:cubicBezTo>
                  <a:pt x="548020" y="1300280"/>
                  <a:pt x="490448" y="1221065"/>
                  <a:pt x="491520" y="1080052"/>
                </a:cubicBezTo>
                <a:cubicBezTo>
                  <a:pt x="492222" y="966113"/>
                  <a:pt x="487698" y="864105"/>
                  <a:pt x="589761" y="854014"/>
                </a:cubicBezTo>
                <a:cubicBezTo>
                  <a:pt x="605798" y="852486"/>
                  <a:pt x="614435" y="839840"/>
                  <a:pt x="617929" y="821285"/>
                </a:cubicBezTo>
                <a:cubicBezTo>
                  <a:pt x="606975" y="799992"/>
                  <a:pt x="596528" y="778040"/>
                  <a:pt x="583503" y="760897"/>
                </a:cubicBezTo>
                <a:cubicBezTo>
                  <a:pt x="539748" y="704450"/>
                  <a:pt x="526482" y="633687"/>
                  <a:pt x="515241" y="560313"/>
                </a:cubicBezTo>
                <a:cubicBezTo>
                  <a:pt x="508001" y="513531"/>
                  <a:pt x="499292" y="467166"/>
                  <a:pt x="480798" y="423850"/>
                </a:cubicBezTo>
                <a:cubicBezTo>
                  <a:pt x="469533" y="397046"/>
                  <a:pt x="455191" y="375704"/>
                  <a:pt x="436755" y="361124"/>
                </a:cubicBezTo>
                <a:cubicBezTo>
                  <a:pt x="420701" y="347903"/>
                  <a:pt x="416284" y="334407"/>
                  <a:pt x="428051" y="314763"/>
                </a:cubicBezTo>
                <a:cubicBezTo>
                  <a:pt x="461326" y="258432"/>
                  <a:pt x="476043" y="191375"/>
                  <a:pt x="457954" y="104693"/>
                </a:cubicBezTo>
                <a:cubicBezTo>
                  <a:pt x="452484" y="78523"/>
                  <a:pt x="457495" y="58007"/>
                  <a:pt x="472694" y="52392"/>
                </a:cubicBezTo>
                <a:cubicBezTo>
                  <a:pt x="488509" y="46345"/>
                  <a:pt x="501512" y="36363"/>
                  <a:pt x="512572" y="2368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F2F08151-6558-48C7-BD8D-ACBFDE1EC1BF}"/>
              </a:ext>
            </a:extLst>
          </p:cNvPr>
          <p:cNvGraphicFramePr>
            <a:graphicFrameLocks noGrp="1"/>
          </p:cNvGraphicFramePr>
          <p:nvPr>
            <p:ph idx="1"/>
            <p:extLst>
              <p:ext uri="{D42A27DB-BD31-4B8C-83A1-F6EECF244321}">
                <p14:modId xmlns:p14="http://schemas.microsoft.com/office/powerpoint/2010/main" val="2954138141"/>
              </p:ext>
            </p:extLst>
          </p:nvPr>
        </p:nvGraphicFramePr>
        <p:xfrm>
          <a:off x="5550568" y="713312"/>
          <a:ext cx="5803231" cy="5494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6598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graphicEl>
                                              <a:dgm id="{A65E0FC4-2239-4E63-8B5F-4ADB2C2D73B4}"/>
                                            </p:graphicEl>
                                          </p:spTgt>
                                        </p:tgtEl>
                                        <p:attrNameLst>
                                          <p:attrName>style.visibility</p:attrName>
                                        </p:attrNameLst>
                                      </p:cBhvr>
                                      <p:to>
                                        <p:strVal val="visible"/>
                                      </p:to>
                                    </p:set>
                                    <p:animEffect transition="in" filter="wipe(down)">
                                      <p:cBhvr>
                                        <p:cTn id="7" dur="580">
                                          <p:stCondLst>
                                            <p:cond delay="0"/>
                                          </p:stCondLst>
                                        </p:cTn>
                                        <p:tgtEl>
                                          <p:spTgt spid="5">
                                            <p:graphicEl>
                                              <a:dgm id="{A65E0FC4-2239-4E63-8B5F-4ADB2C2D73B4}"/>
                                            </p:graphicEl>
                                          </p:spTgt>
                                        </p:tgtEl>
                                      </p:cBhvr>
                                    </p:animEffect>
                                    <p:anim calcmode="lin" valueType="num">
                                      <p:cBhvr>
                                        <p:cTn id="8" dur="1822" tmFilter="0,0; 0.14,0.36; 0.43,0.73; 0.71,0.91; 1.0,1.0">
                                          <p:stCondLst>
                                            <p:cond delay="0"/>
                                          </p:stCondLst>
                                        </p:cTn>
                                        <p:tgtEl>
                                          <p:spTgt spid="5">
                                            <p:graphicEl>
                                              <a:dgm id="{A65E0FC4-2239-4E63-8B5F-4ADB2C2D73B4}"/>
                                            </p:graphic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graphicEl>
                                              <a:dgm id="{A65E0FC4-2239-4E63-8B5F-4ADB2C2D73B4}"/>
                                            </p:graphic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graphicEl>
                                              <a:dgm id="{A65E0FC4-2239-4E63-8B5F-4ADB2C2D73B4}"/>
                                            </p:graphic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graphicEl>
                                              <a:dgm id="{A65E0FC4-2239-4E63-8B5F-4ADB2C2D73B4}"/>
                                            </p:graphic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graphicEl>
                                              <a:dgm id="{A65E0FC4-2239-4E63-8B5F-4ADB2C2D73B4}"/>
                                            </p:graphic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graphicEl>
                                              <a:dgm id="{A65E0FC4-2239-4E63-8B5F-4ADB2C2D73B4}"/>
                                            </p:graphicEl>
                                          </p:spTgt>
                                        </p:tgtEl>
                                      </p:cBhvr>
                                      <p:to x="100000" y="60000"/>
                                    </p:animScale>
                                    <p:animScale>
                                      <p:cBhvr>
                                        <p:cTn id="14" dur="166" decel="50000">
                                          <p:stCondLst>
                                            <p:cond delay="676"/>
                                          </p:stCondLst>
                                        </p:cTn>
                                        <p:tgtEl>
                                          <p:spTgt spid="5">
                                            <p:graphicEl>
                                              <a:dgm id="{A65E0FC4-2239-4E63-8B5F-4ADB2C2D73B4}"/>
                                            </p:graphicEl>
                                          </p:spTgt>
                                        </p:tgtEl>
                                      </p:cBhvr>
                                      <p:to x="100000" y="100000"/>
                                    </p:animScale>
                                    <p:animScale>
                                      <p:cBhvr>
                                        <p:cTn id="15" dur="26">
                                          <p:stCondLst>
                                            <p:cond delay="1312"/>
                                          </p:stCondLst>
                                        </p:cTn>
                                        <p:tgtEl>
                                          <p:spTgt spid="5">
                                            <p:graphicEl>
                                              <a:dgm id="{A65E0FC4-2239-4E63-8B5F-4ADB2C2D73B4}"/>
                                            </p:graphicEl>
                                          </p:spTgt>
                                        </p:tgtEl>
                                      </p:cBhvr>
                                      <p:to x="100000" y="80000"/>
                                    </p:animScale>
                                    <p:animScale>
                                      <p:cBhvr>
                                        <p:cTn id="16" dur="166" decel="50000">
                                          <p:stCondLst>
                                            <p:cond delay="1338"/>
                                          </p:stCondLst>
                                        </p:cTn>
                                        <p:tgtEl>
                                          <p:spTgt spid="5">
                                            <p:graphicEl>
                                              <a:dgm id="{A65E0FC4-2239-4E63-8B5F-4ADB2C2D73B4}"/>
                                            </p:graphicEl>
                                          </p:spTgt>
                                        </p:tgtEl>
                                      </p:cBhvr>
                                      <p:to x="100000" y="100000"/>
                                    </p:animScale>
                                    <p:animScale>
                                      <p:cBhvr>
                                        <p:cTn id="17" dur="26">
                                          <p:stCondLst>
                                            <p:cond delay="1642"/>
                                          </p:stCondLst>
                                        </p:cTn>
                                        <p:tgtEl>
                                          <p:spTgt spid="5">
                                            <p:graphicEl>
                                              <a:dgm id="{A65E0FC4-2239-4E63-8B5F-4ADB2C2D73B4}"/>
                                            </p:graphicEl>
                                          </p:spTgt>
                                        </p:tgtEl>
                                      </p:cBhvr>
                                      <p:to x="100000" y="90000"/>
                                    </p:animScale>
                                    <p:animScale>
                                      <p:cBhvr>
                                        <p:cTn id="18" dur="166" decel="50000">
                                          <p:stCondLst>
                                            <p:cond delay="1668"/>
                                          </p:stCondLst>
                                        </p:cTn>
                                        <p:tgtEl>
                                          <p:spTgt spid="5">
                                            <p:graphicEl>
                                              <a:dgm id="{A65E0FC4-2239-4E63-8B5F-4ADB2C2D73B4}"/>
                                            </p:graphicEl>
                                          </p:spTgt>
                                        </p:tgtEl>
                                      </p:cBhvr>
                                      <p:to x="100000" y="100000"/>
                                    </p:animScale>
                                    <p:animScale>
                                      <p:cBhvr>
                                        <p:cTn id="19" dur="26">
                                          <p:stCondLst>
                                            <p:cond delay="1808"/>
                                          </p:stCondLst>
                                        </p:cTn>
                                        <p:tgtEl>
                                          <p:spTgt spid="5">
                                            <p:graphicEl>
                                              <a:dgm id="{A65E0FC4-2239-4E63-8B5F-4ADB2C2D73B4}"/>
                                            </p:graphicEl>
                                          </p:spTgt>
                                        </p:tgtEl>
                                      </p:cBhvr>
                                      <p:to x="100000" y="95000"/>
                                    </p:animScale>
                                    <p:animScale>
                                      <p:cBhvr>
                                        <p:cTn id="20" dur="166" decel="50000">
                                          <p:stCondLst>
                                            <p:cond delay="1834"/>
                                          </p:stCondLst>
                                        </p:cTn>
                                        <p:tgtEl>
                                          <p:spTgt spid="5">
                                            <p:graphicEl>
                                              <a:dgm id="{A65E0FC4-2239-4E63-8B5F-4ADB2C2D73B4}"/>
                                            </p:graphicEl>
                                          </p:spTgt>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graphicEl>
                                              <a:dgm id="{A70A0DEB-8990-45EB-B813-4FCF3ADA4EC1}"/>
                                            </p:graphicEl>
                                          </p:spTgt>
                                        </p:tgtEl>
                                        <p:attrNameLst>
                                          <p:attrName>style.visibility</p:attrName>
                                        </p:attrNameLst>
                                      </p:cBhvr>
                                      <p:to>
                                        <p:strVal val="visible"/>
                                      </p:to>
                                    </p:set>
                                    <p:animEffect transition="in" filter="wipe(down)">
                                      <p:cBhvr>
                                        <p:cTn id="23" dur="580">
                                          <p:stCondLst>
                                            <p:cond delay="0"/>
                                          </p:stCondLst>
                                        </p:cTn>
                                        <p:tgtEl>
                                          <p:spTgt spid="5">
                                            <p:graphicEl>
                                              <a:dgm id="{A70A0DEB-8990-45EB-B813-4FCF3ADA4EC1}"/>
                                            </p:graphicEl>
                                          </p:spTgt>
                                        </p:tgtEl>
                                      </p:cBhvr>
                                    </p:animEffect>
                                    <p:anim calcmode="lin" valueType="num">
                                      <p:cBhvr>
                                        <p:cTn id="24" dur="1822" tmFilter="0,0; 0.14,0.36; 0.43,0.73; 0.71,0.91; 1.0,1.0">
                                          <p:stCondLst>
                                            <p:cond delay="0"/>
                                          </p:stCondLst>
                                        </p:cTn>
                                        <p:tgtEl>
                                          <p:spTgt spid="5">
                                            <p:graphicEl>
                                              <a:dgm id="{A70A0DEB-8990-45EB-B813-4FCF3ADA4EC1}"/>
                                            </p:graphic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graphicEl>
                                              <a:dgm id="{A70A0DEB-8990-45EB-B813-4FCF3ADA4EC1}"/>
                                            </p:graphic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graphicEl>
                                              <a:dgm id="{A70A0DEB-8990-45EB-B813-4FCF3ADA4EC1}"/>
                                            </p:graphic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graphicEl>
                                              <a:dgm id="{A70A0DEB-8990-45EB-B813-4FCF3ADA4EC1}"/>
                                            </p:graphic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graphicEl>
                                              <a:dgm id="{A70A0DEB-8990-45EB-B813-4FCF3ADA4EC1}"/>
                                            </p:graphic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graphicEl>
                                              <a:dgm id="{A70A0DEB-8990-45EB-B813-4FCF3ADA4EC1}"/>
                                            </p:graphicEl>
                                          </p:spTgt>
                                        </p:tgtEl>
                                      </p:cBhvr>
                                      <p:to x="100000" y="60000"/>
                                    </p:animScale>
                                    <p:animScale>
                                      <p:cBhvr>
                                        <p:cTn id="30" dur="166" decel="50000">
                                          <p:stCondLst>
                                            <p:cond delay="676"/>
                                          </p:stCondLst>
                                        </p:cTn>
                                        <p:tgtEl>
                                          <p:spTgt spid="5">
                                            <p:graphicEl>
                                              <a:dgm id="{A70A0DEB-8990-45EB-B813-4FCF3ADA4EC1}"/>
                                            </p:graphicEl>
                                          </p:spTgt>
                                        </p:tgtEl>
                                      </p:cBhvr>
                                      <p:to x="100000" y="100000"/>
                                    </p:animScale>
                                    <p:animScale>
                                      <p:cBhvr>
                                        <p:cTn id="31" dur="26">
                                          <p:stCondLst>
                                            <p:cond delay="1312"/>
                                          </p:stCondLst>
                                        </p:cTn>
                                        <p:tgtEl>
                                          <p:spTgt spid="5">
                                            <p:graphicEl>
                                              <a:dgm id="{A70A0DEB-8990-45EB-B813-4FCF3ADA4EC1}"/>
                                            </p:graphicEl>
                                          </p:spTgt>
                                        </p:tgtEl>
                                      </p:cBhvr>
                                      <p:to x="100000" y="80000"/>
                                    </p:animScale>
                                    <p:animScale>
                                      <p:cBhvr>
                                        <p:cTn id="32" dur="166" decel="50000">
                                          <p:stCondLst>
                                            <p:cond delay="1338"/>
                                          </p:stCondLst>
                                        </p:cTn>
                                        <p:tgtEl>
                                          <p:spTgt spid="5">
                                            <p:graphicEl>
                                              <a:dgm id="{A70A0DEB-8990-45EB-B813-4FCF3ADA4EC1}"/>
                                            </p:graphicEl>
                                          </p:spTgt>
                                        </p:tgtEl>
                                      </p:cBhvr>
                                      <p:to x="100000" y="100000"/>
                                    </p:animScale>
                                    <p:animScale>
                                      <p:cBhvr>
                                        <p:cTn id="33" dur="26">
                                          <p:stCondLst>
                                            <p:cond delay="1642"/>
                                          </p:stCondLst>
                                        </p:cTn>
                                        <p:tgtEl>
                                          <p:spTgt spid="5">
                                            <p:graphicEl>
                                              <a:dgm id="{A70A0DEB-8990-45EB-B813-4FCF3ADA4EC1}"/>
                                            </p:graphicEl>
                                          </p:spTgt>
                                        </p:tgtEl>
                                      </p:cBhvr>
                                      <p:to x="100000" y="90000"/>
                                    </p:animScale>
                                    <p:animScale>
                                      <p:cBhvr>
                                        <p:cTn id="34" dur="166" decel="50000">
                                          <p:stCondLst>
                                            <p:cond delay="1668"/>
                                          </p:stCondLst>
                                        </p:cTn>
                                        <p:tgtEl>
                                          <p:spTgt spid="5">
                                            <p:graphicEl>
                                              <a:dgm id="{A70A0DEB-8990-45EB-B813-4FCF3ADA4EC1}"/>
                                            </p:graphicEl>
                                          </p:spTgt>
                                        </p:tgtEl>
                                      </p:cBhvr>
                                      <p:to x="100000" y="100000"/>
                                    </p:animScale>
                                    <p:animScale>
                                      <p:cBhvr>
                                        <p:cTn id="35" dur="26">
                                          <p:stCondLst>
                                            <p:cond delay="1808"/>
                                          </p:stCondLst>
                                        </p:cTn>
                                        <p:tgtEl>
                                          <p:spTgt spid="5">
                                            <p:graphicEl>
                                              <a:dgm id="{A70A0DEB-8990-45EB-B813-4FCF3ADA4EC1}"/>
                                            </p:graphicEl>
                                          </p:spTgt>
                                        </p:tgtEl>
                                      </p:cBhvr>
                                      <p:to x="100000" y="95000"/>
                                    </p:animScale>
                                    <p:animScale>
                                      <p:cBhvr>
                                        <p:cTn id="36" dur="166" decel="50000">
                                          <p:stCondLst>
                                            <p:cond delay="1834"/>
                                          </p:stCondLst>
                                        </p:cTn>
                                        <p:tgtEl>
                                          <p:spTgt spid="5">
                                            <p:graphicEl>
                                              <a:dgm id="{A70A0DEB-8990-45EB-B813-4FCF3ADA4EC1}"/>
                                            </p:graphic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grpId="0" nodeType="clickEffect">
                                  <p:stCondLst>
                                    <p:cond delay="0"/>
                                  </p:stCondLst>
                                  <p:childTnLst>
                                    <p:set>
                                      <p:cBhvr>
                                        <p:cTn id="40" dur="1" fill="hold">
                                          <p:stCondLst>
                                            <p:cond delay="0"/>
                                          </p:stCondLst>
                                        </p:cTn>
                                        <p:tgtEl>
                                          <p:spTgt spid="5">
                                            <p:graphicEl>
                                              <a:dgm id="{93D729A7-BB83-4C62-8063-1AF2C065E414}"/>
                                            </p:graphicEl>
                                          </p:spTgt>
                                        </p:tgtEl>
                                        <p:attrNameLst>
                                          <p:attrName>style.visibility</p:attrName>
                                        </p:attrNameLst>
                                      </p:cBhvr>
                                      <p:to>
                                        <p:strVal val="visible"/>
                                      </p:to>
                                    </p:set>
                                    <p:animEffect transition="in" filter="wipe(down)">
                                      <p:cBhvr>
                                        <p:cTn id="41" dur="580">
                                          <p:stCondLst>
                                            <p:cond delay="0"/>
                                          </p:stCondLst>
                                        </p:cTn>
                                        <p:tgtEl>
                                          <p:spTgt spid="5">
                                            <p:graphicEl>
                                              <a:dgm id="{93D729A7-BB83-4C62-8063-1AF2C065E414}"/>
                                            </p:graphicEl>
                                          </p:spTgt>
                                        </p:tgtEl>
                                      </p:cBhvr>
                                    </p:animEffect>
                                    <p:anim calcmode="lin" valueType="num">
                                      <p:cBhvr>
                                        <p:cTn id="42" dur="1822" tmFilter="0,0; 0.14,0.36; 0.43,0.73; 0.71,0.91; 1.0,1.0">
                                          <p:stCondLst>
                                            <p:cond delay="0"/>
                                          </p:stCondLst>
                                        </p:cTn>
                                        <p:tgtEl>
                                          <p:spTgt spid="5">
                                            <p:graphicEl>
                                              <a:dgm id="{93D729A7-BB83-4C62-8063-1AF2C065E414}"/>
                                            </p:graphic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5">
                                            <p:graphicEl>
                                              <a:dgm id="{93D729A7-BB83-4C62-8063-1AF2C065E414}"/>
                                            </p:graphic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5">
                                            <p:graphicEl>
                                              <a:dgm id="{93D729A7-BB83-4C62-8063-1AF2C065E414}"/>
                                            </p:graphic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5">
                                            <p:graphicEl>
                                              <a:dgm id="{93D729A7-BB83-4C62-8063-1AF2C065E414}"/>
                                            </p:graphic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5">
                                            <p:graphicEl>
                                              <a:dgm id="{93D729A7-BB83-4C62-8063-1AF2C065E414}"/>
                                            </p:graphic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5">
                                            <p:graphicEl>
                                              <a:dgm id="{93D729A7-BB83-4C62-8063-1AF2C065E414}"/>
                                            </p:graphicEl>
                                          </p:spTgt>
                                        </p:tgtEl>
                                      </p:cBhvr>
                                      <p:to x="100000" y="60000"/>
                                    </p:animScale>
                                    <p:animScale>
                                      <p:cBhvr>
                                        <p:cTn id="48" dur="166" decel="50000">
                                          <p:stCondLst>
                                            <p:cond delay="676"/>
                                          </p:stCondLst>
                                        </p:cTn>
                                        <p:tgtEl>
                                          <p:spTgt spid="5">
                                            <p:graphicEl>
                                              <a:dgm id="{93D729A7-BB83-4C62-8063-1AF2C065E414}"/>
                                            </p:graphicEl>
                                          </p:spTgt>
                                        </p:tgtEl>
                                      </p:cBhvr>
                                      <p:to x="100000" y="100000"/>
                                    </p:animScale>
                                    <p:animScale>
                                      <p:cBhvr>
                                        <p:cTn id="49" dur="26">
                                          <p:stCondLst>
                                            <p:cond delay="1312"/>
                                          </p:stCondLst>
                                        </p:cTn>
                                        <p:tgtEl>
                                          <p:spTgt spid="5">
                                            <p:graphicEl>
                                              <a:dgm id="{93D729A7-BB83-4C62-8063-1AF2C065E414}"/>
                                            </p:graphicEl>
                                          </p:spTgt>
                                        </p:tgtEl>
                                      </p:cBhvr>
                                      <p:to x="100000" y="80000"/>
                                    </p:animScale>
                                    <p:animScale>
                                      <p:cBhvr>
                                        <p:cTn id="50" dur="166" decel="50000">
                                          <p:stCondLst>
                                            <p:cond delay="1338"/>
                                          </p:stCondLst>
                                        </p:cTn>
                                        <p:tgtEl>
                                          <p:spTgt spid="5">
                                            <p:graphicEl>
                                              <a:dgm id="{93D729A7-BB83-4C62-8063-1AF2C065E414}"/>
                                            </p:graphicEl>
                                          </p:spTgt>
                                        </p:tgtEl>
                                      </p:cBhvr>
                                      <p:to x="100000" y="100000"/>
                                    </p:animScale>
                                    <p:animScale>
                                      <p:cBhvr>
                                        <p:cTn id="51" dur="26">
                                          <p:stCondLst>
                                            <p:cond delay="1642"/>
                                          </p:stCondLst>
                                        </p:cTn>
                                        <p:tgtEl>
                                          <p:spTgt spid="5">
                                            <p:graphicEl>
                                              <a:dgm id="{93D729A7-BB83-4C62-8063-1AF2C065E414}"/>
                                            </p:graphicEl>
                                          </p:spTgt>
                                        </p:tgtEl>
                                      </p:cBhvr>
                                      <p:to x="100000" y="90000"/>
                                    </p:animScale>
                                    <p:animScale>
                                      <p:cBhvr>
                                        <p:cTn id="52" dur="166" decel="50000">
                                          <p:stCondLst>
                                            <p:cond delay="1668"/>
                                          </p:stCondLst>
                                        </p:cTn>
                                        <p:tgtEl>
                                          <p:spTgt spid="5">
                                            <p:graphicEl>
                                              <a:dgm id="{93D729A7-BB83-4C62-8063-1AF2C065E414}"/>
                                            </p:graphicEl>
                                          </p:spTgt>
                                        </p:tgtEl>
                                      </p:cBhvr>
                                      <p:to x="100000" y="100000"/>
                                    </p:animScale>
                                    <p:animScale>
                                      <p:cBhvr>
                                        <p:cTn id="53" dur="26">
                                          <p:stCondLst>
                                            <p:cond delay="1808"/>
                                          </p:stCondLst>
                                        </p:cTn>
                                        <p:tgtEl>
                                          <p:spTgt spid="5">
                                            <p:graphicEl>
                                              <a:dgm id="{93D729A7-BB83-4C62-8063-1AF2C065E414}"/>
                                            </p:graphicEl>
                                          </p:spTgt>
                                        </p:tgtEl>
                                      </p:cBhvr>
                                      <p:to x="100000" y="95000"/>
                                    </p:animScale>
                                    <p:animScale>
                                      <p:cBhvr>
                                        <p:cTn id="54" dur="166" decel="50000">
                                          <p:stCondLst>
                                            <p:cond delay="1834"/>
                                          </p:stCondLst>
                                        </p:cTn>
                                        <p:tgtEl>
                                          <p:spTgt spid="5">
                                            <p:graphicEl>
                                              <a:dgm id="{93D729A7-BB83-4C62-8063-1AF2C065E414}"/>
                                            </p:graphicEl>
                                          </p:spTgt>
                                        </p:tgtEl>
                                      </p:cBhvr>
                                      <p:to x="100000" y="100000"/>
                                    </p:animScale>
                                  </p:childTnLst>
                                </p:cTn>
                              </p:par>
                              <p:par>
                                <p:cTn id="55" presetID="26" presetClass="entr" presetSubtype="0" fill="hold" grpId="0" nodeType="withEffect">
                                  <p:stCondLst>
                                    <p:cond delay="0"/>
                                  </p:stCondLst>
                                  <p:childTnLst>
                                    <p:set>
                                      <p:cBhvr>
                                        <p:cTn id="56" dur="1" fill="hold">
                                          <p:stCondLst>
                                            <p:cond delay="0"/>
                                          </p:stCondLst>
                                        </p:cTn>
                                        <p:tgtEl>
                                          <p:spTgt spid="5">
                                            <p:graphicEl>
                                              <a:dgm id="{0F8D7774-B126-457A-B21A-1C1FD51E68BD}"/>
                                            </p:graphicEl>
                                          </p:spTgt>
                                        </p:tgtEl>
                                        <p:attrNameLst>
                                          <p:attrName>style.visibility</p:attrName>
                                        </p:attrNameLst>
                                      </p:cBhvr>
                                      <p:to>
                                        <p:strVal val="visible"/>
                                      </p:to>
                                    </p:set>
                                    <p:animEffect transition="in" filter="wipe(down)">
                                      <p:cBhvr>
                                        <p:cTn id="57" dur="580">
                                          <p:stCondLst>
                                            <p:cond delay="0"/>
                                          </p:stCondLst>
                                        </p:cTn>
                                        <p:tgtEl>
                                          <p:spTgt spid="5">
                                            <p:graphicEl>
                                              <a:dgm id="{0F8D7774-B126-457A-B21A-1C1FD51E68BD}"/>
                                            </p:graphicEl>
                                          </p:spTgt>
                                        </p:tgtEl>
                                      </p:cBhvr>
                                    </p:animEffect>
                                    <p:anim calcmode="lin" valueType="num">
                                      <p:cBhvr>
                                        <p:cTn id="58" dur="1822" tmFilter="0,0; 0.14,0.36; 0.43,0.73; 0.71,0.91; 1.0,1.0">
                                          <p:stCondLst>
                                            <p:cond delay="0"/>
                                          </p:stCondLst>
                                        </p:cTn>
                                        <p:tgtEl>
                                          <p:spTgt spid="5">
                                            <p:graphicEl>
                                              <a:dgm id="{0F8D7774-B126-457A-B21A-1C1FD51E68BD}"/>
                                            </p:graphic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5">
                                            <p:graphicEl>
                                              <a:dgm id="{0F8D7774-B126-457A-B21A-1C1FD51E68BD}"/>
                                            </p:graphic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5">
                                            <p:graphicEl>
                                              <a:dgm id="{0F8D7774-B126-457A-B21A-1C1FD51E68BD}"/>
                                            </p:graphic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5">
                                            <p:graphicEl>
                                              <a:dgm id="{0F8D7774-B126-457A-B21A-1C1FD51E68BD}"/>
                                            </p:graphic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5">
                                            <p:graphicEl>
                                              <a:dgm id="{0F8D7774-B126-457A-B21A-1C1FD51E68BD}"/>
                                            </p:graphic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5">
                                            <p:graphicEl>
                                              <a:dgm id="{0F8D7774-B126-457A-B21A-1C1FD51E68BD}"/>
                                            </p:graphicEl>
                                          </p:spTgt>
                                        </p:tgtEl>
                                      </p:cBhvr>
                                      <p:to x="100000" y="60000"/>
                                    </p:animScale>
                                    <p:animScale>
                                      <p:cBhvr>
                                        <p:cTn id="64" dur="166" decel="50000">
                                          <p:stCondLst>
                                            <p:cond delay="676"/>
                                          </p:stCondLst>
                                        </p:cTn>
                                        <p:tgtEl>
                                          <p:spTgt spid="5">
                                            <p:graphicEl>
                                              <a:dgm id="{0F8D7774-B126-457A-B21A-1C1FD51E68BD}"/>
                                            </p:graphicEl>
                                          </p:spTgt>
                                        </p:tgtEl>
                                      </p:cBhvr>
                                      <p:to x="100000" y="100000"/>
                                    </p:animScale>
                                    <p:animScale>
                                      <p:cBhvr>
                                        <p:cTn id="65" dur="26">
                                          <p:stCondLst>
                                            <p:cond delay="1312"/>
                                          </p:stCondLst>
                                        </p:cTn>
                                        <p:tgtEl>
                                          <p:spTgt spid="5">
                                            <p:graphicEl>
                                              <a:dgm id="{0F8D7774-B126-457A-B21A-1C1FD51E68BD}"/>
                                            </p:graphicEl>
                                          </p:spTgt>
                                        </p:tgtEl>
                                      </p:cBhvr>
                                      <p:to x="100000" y="80000"/>
                                    </p:animScale>
                                    <p:animScale>
                                      <p:cBhvr>
                                        <p:cTn id="66" dur="166" decel="50000">
                                          <p:stCondLst>
                                            <p:cond delay="1338"/>
                                          </p:stCondLst>
                                        </p:cTn>
                                        <p:tgtEl>
                                          <p:spTgt spid="5">
                                            <p:graphicEl>
                                              <a:dgm id="{0F8D7774-B126-457A-B21A-1C1FD51E68BD}"/>
                                            </p:graphicEl>
                                          </p:spTgt>
                                        </p:tgtEl>
                                      </p:cBhvr>
                                      <p:to x="100000" y="100000"/>
                                    </p:animScale>
                                    <p:animScale>
                                      <p:cBhvr>
                                        <p:cTn id="67" dur="26">
                                          <p:stCondLst>
                                            <p:cond delay="1642"/>
                                          </p:stCondLst>
                                        </p:cTn>
                                        <p:tgtEl>
                                          <p:spTgt spid="5">
                                            <p:graphicEl>
                                              <a:dgm id="{0F8D7774-B126-457A-B21A-1C1FD51E68BD}"/>
                                            </p:graphicEl>
                                          </p:spTgt>
                                        </p:tgtEl>
                                      </p:cBhvr>
                                      <p:to x="100000" y="90000"/>
                                    </p:animScale>
                                    <p:animScale>
                                      <p:cBhvr>
                                        <p:cTn id="68" dur="166" decel="50000">
                                          <p:stCondLst>
                                            <p:cond delay="1668"/>
                                          </p:stCondLst>
                                        </p:cTn>
                                        <p:tgtEl>
                                          <p:spTgt spid="5">
                                            <p:graphicEl>
                                              <a:dgm id="{0F8D7774-B126-457A-B21A-1C1FD51E68BD}"/>
                                            </p:graphicEl>
                                          </p:spTgt>
                                        </p:tgtEl>
                                      </p:cBhvr>
                                      <p:to x="100000" y="100000"/>
                                    </p:animScale>
                                    <p:animScale>
                                      <p:cBhvr>
                                        <p:cTn id="69" dur="26">
                                          <p:stCondLst>
                                            <p:cond delay="1808"/>
                                          </p:stCondLst>
                                        </p:cTn>
                                        <p:tgtEl>
                                          <p:spTgt spid="5">
                                            <p:graphicEl>
                                              <a:dgm id="{0F8D7774-B126-457A-B21A-1C1FD51E68BD}"/>
                                            </p:graphicEl>
                                          </p:spTgt>
                                        </p:tgtEl>
                                      </p:cBhvr>
                                      <p:to x="100000" y="95000"/>
                                    </p:animScale>
                                    <p:animScale>
                                      <p:cBhvr>
                                        <p:cTn id="70" dur="166" decel="50000">
                                          <p:stCondLst>
                                            <p:cond delay="1834"/>
                                          </p:stCondLst>
                                        </p:cTn>
                                        <p:tgtEl>
                                          <p:spTgt spid="5">
                                            <p:graphicEl>
                                              <a:dgm id="{0F8D7774-B126-457A-B21A-1C1FD51E68BD}"/>
                                            </p:graphicEl>
                                          </p:spTgt>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grpId="0" nodeType="clickEffect">
                                  <p:stCondLst>
                                    <p:cond delay="0"/>
                                  </p:stCondLst>
                                  <p:childTnLst>
                                    <p:set>
                                      <p:cBhvr>
                                        <p:cTn id="74" dur="1" fill="hold">
                                          <p:stCondLst>
                                            <p:cond delay="0"/>
                                          </p:stCondLst>
                                        </p:cTn>
                                        <p:tgtEl>
                                          <p:spTgt spid="5">
                                            <p:graphicEl>
                                              <a:dgm id="{0D4CB8B4-5A87-4FFB-A62E-E984BB6D0175}"/>
                                            </p:graphicEl>
                                          </p:spTgt>
                                        </p:tgtEl>
                                        <p:attrNameLst>
                                          <p:attrName>style.visibility</p:attrName>
                                        </p:attrNameLst>
                                      </p:cBhvr>
                                      <p:to>
                                        <p:strVal val="visible"/>
                                      </p:to>
                                    </p:set>
                                    <p:animEffect transition="in" filter="wipe(down)">
                                      <p:cBhvr>
                                        <p:cTn id="75" dur="580">
                                          <p:stCondLst>
                                            <p:cond delay="0"/>
                                          </p:stCondLst>
                                        </p:cTn>
                                        <p:tgtEl>
                                          <p:spTgt spid="5">
                                            <p:graphicEl>
                                              <a:dgm id="{0D4CB8B4-5A87-4FFB-A62E-E984BB6D0175}"/>
                                            </p:graphicEl>
                                          </p:spTgt>
                                        </p:tgtEl>
                                      </p:cBhvr>
                                    </p:animEffect>
                                    <p:anim calcmode="lin" valueType="num">
                                      <p:cBhvr>
                                        <p:cTn id="76" dur="1822" tmFilter="0,0; 0.14,0.36; 0.43,0.73; 0.71,0.91; 1.0,1.0">
                                          <p:stCondLst>
                                            <p:cond delay="0"/>
                                          </p:stCondLst>
                                        </p:cTn>
                                        <p:tgtEl>
                                          <p:spTgt spid="5">
                                            <p:graphicEl>
                                              <a:dgm id="{0D4CB8B4-5A87-4FFB-A62E-E984BB6D0175}"/>
                                            </p:graphic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5">
                                            <p:graphicEl>
                                              <a:dgm id="{0D4CB8B4-5A87-4FFB-A62E-E984BB6D0175}"/>
                                            </p:graphic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5">
                                            <p:graphicEl>
                                              <a:dgm id="{0D4CB8B4-5A87-4FFB-A62E-E984BB6D0175}"/>
                                            </p:graphic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5">
                                            <p:graphicEl>
                                              <a:dgm id="{0D4CB8B4-5A87-4FFB-A62E-E984BB6D0175}"/>
                                            </p:graphic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5">
                                            <p:graphicEl>
                                              <a:dgm id="{0D4CB8B4-5A87-4FFB-A62E-E984BB6D0175}"/>
                                            </p:graphic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5">
                                            <p:graphicEl>
                                              <a:dgm id="{0D4CB8B4-5A87-4FFB-A62E-E984BB6D0175}"/>
                                            </p:graphicEl>
                                          </p:spTgt>
                                        </p:tgtEl>
                                      </p:cBhvr>
                                      <p:to x="100000" y="60000"/>
                                    </p:animScale>
                                    <p:animScale>
                                      <p:cBhvr>
                                        <p:cTn id="82" dur="166" decel="50000">
                                          <p:stCondLst>
                                            <p:cond delay="676"/>
                                          </p:stCondLst>
                                        </p:cTn>
                                        <p:tgtEl>
                                          <p:spTgt spid="5">
                                            <p:graphicEl>
                                              <a:dgm id="{0D4CB8B4-5A87-4FFB-A62E-E984BB6D0175}"/>
                                            </p:graphicEl>
                                          </p:spTgt>
                                        </p:tgtEl>
                                      </p:cBhvr>
                                      <p:to x="100000" y="100000"/>
                                    </p:animScale>
                                    <p:animScale>
                                      <p:cBhvr>
                                        <p:cTn id="83" dur="26">
                                          <p:stCondLst>
                                            <p:cond delay="1312"/>
                                          </p:stCondLst>
                                        </p:cTn>
                                        <p:tgtEl>
                                          <p:spTgt spid="5">
                                            <p:graphicEl>
                                              <a:dgm id="{0D4CB8B4-5A87-4FFB-A62E-E984BB6D0175}"/>
                                            </p:graphicEl>
                                          </p:spTgt>
                                        </p:tgtEl>
                                      </p:cBhvr>
                                      <p:to x="100000" y="80000"/>
                                    </p:animScale>
                                    <p:animScale>
                                      <p:cBhvr>
                                        <p:cTn id="84" dur="166" decel="50000">
                                          <p:stCondLst>
                                            <p:cond delay="1338"/>
                                          </p:stCondLst>
                                        </p:cTn>
                                        <p:tgtEl>
                                          <p:spTgt spid="5">
                                            <p:graphicEl>
                                              <a:dgm id="{0D4CB8B4-5A87-4FFB-A62E-E984BB6D0175}"/>
                                            </p:graphicEl>
                                          </p:spTgt>
                                        </p:tgtEl>
                                      </p:cBhvr>
                                      <p:to x="100000" y="100000"/>
                                    </p:animScale>
                                    <p:animScale>
                                      <p:cBhvr>
                                        <p:cTn id="85" dur="26">
                                          <p:stCondLst>
                                            <p:cond delay="1642"/>
                                          </p:stCondLst>
                                        </p:cTn>
                                        <p:tgtEl>
                                          <p:spTgt spid="5">
                                            <p:graphicEl>
                                              <a:dgm id="{0D4CB8B4-5A87-4FFB-A62E-E984BB6D0175}"/>
                                            </p:graphicEl>
                                          </p:spTgt>
                                        </p:tgtEl>
                                      </p:cBhvr>
                                      <p:to x="100000" y="90000"/>
                                    </p:animScale>
                                    <p:animScale>
                                      <p:cBhvr>
                                        <p:cTn id="86" dur="166" decel="50000">
                                          <p:stCondLst>
                                            <p:cond delay="1668"/>
                                          </p:stCondLst>
                                        </p:cTn>
                                        <p:tgtEl>
                                          <p:spTgt spid="5">
                                            <p:graphicEl>
                                              <a:dgm id="{0D4CB8B4-5A87-4FFB-A62E-E984BB6D0175}"/>
                                            </p:graphicEl>
                                          </p:spTgt>
                                        </p:tgtEl>
                                      </p:cBhvr>
                                      <p:to x="100000" y="100000"/>
                                    </p:animScale>
                                    <p:animScale>
                                      <p:cBhvr>
                                        <p:cTn id="87" dur="26">
                                          <p:stCondLst>
                                            <p:cond delay="1808"/>
                                          </p:stCondLst>
                                        </p:cTn>
                                        <p:tgtEl>
                                          <p:spTgt spid="5">
                                            <p:graphicEl>
                                              <a:dgm id="{0D4CB8B4-5A87-4FFB-A62E-E984BB6D0175}"/>
                                            </p:graphicEl>
                                          </p:spTgt>
                                        </p:tgtEl>
                                      </p:cBhvr>
                                      <p:to x="100000" y="95000"/>
                                    </p:animScale>
                                    <p:animScale>
                                      <p:cBhvr>
                                        <p:cTn id="88" dur="166" decel="50000">
                                          <p:stCondLst>
                                            <p:cond delay="1834"/>
                                          </p:stCondLst>
                                        </p:cTn>
                                        <p:tgtEl>
                                          <p:spTgt spid="5">
                                            <p:graphicEl>
                                              <a:dgm id="{0D4CB8B4-5A87-4FFB-A62E-E984BB6D0175}"/>
                                            </p:graphicEl>
                                          </p:spTgt>
                                        </p:tgtEl>
                                      </p:cBhvr>
                                      <p:to x="100000" y="100000"/>
                                    </p:animScale>
                                  </p:childTnLst>
                                </p:cTn>
                              </p:par>
                              <p:par>
                                <p:cTn id="89" presetID="26" presetClass="entr" presetSubtype="0" fill="hold" grpId="0" nodeType="withEffect">
                                  <p:stCondLst>
                                    <p:cond delay="0"/>
                                  </p:stCondLst>
                                  <p:childTnLst>
                                    <p:set>
                                      <p:cBhvr>
                                        <p:cTn id="90" dur="1" fill="hold">
                                          <p:stCondLst>
                                            <p:cond delay="0"/>
                                          </p:stCondLst>
                                        </p:cTn>
                                        <p:tgtEl>
                                          <p:spTgt spid="5">
                                            <p:graphicEl>
                                              <a:dgm id="{E407C963-82F3-4380-AD57-406E8EF42AC4}"/>
                                            </p:graphicEl>
                                          </p:spTgt>
                                        </p:tgtEl>
                                        <p:attrNameLst>
                                          <p:attrName>style.visibility</p:attrName>
                                        </p:attrNameLst>
                                      </p:cBhvr>
                                      <p:to>
                                        <p:strVal val="visible"/>
                                      </p:to>
                                    </p:set>
                                    <p:animEffect transition="in" filter="wipe(down)">
                                      <p:cBhvr>
                                        <p:cTn id="91" dur="580">
                                          <p:stCondLst>
                                            <p:cond delay="0"/>
                                          </p:stCondLst>
                                        </p:cTn>
                                        <p:tgtEl>
                                          <p:spTgt spid="5">
                                            <p:graphicEl>
                                              <a:dgm id="{E407C963-82F3-4380-AD57-406E8EF42AC4}"/>
                                            </p:graphicEl>
                                          </p:spTgt>
                                        </p:tgtEl>
                                      </p:cBhvr>
                                    </p:animEffect>
                                    <p:anim calcmode="lin" valueType="num">
                                      <p:cBhvr>
                                        <p:cTn id="92" dur="1822" tmFilter="0,0; 0.14,0.36; 0.43,0.73; 0.71,0.91; 1.0,1.0">
                                          <p:stCondLst>
                                            <p:cond delay="0"/>
                                          </p:stCondLst>
                                        </p:cTn>
                                        <p:tgtEl>
                                          <p:spTgt spid="5">
                                            <p:graphicEl>
                                              <a:dgm id="{E407C963-82F3-4380-AD57-406E8EF42AC4}"/>
                                            </p:graphicEl>
                                          </p:spTgt>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5">
                                            <p:graphicEl>
                                              <a:dgm id="{E407C963-82F3-4380-AD57-406E8EF42AC4}"/>
                                            </p:graphicEl>
                                          </p:spTgt>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5">
                                            <p:graphicEl>
                                              <a:dgm id="{E407C963-82F3-4380-AD57-406E8EF42AC4}"/>
                                            </p:graphicEl>
                                          </p:spTgt>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5">
                                            <p:graphicEl>
                                              <a:dgm id="{E407C963-82F3-4380-AD57-406E8EF42AC4}"/>
                                            </p:graphicEl>
                                          </p:spTgt>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5">
                                            <p:graphicEl>
                                              <a:dgm id="{E407C963-82F3-4380-AD57-406E8EF42AC4}"/>
                                            </p:graphicEl>
                                          </p:spTgt>
                                        </p:tgtEl>
                                        <p:attrNameLst>
                                          <p:attrName>ppt_y</p:attrName>
                                        </p:attrNameLst>
                                      </p:cBhvr>
                                      <p:tavLst>
                                        <p:tav tm="0" fmla="#ppt_y-sin(pi*$)/81">
                                          <p:val>
                                            <p:fltVal val="0"/>
                                          </p:val>
                                        </p:tav>
                                        <p:tav tm="100000">
                                          <p:val>
                                            <p:fltVal val="1"/>
                                          </p:val>
                                        </p:tav>
                                      </p:tavLst>
                                    </p:anim>
                                    <p:animScale>
                                      <p:cBhvr>
                                        <p:cTn id="97" dur="26">
                                          <p:stCondLst>
                                            <p:cond delay="650"/>
                                          </p:stCondLst>
                                        </p:cTn>
                                        <p:tgtEl>
                                          <p:spTgt spid="5">
                                            <p:graphicEl>
                                              <a:dgm id="{E407C963-82F3-4380-AD57-406E8EF42AC4}"/>
                                            </p:graphicEl>
                                          </p:spTgt>
                                        </p:tgtEl>
                                      </p:cBhvr>
                                      <p:to x="100000" y="60000"/>
                                    </p:animScale>
                                    <p:animScale>
                                      <p:cBhvr>
                                        <p:cTn id="98" dur="166" decel="50000">
                                          <p:stCondLst>
                                            <p:cond delay="676"/>
                                          </p:stCondLst>
                                        </p:cTn>
                                        <p:tgtEl>
                                          <p:spTgt spid="5">
                                            <p:graphicEl>
                                              <a:dgm id="{E407C963-82F3-4380-AD57-406E8EF42AC4}"/>
                                            </p:graphicEl>
                                          </p:spTgt>
                                        </p:tgtEl>
                                      </p:cBhvr>
                                      <p:to x="100000" y="100000"/>
                                    </p:animScale>
                                    <p:animScale>
                                      <p:cBhvr>
                                        <p:cTn id="99" dur="26">
                                          <p:stCondLst>
                                            <p:cond delay="1312"/>
                                          </p:stCondLst>
                                        </p:cTn>
                                        <p:tgtEl>
                                          <p:spTgt spid="5">
                                            <p:graphicEl>
                                              <a:dgm id="{E407C963-82F3-4380-AD57-406E8EF42AC4}"/>
                                            </p:graphicEl>
                                          </p:spTgt>
                                        </p:tgtEl>
                                      </p:cBhvr>
                                      <p:to x="100000" y="80000"/>
                                    </p:animScale>
                                    <p:animScale>
                                      <p:cBhvr>
                                        <p:cTn id="100" dur="166" decel="50000">
                                          <p:stCondLst>
                                            <p:cond delay="1338"/>
                                          </p:stCondLst>
                                        </p:cTn>
                                        <p:tgtEl>
                                          <p:spTgt spid="5">
                                            <p:graphicEl>
                                              <a:dgm id="{E407C963-82F3-4380-AD57-406E8EF42AC4}"/>
                                            </p:graphicEl>
                                          </p:spTgt>
                                        </p:tgtEl>
                                      </p:cBhvr>
                                      <p:to x="100000" y="100000"/>
                                    </p:animScale>
                                    <p:animScale>
                                      <p:cBhvr>
                                        <p:cTn id="101" dur="26">
                                          <p:stCondLst>
                                            <p:cond delay="1642"/>
                                          </p:stCondLst>
                                        </p:cTn>
                                        <p:tgtEl>
                                          <p:spTgt spid="5">
                                            <p:graphicEl>
                                              <a:dgm id="{E407C963-82F3-4380-AD57-406E8EF42AC4}"/>
                                            </p:graphicEl>
                                          </p:spTgt>
                                        </p:tgtEl>
                                      </p:cBhvr>
                                      <p:to x="100000" y="90000"/>
                                    </p:animScale>
                                    <p:animScale>
                                      <p:cBhvr>
                                        <p:cTn id="102" dur="166" decel="50000">
                                          <p:stCondLst>
                                            <p:cond delay="1668"/>
                                          </p:stCondLst>
                                        </p:cTn>
                                        <p:tgtEl>
                                          <p:spTgt spid="5">
                                            <p:graphicEl>
                                              <a:dgm id="{E407C963-82F3-4380-AD57-406E8EF42AC4}"/>
                                            </p:graphicEl>
                                          </p:spTgt>
                                        </p:tgtEl>
                                      </p:cBhvr>
                                      <p:to x="100000" y="100000"/>
                                    </p:animScale>
                                    <p:animScale>
                                      <p:cBhvr>
                                        <p:cTn id="103" dur="26">
                                          <p:stCondLst>
                                            <p:cond delay="1808"/>
                                          </p:stCondLst>
                                        </p:cTn>
                                        <p:tgtEl>
                                          <p:spTgt spid="5">
                                            <p:graphicEl>
                                              <a:dgm id="{E407C963-82F3-4380-AD57-406E8EF42AC4}"/>
                                            </p:graphicEl>
                                          </p:spTgt>
                                        </p:tgtEl>
                                      </p:cBhvr>
                                      <p:to x="100000" y="95000"/>
                                    </p:animScale>
                                    <p:animScale>
                                      <p:cBhvr>
                                        <p:cTn id="104" dur="166" decel="50000">
                                          <p:stCondLst>
                                            <p:cond delay="1834"/>
                                          </p:stCondLst>
                                        </p:cTn>
                                        <p:tgtEl>
                                          <p:spTgt spid="5">
                                            <p:graphicEl>
                                              <a:dgm id="{E407C963-82F3-4380-AD57-406E8EF42AC4}"/>
                                            </p:graphicEl>
                                          </p:spTgt>
                                        </p:tgtEl>
                                      </p:cBhvr>
                                      <p:to x="100000" y="100000"/>
                                    </p:animScale>
                                  </p:childTnLst>
                                </p:cTn>
                              </p:par>
                            </p:childTnLst>
                          </p:cTn>
                        </p:par>
                      </p:childTnLst>
                    </p:cTn>
                  </p:par>
                  <p:par>
                    <p:cTn id="105" fill="hold">
                      <p:stCondLst>
                        <p:cond delay="indefinite"/>
                      </p:stCondLst>
                      <p:childTnLst>
                        <p:par>
                          <p:cTn id="106" fill="hold">
                            <p:stCondLst>
                              <p:cond delay="0"/>
                            </p:stCondLst>
                            <p:childTnLst>
                              <p:par>
                                <p:cTn id="107" presetID="26" presetClass="entr" presetSubtype="0" fill="hold" grpId="0" nodeType="clickEffect">
                                  <p:stCondLst>
                                    <p:cond delay="0"/>
                                  </p:stCondLst>
                                  <p:childTnLst>
                                    <p:set>
                                      <p:cBhvr>
                                        <p:cTn id="108" dur="1" fill="hold">
                                          <p:stCondLst>
                                            <p:cond delay="0"/>
                                          </p:stCondLst>
                                        </p:cTn>
                                        <p:tgtEl>
                                          <p:spTgt spid="5">
                                            <p:graphicEl>
                                              <a:dgm id="{D0C02D67-E647-4F57-BB40-2759B4175134}"/>
                                            </p:graphicEl>
                                          </p:spTgt>
                                        </p:tgtEl>
                                        <p:attrNameLst>
                                          <p:attrName>style.visibility</p:attrName>
                                        </p:attrNameLst>
                                      </p:cBhvr>
                                      <p:to>
                                        <p:strVal val="visible"/>
                                      </p:to>
                                    </p:set>
                                    <p:animEffect transition="in" filter="wipe(down)">
                                      <p:cBhvr>
                                        <p:cTn id="109" dur="580">
                                          <p:stCondLst>
                                            <p:cond delay="0"/>
                                          </p:stCondLst>
                                        </p:cTn>
                                        <p:tgtEl>
                                          <p:spTgt spid="5">
                                            <p:graphicEl>
                                              <a:dgm id="{D0C02D67-E647-4F57-BB40-2759B4175134}"/>
                                            </p:graphicEl>
                                          </p:spTgt>
                                        </p:tgtEl>
                                      </p:cBhvr>
                                    </p:animEffect>
                                    <p:anim calcmode="lin" valueType="num">
                                      <p:cBhvr>
                                        <p:cTn id="110" dur="1822" tmFilter="0,0; 0.14,0.36; 0.43,0.73; 0.71,0.91; 1.0,1.0">
                                          <p:stCondLst>
                                            <p:cond delay="0"/>
                                          </p:stCondLst>
                                        </p:cTn>
                                        <p:tgtEl>
                                          <p:spTgt spid="5">
                                            <p:graphicEl>
                                              <a:dgm id="{D0C02D67-E647-4F57-BB40-2759B4175134}"/>
                                            </p:graphicEl>
                                          </p:spTgt>
                                        </p:tgtEl>
                                        <p:attrNameLst>
                                          <p:attrName>ppt_x</p:attrName>
                                        </p:attrNameLst>
                                      </p:cBhvr>
                                      <p:tavLst>
                                        <p:tav tm="0">
                                          <p:val>
                                            <p:strVal val="#ppt_x-0.25"/>
                                          </p:val>
                                        </p:tav>
                                        <p:tav tm="100000">
                                          <p:val>
                                            <p:strVal val="#ppt_x"/>
                                          </p:val>
                                        </p:tav>
                                      </p:tavLst>
                                    </p:anim>
                                    <p:anim calcmode="lin" valueType="num">
                                      <p:cBhvr>
                                        <p:cTn id="111" dur="664" tmFilter="0.0,0.0; 0.25,0.07; 0.50,0.2; 0.75,0.467; 1.0,1.0">
                                          <p:stCondLst>
                                            <p:cond delay="0"/>
                                          </p:stCondLst>
                                        </p:cTn>
                                        <p:tgtEl>
                                          <p:spTgt spid="5">
                                            <p:graphicEl>
                                              <a:dgm id="{D0C02D67-E647-4F57-BB40-2759B4175134}"/>
                                            </p:graphicEl>
                                          </p:spTgt>
                                        </p:tgtEl>
                                        <p:attrNameLst>
                                          <p:attrName>ppt_y</p:attrName>
                                        </p:attrNameLst>
                                      </p:cBhvr>
                                      <p:tavLst>
                                        <p:tav tm="0" fmla="#ppt_y-sin(pi*$)/3">
                                          <p:val>
                                            <p:fltVal val="0.5"/>
                                          </p:val>
                                        </p:tav>
                                        <p:tav tm="100000">
                                          <p:val>
                                            <p:fltVal val="1"/>
                                          </p:val>
                                        </p:tav>
                                      </p:tavLst>
                                    </p:anim>
                                    <p:anim calcmode="lin" valueType="num">
                                      <p:cBhvr>
                                        <p:cTn id="112" dur="664" tmFilter="0, 0; 0.125,0.2665; 0.25,0.4; 0.375,0.465; 0.5,0.5;  0.625,0.535; 0.75,0.6; 0.875,0.7335; 1,1">
                                          <p:stCondLst>
                                            <p:cond delay="664"/>
                                          </p:stCondLst>
                                        </p:cTn>
                                        <p:tgtEl>
                                          <p:spTgt spid="5">
                                            <p:graphicEl>
                                              <a:dgm id="{D0C02D67-E647-4F57-BB40-2759B4175134}"/>
                                            </p:graphicEl>
                                          </p:spTgt>
                                        </p:tgtEl>
                                        <p:attrNameLst>
                                          <p:attrName>ppt_y</p:attrName>
                                        </p:attrNameLst>
                                      </p:cBhvr>
                                      <p:tavLst>
                                        <p:tav tm="0" fmla="#ppt_y-sin(pi*$)/9">
                                          <p:val>
                                            <p:fltVal val="0"/>
                                          </p:val>
                                        </p:tav>
                                        <p:tav tm="100000">
                                          <p:val>
                                            <p:fltVal val="1"/>
                                          </p:val>
                                        </p:tav>
                                      </p:tavLst>
                                    </p:anim>
                                    <p:anim calcmode="lin" valueType="num">
                                      <p:cBhvr>
                                        <p:cTn id="113" dur="332" tmFilter="0, 0; 0.125,0.2665; 0.25,0.4; 0.375,0.465; 0.5,0.5;  0.625,0.535; 0.75,0.6; 0.875,0.7335; 1,1">
                                          <p:stCondLst>
                                            <p:cond delay="1324"/>
                                          </p:stCondLst>
                                        </p:cTn>
                                        <p:tgtEl>
                                          <p:spTgt spid="5">
                                            <p:graphicEl>
                                              <a:dgm id="{D0C02D67-E647-4F57-BB40-2759B4175134}"/>
                                            </p:graphicEl>
                                          </p:spTgt>
                                        </p:tgtEl>
                                        <p:attrNameLst>
                                          <p:attrName>ppt_y</p:attrName>
                                        </p:attrNameLst>
                                      </p:cBhvr>
                                      <p:tavLst>
                                        <p:tav tm="0" fmla="#ppt_y-sin(pi*$)/27">
                                          <p:val>
                                            <p:fltVal val="0"/>
                                          </p:val>
                                        </p:tav>
                                        <p:tav tm="100000">
                                          <p:val>
                                            <p:fltVal val="1"/>
                                          </p:val>
                                        </p:tav>
                                      </p:tavLst>
                                    </p:anim>
                                    <p:anim calcmode="lin" valueType="num">
                                      <p:cBhvr>
                                        <p:cTn id="114" dur="164" tmFilter="0, 0; 0.125,0.2665; 0.25,0.4; 0.375,0.465; 0.5,0.5;  0.625,0.535; 0.75,0.6; 0.875,0.7335; 1,1">
                                          <p:stCondLst>
                                            <p:cond delay="1656"/>
                                          </p:stCondLst>
                                        </p:cTn>
                                        <p:tgtEl>
                                          <p:spTgt spid="5">
                                            <p:graphicEl>
                                              <a:dgm id="{D0C02D67-E647-4F57-BB40-2759B4175134}"/>
                                            </p:graphicEl>
                                          </p:spTgt>
                                        </p:tgtEl>
                                        <p:attrNameLst>
                                          <p:attrName>ppt_y</p:attrName>
                                        </p:attrNameLst>
                                      </p:cBhvr>
                                      <p:tavLst>
                                        <p:tav tm="0" fmla="#ppt_y-sin(pi*$)/81">
                                          <p:val>
                                            <p:fltVal val="0"/>
                                          </p:val>
                                        </p:tav>
                                        <p:tav tm="100000">
                                          <p:val>
                                            <p:fltVal val="1"/>
                                          </p:val>
                                        </p:tav>
                                      </p:tavLst>
                                    </p:anim>
                                    <p:animScale>
                                      <p:cBhvr>
                                        <p:cTn id="115" dur="26">
                                          <p:stCondLst>
                                            <p:cond delay="650"/>
                                          </p:stCondLst>
                                        </p:cTn>
                                        <p:tgtEl>
                                          <p:spTgt spid="5">
                                            <p:graphicEl>
                                              <a:dgm id="{D0C02D67-E647-4F57-BB40-2759B4175134}"/>
                                            </p:graphicEl>
                                          </p:spTgt>
                                        </p:tgtEl>
                                      </p:cBhvr>
                                      <p:to x="100000" y="60000"/>
                                    </p:animScale>
                                    <p:animScale>
                                      <p:cBhvr>
                                        <p:cTn id="116" dur="166" decel="50000">
                                          <p:stCondLst>
                                            <p:cond delay="676"/>
                                          </p:stCondLst>
                                        </p:cTn>
                                        <p:tgtEl>
                                          <p:spTgt spid="5">
                                            <p:graphicEl>
                                              <a:dgm id="{D0C02D67-E647-4F57-BB40-2759B4175134}"/>
                                            </p:graphicEl>
                                          </p:spTgt>
                                        </p:tgtEl>
                                      </p:cBhvr>
                                      <p:to x="100000" y="100000"/>
                                    </p:animScale>
                                    <p:animScale>
                                      <p:cBhvr>
                                        <p:cTn id="117" dur="26">
                                          <p:stCondLst>
                                            <p:cond delay="1312"/>
                                          </p:stCondLst>
                                        </p:cTn>
                                        <p:tgtEl>
                                          <p:spTgt spid="5">
                                            <p:graphicEl>
                                              <a:dgm id="{D0C02D67-E647-4F57-BB40-2759B4175134}"/>
                                            </p:graphicEl>
                                          </p:spTgt>
                                        </p:tgtEl>
                                      </p:cBhvr>
                                      <p:to x="100000" y="80000"/>
                                    </p:animScale>
                                    <p:animScale>
                                      <p:cBhvr>
                                        <p:cTn id="118" dur="166" decel="50000">
                                          <p:stCondLst>
                                            <p:cond delay="1338"/>
                                          </p:stCondLst>
                                        </p:cTn>
                                        <p:tgtEl>
                                          <p:spTgt spid="5">
                                            <p:graphicEl>
                                              <a:dgm id="{D0C02D67-E647-4F57-BB40-2759B4175134}"/>
                                            </p:graphicEl>
                                          </p:spTgt>
                                        </p:tgtEl>
                                      </p:cBhvr>
                                      <p:to x="100000" y="100000"/>
                                    </p:animScale>
                                    <p:animScale>
                                      <p:cBhvr>
                                        <p:cTn id="119" dur="26">
                                          <p:stCondLst>
                                            <p:cond delay="1642"/>
                                          </p:stCondLst>
                                        </p:cTn>
                                        <p:tgtEl>
                                          <p:spTgt spid="5">
                                            <p:graphicEl>
                                              <a:dgm id="{D0C02D67-E647-4F57-BB40-2759B4175134}"/>
                                            </p:graphicEl>
                                          </p:spTgt>
                                        </p:tgtEl>
                                      </p:cBhvr>
                                      <p:to x="100000" y="90000"/>
                                    </p:animScale>
                                    <p:animScale>
                                      <p:cBhvr>
                                        <p:cTn id="120" dur="166" decel="50000">
                                          <p:stCondLst>
                                            <p:cond delay="1668"/>
                                          </p:stCondLst>
                                        </p:cTn>
                                        <p:tgtEl>
                                          <p:spTgt spid="5">
                                            <p:graphicEl>
                                              <a:dgm id="{D0C02D67-E647-4F57-BB40-2759B4175134}"/>
                                            </p:graphicEl>
                                          </p:spTgt>
                                        </p:tgtEl>
                                      </p:cBhvr>
                                      <p:to x="100000" y="100000"/>
                                    </p:animScale>
                                    <p:animScale>
                                      <p:cBhvr>
                                        <p:cTn id="121" dur="26">
                                          <p:stCondLst>
                                            <p:cond delay="1808"/>
                                          </p:stCondLst>
                                        </p:cTn>
                                        <p:tgtEl>
                                          <p:spTgt spid="5">
                                            <p:graphicEl>
                                              <a:dgm id="{D0C02D67-E647-4F57-BB40-2759B4175134}"/>
                                            </p:graphicEl>
                                          </p:spTgt>
                                        </p:tgtEl>
                                      </p:cBhvr>
                                      <p:to x="100000" y="95000"/>
                                    </p:animScale>
                                    <p:animScale>
                                      <p:cBhvr>
                                        <p:cTn id="122" dur="166" decel="50000">
                                          <p:stCondLst>
                                            <p:cond delay="1834"/>
                                          </p:stCondLst>
                                        </p:cTn>
                                        <p:tgtEl>
                                          <p:spTgt spid="5">
                                            <p:graphicEl>
                                              <a:dgm id="{D0C02D67-E647-4F57-BB40-2759B4175134}"/>
                                            </p:graphicEl>
                                          </p:spTgt>
                                        </p:tgtEl>
                                      </p:cBhvr>
                                      <p:to x="100000" y="100000"/>
                                    </p:animScale>
                                  </p:childTnLst>
                                </p:cTn>
                              </p:par>
                              <p:par>
                                <p:cTn id="123" presetID="26" presetClass="entr" presetSubtype="0" fill="hold" grpId="0" nodeType="withEffect">
                                  <p:stCondLst>
                                    <p:cond delay="0"/>
                                  </p:stCondLst>
                                  <p:childTnLst>
                                    <p:set>
                                      <p:cBhvr>
                                        <p:cTn id="124" dur="1" fill="hold">
                                          <p:stCondLst>
                                            <p:cond delay="0"/>
                                          </p:stCondLst>
                                        </p:cTn>
                                        <p:tgtEl>
                                          <p:spTgt spid="5">
                                            <p:graphicEl>
                                              <a:dgm id="{A1D24CB9-B558-4DF9-AB45-5A1F03BFDAA2}"/>
                                            </p:graphicEl>
                                          </p:spTgt>
                                        </p:tgtEl>
                                        <p:attrNameLst>
                                          <p:attrName>style.visibility</p:attrName>
                                        </p:attrNameLst>
                                      </p:cBhvr>
                                      <p:to>
                                        <p:strVal val="visible"/>
                                      </p:to>
                                    </p:set>
                                    <p:animEffect transition="in" filter="wipe(down)">
                                      <p:cBhvr>
                                        <p:cTn id="125" dur="580">
                                          <p:stCondLst>
                                            <p:cond delay="0"/>
                                          </p:stCondLst>
                                        </p:cTn>
                                        <p:tgtEl>
                                          <p:spTgt spid="5">
                                            <p:graphicEl>
                                              <a:dgm id="{A1D24CB9-B558-4DF9-AB45-5A1F03BFDAA2}"/>
                                            </p:graphicEl>
                                          </p:spTgt>
                                        </p:tgtEl>
                                      </p:cBhvr>
                                    </p:animEffect>
                                    <p:anim calcmode="lin" valueType="num">
                                      <p:cBhvr>
                                        <p:cTn id="126" dur="1822" tmFilter="0,0; 0.14,0.36; 0.43,0.73; 0.71,0.91; 1.0,1.0">
                                          <p:stCondLst>
                                            <p:cond delay="0"/>
                                          </p:stCondLst>
                                        </p:cTn>
                                        <p:tgtEl>
                                          <p:spTgt spid="5">
                                            <p:graphicEl>
                                              <a:dgm id="{A1D24CB9-B558-4DF9-AB45-5A1F03BFDAA2}"/>
                                            </p:graphicEl>
                                          </p:spTgt>
                                        </p:tgtEl>
                                        <p:attrNameLst>
                                          <p:attrName>ppt_x</p:attrName>
                                        </p:attrNameLst>
                                      </p:cBhvr>
                                      <p:tavLst>
                                        <p:tav tm="0">
                                          <p:val>
                                            <p:strVal val="#ppt_x-0.25"/>
                                          </p:val>
                                        </p:tav>
                                        <p:tav tm="100000">
                                          <p:val>
                                            <p:strVal val="#ppt_x"/>
                                          </p:val>
                                        </p:tav>
                                      </p:tavLst>
                                    </p:anim>
                                    <p:anim calcmode="lin" valueType="num">
                                      <p:cBhvr>
                                        <p:cTn id="127" dur="664" tmFilter="0.0,0.0; 0.25,0.07; 0.50,0.2; 0.75,0.467; 1.0,1.0">
                                          <p:stCondLst>
                                            <p:cond delay="0"/>
                                          </p:stCondLst>
                                        </p:cTn>
                                        <p:tgtEl>
                                          <p:spTgt spid="5">
                                            <p:graphicEl>
                                              <a:dgm id="{A1D24CB9-B558-4DF9-AB45-5A1F03BFDAA2}"/>
                                            </p:graphicEl>
                                          </p:spTgt>
                                        </p:tgtEl>
                                        <p:attrNameLst>
                                          <p:attrName>ppt_y</p:attrName>
                                        </p:attrNameLst>
                                      </p:cBhvr>
                                      <p:tavLst>
                                        <p:tav tm="0" fmla="#ppt_y-sin(pi*$)/3">
                                          <p:val>
                                            <p:fltVal val="0.5"/>
                                          </p:val>
                                        </p:tav>
                                        <p:tav tm="100000">
                                          <p:val>
                                            <p:fltVal val="1"/>
                                          </p:val>
                                        </p:tav>
                                      </p:tavLst>
                                    </p:anim>
                                    <p:anim calcmode="lin" valueType="num">
                                      <p:cBhvr>
                                        <p:cTn id="128" dur="664" tmFilter="0, 0; 0.125,0.2665; 0.25,0.4; 0.375,0.465; 0.5,0.5;  0.625,0.535; 0.75,0.6; 0.875,0.7335; 1,1">
                                          <p:stCondLst>
                                            <p:cond delay="664"/>
                                          </p:stCondLst>
                                        </p:cTn>
                                        <p:tgtEl>
                                          <p:spTgt spid="5">
                                            <p:graphicEl>
                                              <a:dgm id="{A1D24CB9-B558-4DF9-AB45-5A1F03BFDAA2}"/>
                                            </p:graphicEl>
                                          </p:spTgt>
                                        </p:tgtEl>
                                        <p:attrNameLst>
                                          <p:attrName>ppt_y</p:attrName>
                                        </p:attrNameLst>
                                      </p:cBhvr>
                                      <p:tavLst>
                                        <p:tav tm="0" fmla="#ppt_y-sin(pi*$)/9">
                                          <p:val>
                                            <p:fltVal val="0"/>
                                          </p:val>
                                        </p:tav>
                                        <p:tav tm="100000">
                                          <p:val>
                                            <p:fltVal val="1"/>
                                          </p:val>
                                        </p:tav>
                                      </p:tavLst>
                                    </p:anim>
                                    <p:anim calcmode="lin" valueType="num">
                                      <p:cBhvr>
                                        <p:cTn id="129" dur="332" tmFilter="0, 0; 0.125,0.2665; 0.25,0.4; 0.375,0.465; 0.5,0.5;  0.625,0.535; 0.75,0.6; 0.875,0.7335; 1,1">
                                          <p:stCondLst>
                                            <p:cond delay="1324"/>
                                          </p:stCondLst>
                                        </p:cTn>
                                        <p:tgtEl>
                                          <p:spTgt spid="5">
                                            <p:graphicEl>
                                              <a:dgm id="{A1D24CB9-B558-4DF9-AB45-5A1F03BFDAA2}"/>
                                            </p:graphicEl>
                                          </p:spTgt>
                                        </p:tgtEl>
                                        <p:attrNameLst>
                                          <p:attrName>ppt_y</p:attrName>
                                        </p:attrNameLst>
                                      </p:cBhvr>
                                      <p:tavLst>
                                        <p:tav tm="0" fmla="#ppt_y-sin(pi*$)/27">
                                          <p:val>
                                            <p:fltVal val="0"/>
                                          </p:val>
                                        </p:tav>
                                        <p:tav tm="100000">
                                          <p:val>
                                            <p:fltVal val="1"/>
                                          </p:val>
                                        </p:tav>
                                      </p:tavLst>
                                    </p:anim>
                                    <p:anim calcmode="lin" valueType="num">
                                      <p:cBhvr>
                                        <p:cTn id="130" dur="164" tmFilter="0, 0; 0.125,0.2665; 0.25,0.4; 0.375,0.465; 0.5,0.5;  0.625,0.535; 0.75,0.6; 0.875,0.7335; 1,1">
                                          <p:stCondLst>
                                            <p:cond delay="1656"/>
                                          </p:stCondLst>
                                        </p:cTn>
                                        <p:tgtEl>
                                          <p:spTgt spid="5">
                                            <p:graphicEl>
                                              <a:dgm id="{A1D24CB9-B558-4DF9-AB45-5A1F03BFDAA2}"/>
                                            </p:graphicEl>
                                          </p:spTgt>
                                        </p:tgtEl>
                                        <p:attrNameLst>
                                          <p:attrName>ppt_y</p:attrName>
                                        </p:attrNameLst>
                                      </p:cBhvr>
                                      <p:tavLst>
                                        <p:tav tm="0" fmla="#ppt_y-sin(pi*$)/81">
                                          <p:val>
                                            <p:fltVal val="0"/>
                                          </p:val>
                                        </p:tav>
                                        <p:tav tm="100000">
                                          <p:val>
                                            <p:fltVal val="1"/>
                                          </p:val>
                                        </p:tav>
                                      </p:tavLst>
                                    </p:anim>
                                    <p:animScale>
                                      <p:cBhvr>
                                        <p:cTn id="131" dur="26">
                                          <p:stCondLst>
                                            <p:cond delay="650"/>
                                          </p:stCondLst>
                                        </p:cTn>
                                        <p:tgtEl>
                                          <p:spTgt spid="5">
                                            <p:graphicEl>
                                              <a:dgm id="{A1D24CB9-B558-4DF9-AB45-5A1F03BFDAA2}"/>
                                            </p:graphicEl>
                                          </p:spTgt>
                                        </p:tgtEl>
                                      </p:cBhvr>
                                      <p:to x="100000" y="60000"/>
                                    </p:animScale>
                                    <p:animScale>
                                      <p:cBhvr>
                                        <p:cTn id="132" dur="166" decel="50000">
                                          <p:stCondLst>
                                            <p:cond delay="676"/>
                                          </p:stCondLst>
                                        </p:cTn>
                                        <p:tgtEl>
                                          <p:spTgt spid="5">
                                            <p:graphicEl>
                                              <a:dgm id="{A1D24CB9-B558-4DF9-AB45-5A1F03BFDAA2}"/>
                                            </p:graphicEl>
                                          </p:spTgt>
                                        </p:tgtEl>
                                      </p:cBhvr>
                                      <p:to x="100000" y="100000"/>
                                    </p:animScale>
                                    <p:animScale>
                                      <p:cBhvr>
                                        <p:cTn id="133" dur="26">
                                          <p:stCondLst>
                                            <p:cond delay="1312"/>
                                          </p:stCondLst>
                                        </p:cTn>
                                        <p:tgtEl>
                                          <p:spTgt spid="5">
                                            <p:graphicEl>
                                              <a:dgm id="{A1D24CB9-B558-4DF9-AB45-5A1F03BFDAA2}"/>
                                            </p:graphicEl>
                                          </p:spTgt>
                                        </p:tgtEl>
                                      </p:cBhvr>
                                      <p:to x="100000" y="80000"/>
                                    </p:animScale>
                                    <p:animScale>
                                      <p:cBhvr>
                                        <p:cTn id="134" dur="166" decel="50000">
                                          <p:stCondLst>
                                            <p:cond delay="1338"/>
                                          </p:stCondLst>
                                        </p:cTn>
                                        <p:tgtEl>
                                          <p:spTgt spid="5">
                                            <p:graphicEl>
                                              <a:dgm id="{A1D24CB9-B558-4DF9-AB45-5A1F03BFDAA2}"/>
                                            </p:graphicEl>
                                          </p:spTgt>
                                        </p:tgtEl>
                                      </p:cBhvr>
                                      <p:to x="100000" y="100000"/>
                                    </p:animScale>
                                    <p:animScale>
                                      <p:cBhvr>
                                        <p:cTn id="135" dur="26">
                                          <p:stCondLst>
                                            <p:cond delay="1642"/>
                                          </p:stCondLst>
                                        </p:cTn>
                                        <p:tgtEl>
                                          <p:spTgt spid="5">
                                            <p:graphicEl>
                                              <a:dgm id="{A1D24CB9-B558-4DF9-AB45-5A1F03BFDAA2}"/>
                                            </p:graphicEl>
                                          </p:spTgt>
                                        </p:tgtEl>
                                      </p:cBhvr>
                                      <p:to x="100000" y="90000"/>
                                    </p:animScale>
                                    <p:animScale>
                                      <p:cBhvr>
                                        <p:cTn id="136" dur="166" decel="50000">
                                          <p:stCondLst>
                                            <p:cond delay="1668"/>
                                          </p:stCondLst>
                                        </p:cTn>
                                        <p:tgtEl>
                                          <p:spTgt spid="5">
                                            <p:graphicEl>
                                              <a:dgm id="{A1D24CB9-B558-4DF9-AB45-5A1F03BFDAA2}"/>
                                            </p:graphicEl>
                                          </p:spTgt>
                                        </p:tgtEl>
                                      </p:cBhvr>
                                      <p:to x="100000" y="100000"/>
                                    </p:animScale>
                                    <p:animScale>
                                      <p:cBhvr>
                                        <p:cTn id="137" dur="26">
                                          <p:stCondLst>
                                            <p:cond delay="1808"/>
                                          </p:stCondLst>
                                        </p:cTn>
                                        <p:tgtEl>
                                          <p:spTgt spid="5">
                                            <p:graphicEl>
                                              <a:dgm id="{A1D24CB9-B558-4DF9-AB45-5A1F03BFDAA2}"/>
                                            </p:graphicEl>
                                          </p:spTgt>
                                        </p:tgtEl>
                                      </p:cBhvr>
                                      <p:to x="100000" y="95000"/>
                                    </p:animScale>
                                    <p:animScale>
                                      <p:cBhvr>
                                        <p:cTn id="138" dur="166" decel="50000">
                                          <p:stCondLst>
                                            <p:cond delay="1834"/>
                                          </p:stCondLst>
                                        </p:cTn>
                                        <p:tgtEl>
                                          <p:spTgt spid="5">
                                            <p:graphicEl>
                                              <a:dgm id="{A1D24CB9-B558-4DF9-AB45-5A1F03BFDAA2}"/>
                                            </p:graphic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lvl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92070828-E616-4355-9C8A-A1065032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55161C6-1218-4EAF-A9E9-A319CFD76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747" y="2116753"/>
            <a:ext cx="4088106" cy="2781653"/>
          </a:xfrm>
          <a:custGeom>
            <a:avLst/>
            <a:gdLst>
              <a:gd name="connsiteX0" fmla="*/ 3362388 w 6230568"/>
              <a:gd name="connsiteY0" fmla="*/ 861 h 4239440"/>
              <a:gd name="connsiteX1" fmla="*/ 4026621 w 6230568"/>
              <a:gd name="connsiteY1" fmla="*/ 15392 h 4239440"/>
              <a:gd name="connsiteX2" fmla="*/ 5114556 w 6230568"/>
              <a:gd name="connsiteY2" fmla="*/ 34130 h 4239440"/>
              <a:gd name="connsiteX3" fmla="*/ 5776495 w 6230568"/>
              <a:gd name="connsiteY3" fmla="*/ 112905 h 4239440"/>
              <a:gd name="connsiteX4" fmla="*/ 5862918 w 6230568"/>
              <a:gd name="connsiteY4" fmla="*/ 141585 h 4239440"/>
              <a:gd name="connsiteX5" fmla="*/ 5840738 w 6230568"/>
              <a:gd name="connsiteY5" fmla="*/ 200475 h 4239440"/>
              <a:gd name="connsiteX6" fmla="*/ 5691219 w 6230568"/>
              <a:gd name="connsiteY6" fmla="*/ 216153 h 4239440"/>
              <a:gd name="connsiteX7" fmla="*/ 5773053 w 6230568"/>
              <a:gd name="connsiteY7" fmla="*/ 260130 h 4239440"/>
              <a:gd name="connsiteX8" fmla="*/ 5593324 w 6230568"/>
              <a:gd name="connsiteY8" fmla="*/ 293781 h 4239440"/>
              <a:gd name="connsiteX9" fmla="*/ 5617033 w 6230568"/>
              <a:gd name="connsiteY9" fmla="*/ 317108 h 4239440"/>
              <a:gd name="connsiteX10" fmla="*/ 5641124 w 6230568"/>
              <a:gd name="connsiteY10" fmla="*/ 339287 h 4239440"/>
              <a:gd name="connsiteX11" fmla="*/ 5299256 w 6230568"/>
              <a:gd name="connsiteY11" fmla="*/ 396265 h 4239440"/>
              <a:gd name="connsiteX12" fmla="*/ 5703073 w 6230568"/>
              <a:gd name="connsiteY12" fmla="*/ 500661 h 4239440"/>
              <a:gd name="connsiteX13" fmla="*/ 5629652 w 6230568"/>
              <a:gd name="connsiteY13" fmla="*/ 556874 h 4239440"/>
              <a:gd name="connsiteX14" fmla="*/ 5862918 w 6230568"/>
              <a:gd name="connsiteY14" fmla="*/ 645591 h 4239440"/>
              <a:gd name="connsiteX15" fmla="*/ 6052207 w 6230568"/>
              <a:gd name="connsiteY15" fmla="*/ 756106 h 4239440"/>
              <a:gd name="connsiteX16" fmla="*/ 6158515 w 6230568"/>
              <a:gd name="connsiteY16" fmla="*/ 901419 h 4239440"/>
              <a:gd name="connsiteX17" fmla="*/ 6195990 w 6230568"/>
              <a:gd name="connsiteY17" fmla="*/ 966427 h 4239440"/>
              <a:gd name="connsiteX18" fmla="*/ 6229642 w 6230568"/>
              <a:gd name="connsiteY18" fmla="*/ 1034878 h 4239440"/>
              <a:gd name="connsiteX19" fmla="*/ 6171516 w 6230568"/>
              <a:gd name="connsiteY19" fmla="*/ 1102946 h 4239440"/>
              <a:gd name="connsiteX20" fmla="*/ 6133659 w 6230568"/>
              <a:gd name="connsiteY20" fmla="*/ 1185545 h 4239440"/>
              <a:gd name="connsiteX21" fmla="*/ 6168458 w 6230568"/>
              <a:gd name="connsiteY21" fmla="*/ 1234110 h 4239440"/>
              <a:gd name="connsiteX22" fmla="*/ 6169222 w 6230568"/>
              <a:gd name="connsiteY22" fmla="*/ 1342712 h 4239440"/>
              <a:gd name="connsiteX23" fmla="*/ 6145131 w 6230568"/>
              <a:gd name="connsiteY23" fmla="*/ 1393954 h 4239440"/>
              <a:gd name="connsiteX24" fmla="*/ 6071709 w 6230568"/>
              <a:gd name="connsiteY24" fmla="*/ 1505233 h 4239440"/>
              <a:gd name="connsiteX25" fmla="*/ 6009378 w 6230568"/>
              <a:gd name="connsiteY25" fmla="*/ 1530089 h 4239440"/>
              <a:gd name="connsiteX26" fmla="*/ 6015879 w 6230568"/>
              <a:gd name="connsiteY26" fmla="*/ 1979030 h 4239440"/>
              <a:gd name="connsiteX27" fmla="*/ 6061385 w 6230568"/>
              <a:gd name="connsiteY27" fmla="*/ 2196234 h 4239440"/>
              <a:gd name="connsiteX28" fmla="*/ 6029263 w 6230568"/>
              <a:gd name="connsiteY28" fmla="*/ 2440972 h 4239440"/>
              <a:gd name="connsiteX29" fmla="*/ 6135571 w 6230568"/>
              <a:gd name="connsiteY29" fmla="*/ 2621848 h 4239440"/>
              <a:gd name="connsiteX30" fmla="*/ 6091594 w 6230568"/>
              <a:gd name="connsiteY30" fmla="*/ 2691446 h 4239440"/>
              <a:gd name="connsiteX31" fmla="*/ 6215493 w 6230568"/>
              <a:gd name="connsiteY31" fmla="*/ 2769456 h 4239440"/>
              <a:gd name="connsiteX32" fmla="*/ 6100389 w 6230568"/>
              <a:gd name="connsiteY32" fmla="*/ 2880352 h 4239440"/>
              <a:gd name="connsiteX33" fmla="*/ 5909953 w 6230568"/>
              <a:gd name="connsiteY33" fmla="*/ 3053963 h 4239440"/>
              <a:gd name="connsiteX34" fmla="*/ 5741696 w 6230568"/>
              <a:gd name="connsiteY34" fmla="*/ 3798118 h 4239440"/>
              <a:gd name="connsiteX35" fmla="*/ 5493899 w 6230568"/>
              <a:gd name="connsiteY35" fmla="*/ 4026795 h 4239440"/>
              <a:gd name="connsiteX36" fmla="*/ 3773471 w 6230568"/>
              <a:gd name="connsiteY36" fmla="*/ 4239028 h 4239440"/>
              <a:gd name="connsiteX37" fmla="*/ 2569285 w 6230568"/>
              <a:gd name="connsiteY37" fmla="*/ 4103275 h 4239440"/>
              <a:gd name="connsiteX38" fmla="*/ 2693948 w 6230568"/>
              <a:gd name="connsiteY38" fmla="*/ 4061593 h 4239440"/>
              <a:gd name="connsiteX39" fmla="*/ 2588788 w 6230568"/>
              <a:gd name="connsiteY39" fmla="*/ 4062358 h 4239440"/>
              <a:gd name="connsiteX40" fmla="*/ 2300073 w 6230568"/>
              <a:gd name="connsiteY40" fmla="*/ 4008822 h 4239440"/>
              <a:gd name="connsiteX41" fmla="*/ 1508500 w 6230568"/>
              <a:gd name="connsiteY41" fmla="*/ 3798118 h 4239440"/>
              <a:gd name="connsiteX42" fmla="*/ 1061089 w 6230568"/>
              <a:gd name="connsiteY42" fmla="*/ 3697546 h 4239440"/>
              <a:gd name="connsiteX43" fmla="*/ 939102 w 6230568"/>
              <a:gd name="connsiteY43" fmla="*/ 3648216 h 4239440"/>
              <a:gd name="connsiteX44" fmla="*/ 1243495 w 6230568"/>
              <a:gd name="connsiteY44" fmla="*/ 3624890 h 4239440"/>
              <a:gd name="connsiteX45" fmla="*/ 1083651 w 6230568"/>
              <a:gd name="connsiteY45" fmla="*/ 3595827 h 4239440"/>
              <a:gd name="connsiteX46" fmla="*/ 966636 w 6230568"/>
              <a:gd name="connsiteY46" fmla="*/ 3605770 h 4239440"/>
              <a:gd name="connsiteX47" fmla="*/ 885566 w 6230568"/>
              <a:gd name="connsiteY47" fmla="*/ 3609976 h 4239440"/>
              <a:gd name="connsiteX48" fmla="*/ 641976 w 6230568"/>
              <a:gd name="connsiteY48" fmla="*/ 3567912 h 4239440"/>
              <a:gd name="connsiteX49" fmla="*/ 399533 w 6230568"/>
              <a:gd name="connsiteY49" fmla="*/ 3583590 h 4239440"/>
              <a:gd name="connsiteX50" fmla="*/ 409093 w 6230568"/>
              <a:gd name="connsiteY50" fmla="*/ 3548792 h 4239440"/>
              <a:gd name="connsiteX51" fmla="*/ 792642 w 6230568"/>
              <a:gd name="connsiteY51" fmla="*/ 3417628 h 4239440"/>
              <a:gd name="connsiteX52" fmla="*/ 771610 w 6230568"/>
              <a:gd name="connsiteY52" fmla="*/ 3345736 h 4239440"/>
              <a:gd name="connsiteX53" fmla="*/ 945986 w 6230568"/>
              <a:gd name="connsiteY53" fmla="*/ 3317056 h 4239440"/>
              <a:gd name="connsiteX54" fmla="*/ 892449 w 6230568"/>
              <a:gd name="connsiteY54" fmla="*/ 3285316 h 4239440"/>
              <a:gd name="connsiteX55" fmla="*/ 949045 w 6230568"/>
              <a:gd name="connsiteY55" fmla="*/ 3262755 h 4239440"/>
              <a:gd name="connsiteX56" fmla="*/ 1252673 w 6230568"/>
              <a:gd name="connsiteY56" fmla="*/ 3200041 h 4239440"/>
              <a:gd name="connsiteX57" fmla="*/ 388825 w 6230568"/>
              <a:gd name="connsiteY57" fmla="*/ 3176714 h 4239440"/>
              <a:gd name="connsiteX58" fmla="*/ 127644 w 6230568"/>
              <a:gd name="connsiteY58" fmla="*/ 3111323 h 4239440"/>
              <a:gd name="connsiteX59" fmla="*/ 437008 w 6230568"/>
              <a:gd name="connsiteY59" fmla="*/ 2921652 h 4239440"/>
              <a:gd name="connsiteX60" fmla="*/ 601441 w 6230568"/>
              <a:gd name="connsiteY60" fmla="*/ 2840965 h 4239440"/>
              <a:gd name="connsiteX61" fmla="*/ 330700 w 6230568"/>
              <a:gd name="connsiteY61" fmla="*/ 2859320 h 4239440"/>
              <a:gd name="connsiteX62" fmla="*/ 534521 w 6230568"/>
              <a:gd name="connsiteY62" fmla="*/ 2720126 h 4239440"/>
              <a:gd name="connsiteX63" fmla="*/ 492839 w 6230568"/>
              <a:gd name="connsiteY63" fmla="*/ 2694505 h 4239440"/>
              <a:gd name="connsiteX64" fmla="*/ 416358 w 6230568"/>
              <a:gd name="connsiteY64" fmla="*/ 2677297 h 4239440"/>
              <a:gd name="connsiteX65" fmla="*/ 761285 w 6230568"/>
              <a:gd name="connsiteY65" fmla="*/ 2589726 h 4239440"/>
              <a:gd name="connsiteX66" fmla="*/ 664920 w 6230568"/>
              <a:gd name="connsiteY66" fmla="*/ 2466593 h 4239440"/>
              <a:gd name="connsiteX67" fmla="*/ 740253 w 6230568"/>
              <a:gd name="connsiteY67" fmla="*/ 2438677 h 4239440"/>
              <a:gd name="connsiteX68" fmla="*/ 650006 w 6230568"/>
              <a:gd name="connsiteY68" fmla="*/ 2435236 h 4239440"/>
              <a:gd name="connsiteX69" fmla="*/ 578879 w 6230568"/>
              <a:gd name="connsiteY69" fmla="*/ 2435618 h 4239440"/>
              <a:gd name="connsiteX70" fmla="*/ 451157 w 6230568"/>
              <a:gd name="connsiteY70" fmla="*/ 2404644 h 4239440"/>
              <a:gd name="connsiteX71" fmla="*/ 2216 w 6230568"/>
              <a:gd name="connsiteY71" fmla="*/ 2456650 h 4239440"/>
              <a:gd name="connsiteX72" fmla="*/ 97052 w 6230568"/>
              <a:gd name="connsiteY72" fmla="*/ 2383611 h 4239440"/>
              <a:gd name="connsiteX73" fmla="*/ 210626 w 6230568"/>
              <a:gd name="connsiteY73" fmla="*/ 2341930 h 4239440"/>
              <a:gd name="connsiteX74" fmla="*/ 57282 w 6230568"/>
              <a:gd name="connsiteY74" fmla="*/ 2319750 h 4239440"/>
              <a:gd name="connsiteX75" fmla="*/ 365499 w 6230568"/>
              <a:gd name="connsiteY75" fmla="*/ 2250153 h 4239440"/>
              <a:gd name="connsiteX76" fmla="*/ 290548 w 6230568"/>
              <a:gd name="connsiteY76" fmla="*/ 2187821 h 4239440"/>
              <a:gd name="connsiteX77" fmla="*/ 482896 w 6230568"/>
              <a:gd name="connsiteY77" fmla="*/ 1906755 h 4239440"/>
              <a:gd name="connsiteX78" fmla="*/ 867211 w 6230568"/>
              <a:gd name="connsiteY78" fmla="*/ 1747294 h 4239440"/>
              <a:gd name="connsiteX79" fmla="*/ 1063766 w 6230568"/>
              <a:gd name="connsiteY79" fmla="*/ 1734674 h 4239440"/>
              <a:gd name="connsiteX80" fmla="*/ 1008701 w 6230568"/>
              <a:gd name="connsiteY80" fmla="*/ 1683432 h 4239440"/>
              <a:gd name="connsiteX81" fmla="*/ 1152865 w 6230568"/>
              <a:gd name="connsiteY81" fmla="*/ 1394719 h 4239440"/>
              <a:gd name="connsiteX82" fmla="*/ 998376 w 6230568"/>
              <a:gd name="connsiteY82" fmla="*/ 1411927 h 4239440"/>
              <a:gd name="connsiteX83" fmla="*/ 206419 w 6230568"/>
              <a:gd name="connsiteY83" fmla="*/ 1424164 h 4239440"/>
              <a:gd name="connsiteX84" fmla="*/ 128027 w 6230568"/>
              <a:gd name="connsiteY84" fmla="*/ 1413074 h 4239440"/>
              <a:gd name="connsiteX85" fmla="*/ 672950 w 6230568"/>
              <a:gd name="connsiteY85" fmla="*/ 1268143 h 4239440"/>
              <a:gd name="connsiteX86" fmla="*/ 457658 w 6230568"/>
              <a:gd name="connsiteY86" fmla="*/ 1229138 h 4239440"/>
              <a:gd name="connsiteX87" fmla="*/ 407945 w 6230568"/>
              <a:gd name="connsiteY87" fmla="*/ 1213459 h 4239440"/>
              <a:gd name="connsiteX88" fmla="*/ 453451 w 6230568"/>
              <a:gd name="connsiteY88" fmla="*/ 1172924 h 4239440"/>
              <a:gd name="connsiteX89" fmla="*/ 568172 w 6230568"/>
              <a:gd name="connsiteY89" fmla="*/ 1132007 h 4239440"/>
              <a:gd name="connsiteX90" fmla="*/ 255367 w 6230568"/>
              <a:gd name="connsiteY90" fmla="*/ 1190898 h 4239440"/>
              <a:gd name="connsiteX91" fmla="*/ 277546 w 6230568"/>
              <a:gd name="connsiteY91" fmla="*/ 1128567 h 4239440"/>
              <a:gd name="connsiteX92" fmla="*/ 246572 w 6230568"/>
              <a:gd name="connsiteY92" fmla="*/ 1072353 h 4239440"/>
              <a:gd name="connsiteX93" fmla="*/ 422859 w 6230568"/>
              <a:gd name="connsiteY93" fmla="*/ 1000078 h 4239440"/>
              <a:gd name="connsiteX94" fmla="*/ 668362 w 6230568"/>
              <a:gd name="connsiteY94" fmla="*/ 858972 h 4239440"/>
              <a:gd name="connsiteX95" fmla="*/ 914629 w 6230568"/>
              <a:gd name="connsiteY95" fmla="*/ 768725 h 4239440"/>
              <a:gd name="connsiteX96" fmla="*/ 1117684 w 6230568"/>
              <a:gd name="connsiteY96" fmla="*/ 688420 h 4239440"/>
              <a:gd name="connsiteX97" fmla="*/ 928778 w 6230568"/>
              <a:gd name="connsiteY97" fmla="*/ 701040 h 4239440"/>
              <a:gd name="connsiteX98" fmla="*/ 1243877 w 6230568"/>
              <a:gd name="connsiteY98" fmla="*/ 574464 h 4239440"/>
              <a:gd name="connsiteX99" fmla="*/ 1291678 w 6230568"/>
              <a:gd name="connsiteY99" fmla="*/ 566434 h 4239440"/>
              <a:gd name="connsiteX100" fmla="*/ 1797596 w 6230568"/>
              <a:gd name="connsiteY100" fmla="*/ 476952 h 4239440"/>
              <a:gd name="connsiteX101" fmla="*/ 1895491 w 6230568"/>
              <a:gd name="connsiteY101" fmla="*/ 432593 h 4239440"/>
              <a:gd name="connsiteX102" fmla="*/ 1782682 w 6230568"/>
              <a:gd name="connsiteY102" fmla="*/ 423033 h 4239440"/>
              <a:gd name="connsiteX103" fmla="*/ 1406781 w 6230568"/>
              <a:gd name="connsiteY103" fmla="*/ 449419 h 4239440"/>
              <a:gd name="connsiteX104" fmla="*/ 1662226 w 6230568"/>
              <a:gd name="connsiteY104" fmla="*/ 393970 h 4239440"/>
              <a:gd name="connsiteX105" fmla="*/ 1383837 w 6230568"/>
              <a:gd name="connsiteY105" fmla="*/ 376762 h 4239440"/>
              <a:gd name="connsiteX106" fmla="*/ 1318063 w 6230568"/>
              <a:gd name="connsiteY106" fmla="*/ 333168 h 4239440"/>
              <a:gd name="connsiteX107" fmla="*/ 1365099 w 6230568"/>
              <a:gd name="connsiteY107" fmla="*/ 290722 h 4239440"/>
              <a:gd name="connsiteX108" fmla="*/ 1536798 w 6230568"/>
              <a:gd name="connsiteY108" fmla="*/ 244069 h 4239440"/>
              <a:gd name="connsiteX109" fmla="*/ 1711938 w 6230568"/>
              <a:gd name="connsiteY109" fmla="*/ 175619 h 4239440"/>
              <a:gd name="connsiteX110" fmla="*/ 2273687 w 6230568"/>
              <a:gd name="connsiteY110" fmla="*/ 78488 h 4239440"/>
              <a:gd name="connsiteX111" fmla="*/ 2646913 w 6230568"/>
              <a:gd name="connsiteY111" fmla="*/ 46749 h 4239440"/>
              <a:gd name="connsiteX112" fmla="*/ 3362388 w 6230568"/>
              <a:gd name="connsiteY112" fmla="*/ 861 h 423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230568" h="4239440">
                <a:moveTo>
                  <a:pt x="3362388" y="861"/>
                </a:moveTo>
                <a:cubicBezTo>
                  <a:pt x="3584946" y="-3346"/>
                  <a:pt x="3805210" y="8891"/>
                  <a:pt x="4026621" y="15392"/>
                </a:cubicBezTo>
                <a:cubicBezTo>
                  <a:pt x="4388374" y="26482"/>
                  <a:pt x="4752039" y="26099"/>
                  <a:pt x="5114556" y="34130"/>
                </a:cubicBezTo>
                <a:cubicBezTo>
                  <a:pt x="5340556" y="39101"/>
                  <a:pt x="5563879" y="57074"/>
                  <a:pt x="5776495" y="112905"/>
                </a:cubicBezTo>
                <a:cubicBezTo>
                  <a:pt x="5806322" y="120935"/>
                  <a:pt x="5839973" y="122465"/>
                  <a:pt x="5862918" y="141585"/>
                </a:cubicBezTo>
                <a:cubicBezTo>
                  <a:pt x="5888539" y="162999"/>
                  <a:pt x="5878214" y="194356"/>
                  <a:pt x="5840738" y="200475"/>
                </a:cubicBezTo>
                <a:cubicBezTo>
                  <a:pt x="5792938" y="208505"/>
                  <a:pt x="5743991" y="210800"/>
                  <a:pt x="5691219" y="216153"/>
                </a:cubicBezTo>
                <a:cubicBezTo>
                  <a:pt x="5711486" y="245598"/>
                  <a:pt x="5760434" y="223419"/>
                  <a:pt x="5773053" y="260130"/>
                </a:cubicBezTo>
                <a:cubicBezTo>
                  <a:pt x="5716458" y="285368"/>
                  <a:pt x="5648008" y="268925"/>
                  <a:pt x="5593324" y="293781"/>
                </a:cubicBezTo>
                <a:cubicBezTo>
                  <a:pt x="5594854" y="310989"/>
                  <a:pt x="5607090" y="312519"/>
                  <a:pt x="5617033" y="317108"/>
                </a:cubicBezTo>
                <a:cubicBezTo>
                  <a:pt x="5626976" y="321314"/>
                  <a:pt x="5651831" y="315196"/>
                  <a:pt x="5641124" y="339287"/>
                </a:cubicBezTo>
                <a:cubicBezTo>
                  <a:pt x="5527551" y="353818"/>
                  <a:pt x="5418949" y="403148"/>
                  <a:pt x="5299256" y="396265"/>
                </a:cubicBezTo>
                <a:cubicBezTo>
                  <a:pt x="5447247" y="409649"/>
                  <a:pt x="5572292" y="464333"/>
                  <a:pt x="5703073" y="500661"/>
                </a:cubicBezTo>
                <a:cubicBezTo>
                  <a:pt x="5697720" y="543490"/>
                  <a:pt x="5644949" y="526282"/>
                  <a:pt x="5629652" y="556874"/>
                </a:cubicBezTo>
                <a:cubicBezTo>
                  <a:pt x="5713398" y="578288"/>
                  <a:pt x="5793703" y="603527"/>
                  <a:pt x="5862918" y="645591"/>
                </a:cubicBezTo>
                <a:cubicBezTo>
                  <a:pt x="5925250" y="683449"/>
                  <a:pt x="5984521" y="725131"/>
                  <a:pt x="6052207" y="756106"/>
                </a:cubicBezTo>
                <a:cubicBezTo>
                  <a:pt x="6123334" y="788611"/>
                  <a:pt x="6166545" y="830293"/>
                  <a:pt x="6158515" y="901419"/>
                </a:cubicBezTo>
                <a:cubicBezTo>
                  <a:pt x="6155073" y="930482"/>
                  <a:pt x="6164251" y="954955"/>
                  <a:pt x="6195990" y="966427"/>
                </a:cubicBezTo>
                <a:cubicBezTo>
                  <a:pt x="6235378" y="980576"/>
                  <a:pt x="6231172" y="1001990"/>
                  <a:pt x="6229642" y="1034878"/>
                </a:cubicBezTo>
                <a:cubicBezTo>
                  <a:pt x="6227347" y="1074265"/>
                  <a:pt x="6207080" y="1089562"/>
                  <a:pt x="6171516" y="1102946"/>
                </a:cubicBezTo>
                <a:cubicBezTo>
                  <a:pt x="6120657" y="1121682"/>
                  <a:pt x="6120274" y="1150745"/>
                  <a:pt x="6133659" y="1185545"/>
                </a:cubicBezTo>
                <a:cubicBezTo>
                  <a:pt x="6140925" y="1204664"/>
                  <a:pt x="6152014" y="1219961"/>
                  <a:pt x="6168458" y="1234110"/>
                </a:cubicBezTo>
                <a:cubicBezTo>
                  <a:pt x="6225435" y="1283439"/>
                  <a:pt x="6225053" y="1284204"/>
                  <a:pt x="6169222" y="1342712"/>
                </a:cubicBezTo>
                <a:cubicBezTo>
                  <a:pt x="6154308" y="1358390"/>
                  <a:pt x="6138247" y="1368715"/>
                  <a:pt x="6145131" y="1393954"/>
                </a:cubicBezTo>
                <a:cubicBezTo>
                  <a:pt x="6168458" y="1477700"/>
                  <a:pt x="6165398" y="1477700"/>
                  <a:pt x="6071709" y="1505233"/>
                </a:cubicBezTo>
                <a:cubicBezTo>
                  <a:pt x="6050295" y="1511734"/>
                  <a:pt x="6021615" y="1505998"/>
                  <a:pt x="6009378" y="1530089"/>
                </a:cubicBezTo>
                <a:cubicBezTo>
                  <a:pt x="6017026" y="1547680"/>
                  <a:pt x="5999053" y="1972146"/>
                  <a:pt x="6015879" y="1979030"/>
                </a:cubicBezTo>
                <a:cubicBezTo>
                  <a:pt x="6147425" y="2032948"/>
                  <a:pt x="6163868" y="2096427"/>
                  <a:pt x="6061385" y="2196234"/>
                </a:cubicBezTo>
                <a:cubicBezTo>
                  <a:pt x="5992552" y="2263155"/>
                  <a:pt x="6000582" y="2372522"/>
                  <a:pt x="6029263" y="2440972"/>
                </a:cubicBezTo>
                <a:cubicBezTo>
                  <a:pt x="6137482" y="2471182"/>
                  <a:pt x="6113774" y="2551486"/>
                  <a:pt x="6135571" y="2621848"/>
                </a:cubicBezTo>
                <a:cubicBezTo>
                  <a:pt x="6151632" y="2674620"/>
                  <a:pt x="6088535" y="2667354"/>
                  <a:pt x="6091594" y="2691446"/>
                </a:cubicBezTo>
                <a:cubicBezTo>
                  <a:pt x="6131364" y="2720508"/>
                  <a:pt x="6184518" y="2729686"/>
                  <a:pt x="6215493" y="2769456"/>
                </a:cubicBezTo>
                <a:cubicBezTo>
                  <a:pt x="6159662" y="2798518"/>
                  <a:pt x="6131364" y="2839435"/>
                  <a:pt x="6100389" y="2880352"/>
                </a:cubicBezTo>
                <a:cubicBezTo>
                  <a:pt x="6050295" y="2946890"/>
                  <a:pt x="5982227" y="3003103"/>
                  <a:pt x="5909953" y="3053963"/>
                </a:cubicBezTo>
                <a:cubicBezTo>
                  <a:pt x="5873243" y="3408068"/>
                  <a:pt x="5754698" y="3779763"/>
                  <a:pt x="5741696" y="3798118"/>
                </a:cubicBezTo>
                <a:cubicBezTo>
                  <a:pt x="5688160" y="3792764"/>
                  <a:pt x="5584146" y="4006910"/>
                  <a:pt x="5493899" y="4026795"/>
                </a:cubicBezTo>
                <a:cubicBezTo>
                  <a:pt x="5399063" y="4048592"/>
                  <a:pt x="3988763" y="4249736"/>
                  <a:pt x="3773471" y="4239028"/>
                </a:cubicBezTo>
                <a:cubicBezTo>
                  <a:pt x="2603319" y="4182050"/>
                  <a:pt x="2569285" y="4103275"/>
                  <a:pt x="2569285" y="4103275"/>
                </a:cubicBezTo>
                <a:cubicBezTo>
                  <a:pt x="2569285" y="4103275"/>
                  <a:pt x="2635823" y="4083773"/>
                  <a:pt x="2693948" y="4061593"/>
                </a:cubicBezTo>
                <a:cubicBezTo>
                  <a:pt x="2658767" y="4062741"/>
                  <a:pt x="2623587" y="4063505"/>
                  <a:pt x="2588788" y="4062358"/>
                </a:cubicBezTo>
                <a:cubicBezTo>
                  <a:pt x="2319193" y="4054328"/>
                  <a:pt x="2565461" y="4039414"/>
                  <a:pt x="2300073" y="4008822"/>
                </a:cubicBezTo>
                <a:cubicBezTo>
                  <a:pt x="1852280" y="3957198"/>
                  <a:pt x="1919582" y="3943813"/>
                  <a:pt x="1508500" y="3798118"/>
                </a:cubicBezTo>
                <a:cubicBezTo>
                  <a:pt x="1472171" y="3785116"/>
                  <a:pt x="1217109" y="3706342"/>
                  <a:pt x="1061089" y="3697546"/>
                </a:cubicBezTo>
                <a:cubicBezTo>
                  <a:pt x="1019790" y="3695252"/>
                  <a:pt x="974667" y="3696017"/>
                  <a:pt x="939102" y="3648216"/>
                </a:cubicBezTo>
                <a:cubicBezTo>
                  <a:pt x="1048088" y="3649746"/>
                  <a:pt x="1141776" y="3649746"/>
                  <a:pt x="1243495" y="3624890"/>
                </a:cubicBezTo>
                <a:cubicBezTo>
                  <a:pt x="1189194" y="3590473"/>
                  <a:pt x="1126862" y="3619919"/>
                  <a:pt x="1083651" y="3595827"/>
                </a:cubicBezTo>
                <a:cubicBezTo>
                  <a:pt x="1043116" y="3573648"/>
                  <a:pt x="1007935" y="3570589"/>
                  <a:pt x="966636" y="3605770"/>
                </a:cubicBezTo>
                <a:cubicBezTo>
                  <a:pt x="945221" y="3624125"/>
                  <a:pt x="907363" y="3620683"/>
                  <a:pt x="885566" y="3609976"/>
                </a:cubicBezTo>
                <a:cubicBezTo>
                  <a:pt x="768933" y="3552233"/>
                  <a:pt x="771610" y="3552998"/>
                  <a:pt x="641976" y="3567912"/>
                </a:cubicBezTo>
                <a:cubicBezTo>
                  <a:pt x="559377" y="3577089"/>
                  <a:pt x="475248" y="3593533"/>
                  <a:pt x="399533" y="3583590"/>
                </a:cubicBezTo>
                <a:cubicBezTo>
                  <a:pt x="389973" y="3561793"/>
                  <a:pt x="398385" y="3551851"/>
                  <a:pt x="409093" y="3548792"/>
                </a:cubicBezTo>
                <a:cubicBezTo>
                  <a:pt x="583468" y="3501374"/>
                  <a:pt x="615972" y="3447073"/>
                  <a:pt x="792642" y="3417628"/>
                </a:cubicBezTo>
                <a:cubicBezTo>
                  <a:pt x="805644" y="3384359"/>
                  <a:pt x="741400" y="3378622"/>
                  <a:pt x="771610" y="3345736"/>
                </a:cubicBezTo>
                <a:cubicBezTo>
                  <a:pt x="826676" y="3320115"/>
                  <a:pt x="891302" y="3350325"/>
                  <a:pt x="945986" y="3317056"/>
                </a:cubicBezTo>
                <a:cubicBezTo>
                  <a:pt x="936426" y="3293347"/>
                  <a:pt x="890537" y="3310555"/>
                  <a:pt x="892449" y="3285316"/>
                </a:cubicBezTo>
                <a:cubicBezTo>
                  <a:pt x="894744" y="3256254"/>
                  <a:pt x="926866" y="3260843"/>
                  <a:pt x="949045" y="3262755"/>
                </a:cubicBezTo>
                <a:cubicBezTo>
                  <a:pt x="1056500" y="3272697"/>
                  <a:pt x="1149806" y="3218396"/>
                  <a:pt x="1252673" y="3200041"/>
                </a:cubicBezTo>
                <a:cubicBezTo>
                  <a:pt x="1142923" y="3154152"/>
                  <a:pt x="503164" y="3190863"/>
                  <a:pt x="388825" y="3176714"/>
                </a:cubicBezTo>
                <a:cubicBezTo>
                  <a:pt x="269133" y="3162183"/>
                  <a:pt x="78697" y="3123560"/>
                  <a:pt x="127644" y="3111323"/>
                </a:cubicBezTo>
                <a:cubicBezTo>
                  <a:pt x="183093" y="3097175"/>
                  <a:pt x="380795" y="2929300"/>
                  <a:pt x="437008" y="2921652"/>
                </a:cubicBezTo>
                <a:cubicBezTo>
                  <a:pt x="502399" y="2912857"/>
                  <a:pt x="515401" y="2901002"/>
                  <a:pt x="601441" y="2840965"/>
                </a:cubicBezTo>
                <a:cubicBezTo>
                  <a:pt x="658037" y="2801577"/>
                  <a:pt x="422477" y="2887235"/>
                  <a:pt x="330700" y="2859320"/>
                </a:cubicBezTo>
                <a:cubicBezTo>
                  <a:pt x="297049" y="2848995"/>
                  <a:pt x="534521" y="2740010"/>
                  <a:pt x="534521" y="2720126"/>
                </a:cubicBezTo>
                <a:cubicBezTo>
                  <a:pt x="534521" y="2699093"/>
                  <a:pt x="513106" y="2694505"/>
                  <a:pt x="492839" y="2694505"/>
                </a:cubicBezTo>
                <a:cubicBezTo>
                  <a:pt x="447715" y="2694505"/>
                  <a:pt x="461482" y="2676149"/>
                  <a:pt x="416358" y="2677297"/>
                </a:cubicBezTo>
                <a:cubicBezTo>
                  <a:pt x="548670" y="2624143"/>
                  <a:pt x="630504" y="2638292"/>
                  <a:pt x="761285" y="2589726"/>
                </a:cubicBezTo>
                <a:cubicBezTo>
                  <a:pt x="825147" y="2566017"/>
                  <a:pt x="599147" y="2487242"/>
                  <a:pt x="664920" y="2466593"/>
                </a:cubicBezTo>
                <a:cubicBezTo>
                  <a:pt x="689776" y="2458562"/>
                  <a:pt x="723045" y="2466975"/>
                  <a:pt x="740253" y="2438677"/>
                </a:cubicBezTo>
                <a:cubicBezTo>
                  <a:pt x="713103" y="2416116"/>
                  <a:pt x="677157" y="2426058"/>
                  <a:pt x="650006" y="2435236"/>
                </a:cubicBezTo>
                <a:cubicBezTo>
                  <a:pt x="580791" y="2458945"/>
                  <a:pt x="585763" y="2453209"/>
                  <a:pt x="578879" y="2435618"/>
                </a:cubicBezTo>
                <a:cubicBezTo>
                  <a:pt x="556318" y="2375581"/>
                  <a:pt x="500487" y="2394701"/>
                  <a:pt x="451157" y="2404644"/>
                </a:cubicBezTo>
                <a:cubicBezTo>
                  <a:pt x="302020" y="2434471"/>
                  <a:pt x="150971" y="2426058"/>
                  <a:pt x="2216" y="2456650"/>
                </a:cubicBezTo>
                <a:cubicBezTo>
                  <a:pt x="-13844" y="2460092"/>
                  <a:pt x="61489" y="2391642"/>
                  <a:pt x="97052" y="2383611"/>
                </a:cubicBezTo>
                <a:cubicBezTo>
                  <a:pt x="135675" y="2375199"/>
                  <a:pt x="183093" y="2381317"/>
                  <a:pt x="210626" y="2341930"/>
                </a:cubicBezTo>
                <a:cubicBezTo>
                  <a:pt x="161678" y="2331987"/>
                  <a:pt x="105848" y="2351107"/>
                  <a:pt x="57282" y="2319750"/>
                </a:cubicBezTo>
                <a:cubicBezTo>
                  <a:pt x="165120" y="2276539"/>
                  <a:pt x="272575" y="2278068"/>
                  <a:pt x="365499" y="2250153"/>
                </a:cubicBezTo>
                <a:cubicBezTo>
                  <a:pt x="373912" y="2198529"/>
                  <a:pt x="312727" y="2217266"/>
                  <a:pt x="290548" y="2187821"/>
                </a:cubicBezTo>
                <a:cubicBezTo>
                  <a:pt x="990345" y="2137344"/>
                  <a:pt x="599529" y="1988207"/>
                  <a:pt x="482896" y="1906755"/>
                </a:cubicBezTo>
                <a:cubicBezTo>
                  <a:pt x="443891" y="1879605"/>
                  <a:pt x="853827" y="1750735"/>
                  <a:pt x="867211" y="1747294"/>
                </a:cubicBezTo>
                <a:cubicBezTo>
                  <a:pt x="901245" y="1739263"/>
                  <a:pt x="1036233" y="1744999"/>
                  <a:pt x="1063766" y="1734674"/>
                </a:cubicBezTo>
                <a:cubicBezTo>
                  <a:pt x="1098947" y="1721673"/>
                  <a:pt x="982696" y="1699111"/>
                  <a:pt x="1008701" y="1683432"/>
                </a:cubicBezTo>
                <a:cubicBezTo>
                  <a:pt x="1191107" y="1572918"/>
                  <a:pt x="1204107" y="1406573"/>
                  <a:pt x="1152865" y="1394719"/>
                </a:cubicBezTo>
                <a:cubicBezTo>
                  <a:pt x="1099712" y="1382482"/>
                  <a:pt x="1047706" y="1392042"/>
                  <a:pt x="998376" y="1411927"/>
                </a:cubicBezTo>
                <a:cubicBezTo>
                  <a:pt x="918070" y="1444431"/>
                  <a:pt x="362057" y="1398160"/>
                  <a:pt x="206419" y="1424164"/>
                </a:cubicBezTo>
                <a:cubicBezTo>
                  <a:pt x="182710" y="1427988"/>
                  <a:pt x="150589" y="1445196"/>
                  <a:pt x="128027" y="1413074"/>
                </a:cubicBezTo>
                <a:cubicBezTo>
                  <a:pt x="288254" y="1309060"/>
                  <a:pt x="493986" y="1338888"/>
                  <a:pt x="672950" y="1268143"/>
                </a:cubicBezTo>
                <a:cubicBezTo>
                  <a:pt x="602588" y="1219578"/>
                  <a:pt x="531079" y="1221873"/>
                  <a:pt x="457658" y="1229138"/>
                </a:cubicBezTo>
                <a:cubicBezTo>
                  <a:pt x="438538" y="1231050"/>
                  <a:pt x="412534" y="1233727"/>
                  <a:pt x="407945" y="1213459"/>
                </a:cubicBezTo>
                <a:cubicBezTo>
                  <a:pt x="402209" y="1187838"/>
                  <a:pt x="433184" y="1183250"/>
                  <a:pt x="453451" y="1172924"/>
                </a:cubicBezTo>
                <a:cubicBezTo>
                  <a:pt x="484426" y="1156863"/>
                  <a:pt x="530314" y="1175984"/>
                  <a:pt x="568172" y="1132007"/>
                </a:cubicBezTo>
                <a:cubicBezTo>
                  <a:pt x="453451" y="1142333"/>
                  <a:pt x="356704" y="1160305"/>
                  <a:pt x="255367" y="1190898"/>
                </a:cubicBezTo>
                <a:cubicBezTo>
                  <a:pt x="264162" y="1163747"/>
                  <a:pt x="294754" y="1151128"/>
                  <a:pt x="277546" y="1128567"/>
                </a:cubicBezTo>
                <a:cubicBezTo>
                  <a:pt x="264545" y="1111740"/>
                  <a:pt x="227452" y="1103709"/>
                  <a:pt x="246572" y="1072353"/>
                </a:cubicBezTo>
                <a:cubicBezTo>
                  <a:pt x="300490" y="1039083"/>
                  <a:pt x="376971" y="1047879"/>
                  <a:pt x="422859" y="1000078"/>
                </a:cubicBezTo>
                <a:cubicBezTo>
                  <a:pt x="487868" y="932012"/>
                  <a:pt x="588822" y="908684"/>
                  <a:pt x="668362" y="858972"/>
                </a:cubicBezTo>
                <a:cubicBezTo>
                  <a:pt x="694747" y="842911"/>
                  <a:pt x="867976" y="786699"/>
                  <a:pt x="914629" y="768725"/>
                </a:cubicBezTo>
                <a:cubicBezTo>
                  <a:pt x="979637" y="743486"/>
                  <a:pt x="1053823" y="734691"/>
                  <a:pt x="1117684" y="688420"/>
                </a:cubicBezTo>
                <a:cubicBezTo>
                  <a:pt x="1054970" y="678860"/>
                  <a:pt x="1004112" y="722072"/>
                  <a:pt x="928778" y="701040"/>
                </a:cubicBezTo>
                <a:cubicBezTo>
                  <a:pt x="1048088" y="656299"/>
                  <a:pt x="1157454" y="636031"/>
                  <a:pt x="1243877" y="574464"/>
                </a:cubicBezTo>
                <a:cubicBezTo>
                  <a:pt x="1254585" y="566816"/>
                  <a:pt x="1275617" y="569111"/>
                  <a:pt x="1291678" y="566434"/>
                </a:cubicBezTo>
                <a:cubicBezTo>
                  <a:pt x="1460699" y="539283"/>
                  <a:pt x="1630486" y="516339"/>
                  <a:pt x="1797596" y="476952"/>
                </a:cubicBezTo>
                <a:cubicBezTo>
                  <a:pt x="1835454" y="467774"/>
                  <a:pt x="1902374" y="465480"/>
                  <a:pt x="1895491" y="432593"/>
                </a:cubicBezTo>
                <a:cubicBezTo>
                  <a:pt x="1885166" y="383263"/>
                  <a:pt x="1822835" y="418444"/>
                  <a:pt x="1782682" y="423033"/>
                </a:cubicBezTo>
                <a:cubicBezTo>
                  <a:pt x="1658019" y="437947"/>
                  <a:pt x="1533356" y="463950"/>
                  <a:pt x="1406781" y="449419"/>
                </a:cubicBezTo>
                <a:cubicBezTo>
                  <a:pt x="1492056" y="431064"/>
                  <a:pt x="1576950" y="412326"/>
                  <a:pt x="1662226" y="393970"/>
                </a:cubicBezTo>
                <a:cubicBezTo>
                  <a:pt x="1564330" y="400471"/>
                  <a:pt x="1479055" y="357642"/>
                  <a:pt x="1383837" y="376762"/>
                </a:cubicBezTo>
                <a:cubicBezTo>
                  <a:pt x="1353244" y="382881"/>
                  <a:pt x="1321123" y="363378"/>
                  <a:pt x="1318063" y="333168"/>
                </a:cubicBezTo>
                <a:cubicBezTo>
                  <a:pt x="1314622" y="309077"/>
                  <a:pt x="1343302" y="298370"/>
                  <a:pt x="1365099" y="290722"/>
                </a:cubicBezTo>
                <a:cubicBezTo>
                  <a:pt x="1420930" y="271219"/>
                  <a:pt x="1465288" y="213477"/>
                  <a:pt x="1536798" y="244069"/>
                </a:cubicBezTo>
                <a:cubicBezTo>
                  <a:pt x="1581921" y="195886"/>
                  <a:pt x="1653813" y="188238"/>
                  <a:pt x="1711938" y="175619"/>
                </a:cubicBezTo>
                <a:cubicBezTo>
                  <a:pt x="1897403" y="135849"/>
                  <a:pt x="2085546" y="104874"/>
                  <a:pt x="2273687" y="78488"/>
                </a:cubicBezTo>
                <a:cubicBezTo>
                  <a:pt x="2397204" y="61280"/>
                  <a:pt x="2524544" y="68546"/>
                  <a:pt x="2646913" y="46749"/>
                </a:cubicBezTo>
                <a:cubicBezTo>
                  <a:pt x="2886297" y="4302"/>
                  <a:pt x="3124151" y="5450"/>
                  <a:pt x="3362388" y="861"/>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59488DE-9548-4929-A117-C9F2C74B4A77}"/>
              </a:ext>
            </a:extLst>
          </p:cNvPr>
          <p:cNvSpPr>
            <a:spLocks noGrp="1"/>
          </p:cNvSpPr>
          <p:nvPr>
            <p:ph type="title"/>
          </p:nvPr>
        </p:nvSpPr>
        <p:spPr>
          <a:xfrm>
            <a:off x="838200" y="1495426"/>
            <a:ext cx="3220880" cy="4024310"/>
          </a:xfrm>
        </p:spPr>
        <p:txBody>
          <a:bodyPr>
            <a:normAutofit/>
          </a:bodyPr>
          <a:lstStyle/>
          <a:p>
            <a:r>
              <a:rPr lang="en-US" sz="3600"/>
              <a:t>TTC for School Choice</a:t>
            </a:r>
          </a:p>
        </p:txBody>
      </p:sp>
      <p:graphicFrame>
        <p:nvGraphicFramePr>
          <p:cNvPr id="13" name="Content Placeholder 2">
            <a:extLst>
              <a:ext uri="{FF2B5EF4-FFF2-40B4-BE49-F238E27FC236}">
                <a16:creationId xmlns:a16="http://schemas.microsoft.com/office/drawing/2014/main" id="{40F0CB56-7122-43CC-B4AF-0A206F62EAE3}"/>
              </a:ext>
            </a:extLst>
          </p:cNvPr>
          <p:cNvGraphicFramePr>
            <a:graphicFrameLocks noGrp="1"/>
          </p:cNvGraphicFramePr>
          <p:nvPr>
            <p:ph idx="1"/>
            <p:extLst>
              <p:ext uri="{D42A27DB-BD31-4B8C-83A1-F6EECF244321}">
                <p14:modId xmlns:p14="http://schemas.microsoft.com/office/powerpoint/2010/main" val="735729728"/>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6234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3">
                                            <p:graphicEl>
                                              <a:dgm id="{1B0828EA-1E8A-4B30-9A68-5DC468CC990B}"/>
                                            </p:graphicEl>
                                          </p:spTgt>
                                        </p:tgtEl>
                                        <p:attrNameLst>
                                          <p:attrName>style.visibility</p:attrName>
                                        </p:attrNameLst>
                                      </p:cBhvr>
                                      <p:to>
                                        <p:strVal val="visible"/>
                                      </p:to>
                                    </p:set>
                                    <p:animEffect transition="in" filter="wheel(1)">
                                      <p:cBhvr>
                                        <p:cTn id="7" dur="2000"/>
                                        <p:tgtEl>
                                          <p:spTgt spid="13">
                                            <p:graphicEl>
                                              <a:dgm id="{1B0828EA-1E8A-4B30-9A68-5DC468CC990B}"/>
                                            </p:graphicEl>
                                          </p:spTgt>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3">
                                            <p:graphicEl>
                                              <a:dgm id="{009DD3C4-68EF-4D12-B4A1-28F9AC3F9911}"/>
                                            </p:graphicEl>
                                          </p:spTgt>
                                        </p:tgtEl>
                                        <p:attrNameLst>
                                          <p:attrName>style.visibility</p:attrName>
                                        </p:attrNameLst>
                                      </p:cBhvr>
                                      <p:to>
                                        <p:strVal val="visible"/>
                                      </p:to>
                                    </p:set>
                                    <p:animEffect transition="in" filter="wheel(1)">
                                      <p:cBhvr>
                                        <p:cTn id="10" dur="2000"/>
                                        <p:tgtEl>
                                          <p:spTgt spid="13">
                                            <p:graphicEl>
                                              <a:dgm id="{009DD3C4-68EF-4D12-B4A1-28F9AC3F9911}"/>
                                            </p:graphic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3">
                                            <p:graphicEl>
                                              <a:dgm id="{5AFBE819-23D1-4F32-AD6D-2D357B7D7E08}"/>
                                            </p:graphicEl>
                                          </p:spTgt>
                                        </p:tgtEl>
                                        <p:attrNameLst>
                                          <p:attrName>style.visibility</p:attrName>
                                        </p:attrNameLst>
                                      </p:cBhvr>
                                      <p:to>
                                        <p:strVal val="visible"/>
                                      </p:to>
                                    </p:set>
                                    <p:animEffect transition="in" filter="wheel(1)">
                                      <p:cBhvr>
                                        <p:cTn id="13" dur="2000"/>
                                        <p:tgtEl>
                                          <p:spTgt spid="13">
                                            <p:graphicEl>
                                              <a:dgm id="{5AFBE819-23D1-4F32-AD6D-2D357B7D7E08}"/>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13">
                                            <p:graphicEl>
                                              <a:dgm id="{1F99804E-3685-4273-88A5-574DC1F5C4AF}"/>
                                            </p:graphicEl>
                                          </p:spTgt>
                                        </p:tgtEl>
                                        <p:attrNameLst>
                                          <p:attrName>style.visibility</p:attrName>
                                        </p:attrNameLst>
                                      </p:cBhvr>
                                      <p:to>
                                        <p:strVal val="visible"/>
                                      </p:to>
                                    </p:set>
                                    <p:animEffect transition="in" filter="wheel(1)">
                                      <p:cBhvr>
                                        <p:cTn id="18" dur="2000"/>
                                        <p:tgtEl>
                                          <p:spTgt spid="13">
                                            <p:graphicEl>
                                              <a:dgm id="{1F99804E-3685-4273-88A5-574DC1F5C4AF}"/>
                                            </p:graphicEl>
                                          </p:spTgt>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13">
                                            <p:graphicEl>
                                              <a:dgm id="{EF41BF82-8179-4C74-B4D4-9BD59A7A1BC2}"/>
                                            </p:graphicEl>
                                          </p:spTgt>
                                        </p:tgtEl>
                                        <p:attrNameLst>
                                          <p:attrName>style.visibility</p:attrName>
                                        </p:attrNameLst>
                                      </p:cBhvr>
                                      <p:to>
                                        <p:strVal val="visible"/>
                                      </p:to>
                                    </p:set>
                                    <p:animEffect transition="in" filter="wheel(1)">
                                      <p:cBhvr>
                                        <p:cTn id="21" dur="2000"/>
                                        <p:tgtEl>
                                          <p:spTgt spid="13">
                                            <p:graphicEl>
                                              <a:dgm id="{EF41BF82-8179-4C74-B4D4-9BD59A7A1BC2}"/>
                                            </p:graphicEl>
                                          </p:spTgt>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13">
                                            <p:graphicEl>
                                              <a:dgm id="{26B472FE-EADF-4285-B0E2-7A76A68C61F9}"/>
                                            </p:graphicEl>
                                          </p:spTgt>
                                        </p:tgtEl>
                                        <p:attrNameLst>
                                          <p:attrName>style.visibility</p:attrName>
                                        </p:attrNameLst>
                                      </p:cBhvr>
                                      <p:to>
                                        <p:strVal val="visible"/>
                                      </p:to>
                                    </p:set>
                                    <p:animEffect transition="in" filter="wheel(1)">
                                      <p:cBhvr>
                                        <p:cTn id="24" dur="2000"/>
                                        <p:tgtEl>
                                          <p:spTgt spid="13">
                                            <p:graphicEl>
                                              <a:dgm id="{26B472FE-EADF-4285-B0E2-7A76A68C61F9}"/>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3">
                                            <p:graphicEl>
                                              <a:dgm id="{DD4E2D63-9889-4C78-9D68-787DDA0E1307}"/>
                                            </p:graphicEl>
                                          </p:spTgt>
                                        </p:tgtEl>
                                        <p:attrNameLst>
                                          <p:attrName>style.visibility</p:attrName>
                                        </p:attrNameLst>
                                      </p:cBhvr>
                                      <p:to>
                                        <p:strVal val="visible"/>
                                      </p:to>
                                    </p:set>
                                    <p:animEffect transition="in" filter="wheel(1)">
                                      <p:cBhvr>
                                        <p:cTn id="29" dur="2000"/>
                                        <p:tgtEl>
                                          <p:spTgt spid="13">
                                            <p:graphicEl>
                                              <a:dgm id="{DD4E2D63-9889-4C78-9D68-787DDA0E1307}"/>
                                            </p:graphicEl>
                                          </p:spTgt>
                                        </p:tgtEl>
                                      </p:cBhvr>
                                    </p:animEffect>
                                  </p:childTnLst>
                                </p:cTn>
                              </p:par>
                              <p:par>
                                <p:cTn id="30" presetID="21" presetClass="entr" presetSubtype="1" fill="hold" grpId="0" nodeType="withEffect">
                                  <p:stCondLst>
                                    <p:cond delay="0"/>
                                  </p:stCondLst>
                                  <p:childTnLst>
                                    <p:set>
                                      <p:cBhvr>
                                        <p:cTn id="31" dur="1" fill="hold">
                                          <p:stCondLst>
                                            <p:cond delay="0"/>
                                          </p:stCondLst>
                                        </p:cTn>
                                        <p:tgtEl>
                                          <p:spTgt spid="13">
                                            <p:graphicEl>
                                              <a:dgm id="{8A94EC9D-7756-4333-9522-133302604618}"/>
                                            </p:graphicEl>
                                          </p:spTgt>
                                        </p:tgtEl>
                                        <p:attrNameLst>
                                          <p:attrName>style.visibility</p:attrName>
                                        </p:attrNameLst>
                                      </p:cBhvr>
                                      <p:to>
                                        <p:strVal val="visible"/>
                                      </p:to>
                                    </p:set>
                                    <p:animEffect transition="in" filter="wheel(1)">
                                      <p:cBhvr>
                                        <p:cTn id="32" dur="2000"/>
                                        <p:tgtEl>
                                          <p:spTgt spid="13">
                                            <p:graphicEl>
                                              <a:dgm id="{8A94EC9D-7756-4333-9522-133302604618}"/>
                                            </p:graphicEl>
                                          </p:spTgt>
                                        </p:tgtEl>
                                      </p:cBhvr>
                                    </p:animEffect>
                                  </p:childTnLst>
                                </p:cTn>
                              </p:par>
                              <p:par>
                                <p:cTn id="33" presetID="21" presetClass="entr" presetSubtype="1" fill="hold" grpId="0" nodeType="withEffect">
                                  <p:stCondLst>
                                    <p:cond delay="0"/>
                                  </p:stCondLst>
                                  <p:childTnLst>
                                    <p:set>
                                      <p:cBhvr>
                                        <p:cTn id="34" dur="1" fill="hold">
                                          <p:stCondLst>
                                            <p:cond delay="0"/>
                                          </p:stCondLst>
                                        </p:cTn>
                                        <p:tgtEl>
                                          <p:spTgt spid="13">
                                            <p:graphicEl>
                                              <a:dgm id="{70748560-1D61-4D76-BDF7-9F68ACE336AC}"/>
                                            </p:graphicEl>
                                          </p:spTgt>
                                        </p:tgtEl>
                                        <p:attrNameLst>
                                          <p:attrName>style.visibility</p:attrName>
                                        </p:attrNameLst>
                                      </p:cBhvr>
                                      <p:to>
                                        <p:strVal val="visible"/>
                                      </p:to>
                                    </p:set>
                                    <p:animEffect transition="in" filter="wheel(1)">
                                      <p:cBhvr>
                                        <p:cTn id="35" dur="2000"/>
                                        <p:tgtEl>
                                          <p:spTgt spid="13">
                                            <p:graphicEl>
                                              <a:dgm id="{70748560-1D61-4D76-BDF7-9F68ACE336AC}"/>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13">
                                            <p:graphicEl>
                                              <a:dgm id="{21573175-3E7E-4888-A32B-6D49BF9B42A8}"/>
                                            </p:graphicEl>
                                          </p:spTgt>
                                        </p:tgtEl>
                                        <p:attrNameLst>
                                          <p:attrName>style.visibility</p:attrName>
                                        </p:attrNameLst>
                                      </p:cBhvr>
                                      <p:to>
                                        <p:strVal val="visible"/>
                                      </p:to>
                                    </p:set>
                                    <p:animEffect transition="in" filter="wheel(1)">
                                      <p:cBhvr>
                                        <p:cTn id="40" dur="2000"/>
                                        <p:tgtEl>
                                          <p:spTgt spid="13">
                                            <p:graphicEl>
                                              <a:dgm id="{21573175-3E7E-4888-A32B-6D49BF9B42A8}"/>
                                            </p:graphicEl>
                                          </p:spTgt>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13">
                                            <p:graphicEl>
                                              <a:dgm id="{940383F8-B24F-42B8-A091-48E418C1F04C}"/>
                                            </p:graphicEl>
                                          </p:spTgt>
                                        </p:tgtEl>
                                        <p:attrNameLst>
                                          <p:attrName>style.visibility</p:attrName>
                                        </p:attrNameLst>
                                      </p:cBhvr>
                                      <p:to>
                                        <p:strVal val="visible"/>
                                      </p:to>
                                    </p:set>
                                    <p:animEffect transition="in" filter="wheel(1)">
                                      <p:cBhvr>
                                        <p:cTn id="43" dur="2000"/>
                                        <p:tgtEl>
                                          <p:spTgt spid="13">
                                            <p:graphicEl>
                                              <a:dgm id="{940383F8-B24F-42B8-A091-48E418C1F04C}"/>
                                            </p:graphicEl>
                                          </p:spTgt>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13">
                                            <p:graphicEl>
                                              <a:dgm id="{EF5F0136-FBBB-455F-B204-EF2E2F72A4EB}"/>
                                            </p:graphicEl>
                                          </p:spTgt>
                                        </p:tgtEl>
                                        <p:attrNameLst>
                                          <p:attrName>style.visibility</p:attrName>
                                        </p:attrNameLst>
                                      </p:cBhvr>
                                      <p:to>
                                        <p:strVal val="visible"/>
                                      </p:to>
                                    </p:set>
                                    <p:animEffect transition="in" filter="wheel(1)">
                                      <p:cBhvr>
                                        <p:cTn id="46" dur="2000"/>
                                        <p:tgtEl>
                                          <p:spTgt spid="13">
                                            <p:graphicEl>
                                              <a:dgm id="{EF5F0136-FBBB-455F-B204-EF2E2F72A4EB}"/>
                                            </p:graphicEl>
                                          </p:spTgt>
                                        </p:tgtEl>
                                      </p:cBhvr>
                                    </p:animEffect>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grpId="0" nodeType="clickEffect">
                                  <p:stCondLst>
                                    <p:cond delay="0"/>
                                  </p:stCondLst>
                                  <p:childTnLst>
                                    <p:set>
                                      <p:cBhvr>
                                        <p:cTn id="50" dur="1" fill="hold">
                                          <p:stCondLst>
                                            <p:cond delay="0"/>
                                          </p:stCondLst>
                                        </p:cTn>
                                        <p:tgtEl>
                                          <p:spTgt spid="13">
                                            <p:graphicEl>
                                              <a:dgm id="{668CACB8-A177-4478-9D94-9FD5A6DDA558}"/>
                                            </p:graphicEl>
                                          </p:spTgt>
                                        </p:tgtEl>
                                        <p:attrNameLst>
                                          <p:attrName>style.visibility</p:attrName>
                                        </p:attrNameLst>
                                      </p:cBhvr>
                                      <p:to>
                                        <p:strVal val="visible"/>
                                      </p:to>
                                    </p:set>
                                    <p:animEffect transition="in" filter="wheel(1)">
                                      <p:cBhvr>
                                        <p:cTn id="51" dur="2000"/>
                                        <p:tgtEl>
                                          <p:spTgt spid="13">
                                            <p:graphicEl>
                                              <a:dgm id="{668CACB8-A177-4478-9D94-9FD5A6DDA558}"/>
                                            </p:graphicEl>
                                          </p:spTgt>
                                        </p:tgtEl>
                                      </p:cBhvr>
                                    </p:animEffect>
                                  </p:childTnLst>
                                </p:cTn>
                              </p:par>
                              <p:par>
                                <p:cTn id="52" presetID="21" presetClass="entr" presetSubtype="1" fill="hold" grpId="0" nodeType="withEffect">
                                  <p:stCondLst>
                                    <p:cond delay="0"/>
                                  </p:stCondLst>
                                  <p:childTnLst>
                                    <p:set>
                                      <p:cBhvr>
                                        <p:cTn id="53" dur="1" fill="hold">
                                          <p:stCondLst>
                                            <p:cond delay="0"/>
                                          </p:stCondLst>
                                        </p:cTn>
                                        <p:tgtEl>
                                          <p:spTgt spid="13">
                                            <p:graphicEl>
                                              <a:dgm id="{6AD0BABF-0D32-483F-AB28-B30D55965F53}"/>
                                            </p:graphicEl>
                                          </p:spTgt>
                                        </p:tgtEl>
                                        <p:attrNameLst>
                                          <p:attrName>style.visibility</p:attrName>
                                        </p:attrNameLst>
                                      </p:cBhvr>
                                      <p:to>
                                        <p:strVal val="visible"/>
                                      </p:to>
                                    </p:set>
                                    <p:animEffect transition="in" filter="wheel(1)">
                                      <p:cBhvr>
                                        <p:cTn id="54" dur="2000"/>
                                        <p:tgtEl>
                                          <p:spTgt spid="13">
                                            <p:graphicEl>
                                              <a:dgm id="{6AD0BABF-0D32-483F-AB28-B30D55965F53}"/>
                                            </p:graphicEl>
                                          </p:spTgt>
                                        </p:tgtEl>
                                      </p:cBhvr>
                                    </p:animEffect>
                                  </p:childTnLst>
                                </p:cTn>
                              </p:par>
                              <p:par>
                                <p:cTn id="55" presetID="21" presetClass="entr" presetSubtype="1" fill="hold" grpId="0" nodeType="withEffect">
                                  <p:stCondLst>
                                    <p:cond delay="0"/>
                                  </p:stCondLst>
                                  <p:childTnLst>
                                    <p:set>
                                      <p:cBhvr>
                                        <p:cTn id="56" dur="1" fill="hold">
                                          <p:stCondLst>
                                            <p:cond delay="0"/>
                                          </p:stCondLst>
                                        </p:cTn>
                                        <p:tgtEl>
                                          <p:spTgt spid="13">
                                            <p:graphicEl>
                                              <a:dgm id="{5A2614D9-AF7B-44FF-B4C2-4D5F6EFA4799}"/>
                                            </p:graphicEl>
                                          </p:spTgt>
                                        </p:tgtEl>
                                        <p:attrNameLst>
                                          <p:attrName>style.visibility</p:attrName>
                                        </p:attrNameLst>
                                      </p:cBhvr>
                                      <p:to>
                                        <p:strVal val="visible"/>
                                      </p:to>
                                    </p:set>
                                    <p:animEffect transition="in" filter="wheel(1)">
                                      <p:cBhvr>
                                        <p:cTn id="57" dur="2000"/>
                                        <p:tgtEl>
                                          <p:spTgt spid="13">
                                            <p:graphicEl>
                                              <a:dgm id="{5A2614D9-AF7B-44FF-B4C2-4D5F6EFA479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Dgm bld="one"/>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DF36526D-0F1F-46DD-8DDC-385EF7FFF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C926ABA4-C8CE-4D75-AC96-BAC602AFF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482"/>
            <a:ext cx="5463940" cy="6861482"/>
          </a:xfrm>
          <a:custGeom>
            <a:avLst/>
            <a:gdLst>
              <a:gd name="connsiteX0" fmla="*/ 5463940 w 5463940"/>
              <a:gd name="connsiteY0" fmla="*/ 0 h 6861482"/>
              <a:gd name="connsiteX1" fmla="*/ 792388 w 5463940"/>
              <a:gd name="connsiteY1" fmla="*/ 0 h 6861482"/>
              <a:gd name="connsiteX2" fmla="*/ 807288 w 5463940"/>
              <a:gd name="connsiteY2" fmla="*/ 23688 h 6861482"/>
              <a:gd name="connsiteX3" fmla="*/ 847167 w 5463940"/>
              <a:gd name="connsiteY3" fmla="*/ 52392 h 6861482"/>
              <a:gd name="connsiteX4" fmla="*/ 861906 w 5463940"/>
              <a:gd name="connsiteY4" fmla="*/ 104693 h 6861482"/>
              <a:gd name="connsiteX5" fmla="*/ 891809 w 5463940"/>
              <a:gd name="connsiteY5" fmla="*/ 314763 h 6861482"/>
              <a:gd name="connsiteX6" fmla="*/ 883105 w 5463940"/>
              <a:gd name="connsiteY6" fmla="*/ 361124 h 6861482"/>
              <a:gd name="connsiteX7" fmla="*/ 839062 w 5463940"/>
              <a:gd name="connsiteY7" fmla="*/ 423850 h 6861482"/>
              <a:gd name="connsiteX8" fmla="*/ 804620 w 5463940"/>
              <a:gd name="connsiteY8" fmla="*/ 560313 h 6861482"/>
              <a:gd name="connsiteX9" fmla="*/ 736357 w 5463940"/>
              <a:gd name="connsiteY9" fmla="*/ 760897 h 6861482"/>
              <a:gd name="connsiteX10" fmla="*/ 701931 w 5463940"/>
              <a:gd name="connsiteY10" fmla="*/ 821285 h 6861482"/>
              <a:gd name="connsiteX11" fmla="*/ 730099 w 5463940"/>
              <a:gd name="connsiteY11" fmla="*/ 854014 h 6861482"/>
              <a:gd name="connsiteX12" fmla="*/ 828340 w 5463940"/>
              <a:gd name="connsiteY12" fmla="*/ 1080052 h 6861482"/>
              <a:gd name="connsiteX13" fmla="*/ 700490 w 5463940"/>
              <a:gd name="connsiteY13" fmla="*/ 1372761 h 6861482"/>
              <a:gd name="connsiteX14" fmla="*/ 632708 w 5463940"/>
              <a:gd name="connsiteY14" fmla="*/ 1466109 h 6861482"/>
              <a:gd name="connsiteX15" fmla="*/ 768641 w 5463940"/>
              <a:gd name="connsiteY15" fmla="*/ 1459414 h 6861482"/>
              <a:gd name="connsiteX16" fmla="*/ 819196 w 5463940"/>
              <a:gd name="connsiteY16" fmla="*/ 1556554 h 6861482"/>
              <a:gd name="connsiteX17" fmla="*/ 841602 w 5463940"/>
              <a:gd name="connsiteY17" fmla="*/ 1606217 h 6861482"/>
              <a:gd name="connsiteX18" fmla="*/ 979741 w 5463940"/>
              <a:gd name="connsiteY18" fmla="*/ 1914129 h 6861482"/>
              <a:gd name="connsiteX19" fmla="*/ 961586 w 5463940"/>
              <a:gd name="connsiteY19" fmla="*/ 2014028 h 6861482"/>
              <a:gd name="connsiteX20" fmla="*/ 763580 w 5463940"/>
              <a:gd name="connsiteY20" fmla="*/ 2524080 h 6861482"/>
              <a:gd name="connsiteX21" fmla="*/ 993601 w 5463940"/>
              <a:gd name="connsiteY21" fmla="*/ 2596949 h 6861482"/>
              <a:gd name="connsiteX22" fmla="*/ 1013917 w 5463940"/>
              <a:gd name="connsiteY22" fmla="*/ 2810127 h 6861482"/>
              <a:gd name="connsiteX23" fmla="*/ 1136989 w 5463940"/>
              <a:gd name="connsiteY23" fmla="*/ 3024678 h 6861482"/>
              <a:gd name="connsiteX24" fmla="*/ 1259967 w 5463940"/>
              <a:gd name="connsiteY24" fmla="*/ 3181568 h 6861482"/>
              <a:gd name="connsiteX25" fmla="*/ 1265794 w 5463940"/>
              <a:gd name="connsiteY25" fmla="*/ 3198166 h 6861482"/>
              <a:gd name="connsiteX26" fmla="*/ 1265717 w 5463940"/>
              <a:gd name="connsiteY26" fmla="*/ 3204655 h 6861482"/>
              <a:gd name="connsiteX27" fmla="*/ 1288242 w 5463940"/>
              <a:gd name="connsiteY27" fmla="*/ 3274732 h 6861482"/>
              <a:gd name="connsiteX28" fmla="*/ 1291297 w 5463940"/>
              <a:gd name="connsiteY28" fmla="*/ 3279721 h 6861482"/>
              <a:gd name="connsiteX29" fmla="*/ 1314272 w 5463940"/>
              <a:gd name="connsiteY29" fmla="*/ 3363918 h 6861482"/>
              <a:gd name="connsiteX30" fmla="*/ 1319860 w 5463940"/>
              <a:gd name="connsiteY30" fmla="*/ 3393684 h 6861482"/>
              <a:gd name="connsiteX31" fmla="*/ 1316519 w 5463940"/>
              <a:gd name="connsiteY31" fmla="*/ 3405686 h 6861482"/>
              <a:gd name="connsiteX32" fmla="*/ 1288529 w 5463940"/>
              <a:gd name="connsiteY32" fmla="*/ 3445525 h 6861482"/>
              <a:gd name="connsiteX33" fmla="*/ 1242782 w 5463940"/>
              <a:gd name="connsiteY33" fmla="*/ 3705028 h 6861482"/>
              <a:gd name="connsiteX34" fmla="*/ 1286485 w 5463940"/>
              <a:gd name="connsiteY34" fmla="*/ 3747325 h 6861482"/>
              <a:gd name="connsiteX35" fmla="*/ 1292276 w 5463940"/>
              <a:gd name="connsiteY35" fmla="*/ 3757935 h 6861482"/>
              <a:gd name="connsiteX36" fmla="*/ 1295640 w 5463940"/>
              <a:gd name="connsiteY36" fmla="*/ 3771718 h 6861482"/>
              <a:gd name="connsiteX37" fmla="*/ 1297165 w 5463940"/>
              <a:gd name="connsiteY37" fmla="*/ 3800021 h 6861482"/>
              <a:gd name="connsiteX38" fmla="*/ 1175354 w 5463940"/>
              <a:gd name="connsiteY38" fmla="*/ 3860429 h 6861482"/>
              <a:gd name="connsiteX39" fmla="*/ 1307283 w 5463940"/>
              <a:gd name="connsiteY39" fmla="*/ 4017890 h 6861482"/>
              <a:gd name="connsiteX40" fmla="*/ 1296662 w 5463940"/>
              <a:gd name="connsiteY40" fmla="*/ 4042035 h 6861482"/>
              <a:gd name="connsiteX41" fmla="*/ 1272882 w 5463940"/>
              <a:gd name="connsiteY41" fmla="*/ 4153970 h 6861482"/>
              <a:gd name="connsiteX42" fmla="*/ 1262688 w 5463940"/>
              <a:gd name="connsiteY42" fmla="*/ 4216187 h 6861482"/>
              <a:gd name="connsiteX43" fmla="*/ 1264417 w 5463940"/>
              <a:gd name="connsiteY43" fmla="*/ 4216187 h 6861482"/>
              <a:gd name="connsiteX44" fmla="*/ 1262699 w 5463940"/>
              <a:gd name="connsiteY44" fmla="*/ 4228245 h 6861482"/>
              <a:gd name="connsiteX45" fmla="*/ 1261091 w 5463940"/>
              <a:gd name="connsiteY45" fmla="*/ 4239616 h 6861482"/>
              <a:gd name="connsiteX46" fmla="*/ 1260815 w 5463940"/>
              <a:gd name="connsiteY46" fmla="*/ 4241609 h 6861482"/>
              <a:gd name="connsiteX47" fmla="*/ 1260967 w 5463940"/>
              <a:gd name="connsiteY47" fmla="*/ 4240495 h 6861482"/>
              <a:gd name="connsiteX48" fmla="*/ 1261091 w 5463940"/>
              <a:gd name="connsiteY48" fmla="*/ 4239616 h 6861482"/>
              <a:gd name="connsiteX49" fmla="*/ 1261469 w 5463940"/>
              <a:gd name="connsiteY49" fmla="*/ 4236887 h 6861482"/>
              <a:gd name="connsiteX50" fmla="*/ 1256626 w 5463940"/>
              <a:gd name="connsiteY50" fmla="*/ 4265601 h 6861482"/>
              <a:gd name="connsiteX51" fmla="*/ 1248755 w 5463940"/>
              <a:gd name="connsiteY51" fmla="*/ 4319440 h 6861482"/>
              <a:gd name="connsiteX52" fmla="*/ 1247265 w 5463940"/>
              <a:gd name="connsiteY52" fmla="*/ 4327380 h 6861482"/>
              <a:gd name="connsiteX53" fmla="*/ 1237396 w 5463940"/>
              <a:gd name="connsiteY53" fmla="*/ 4327380 h 6861482"/>
              <a:gd name="connsiteX54" fmla="*/ 1217455 w 5463940"/>
              <a:gd name="connsiteY54" fmla="*/ 4371063 h 6861482"/>
              <a:gd name="connsiteX55" fmla="*/ 1141096 w 5463940"/>
              <a:gd name="connsiteY55" fmla="*/ 4440302 h 6861482"/>
              <a:gd name="connsiteX56" fmla="*/ 987553 w 5463940"/>
              <a:gd name="connsiteY56" fmla="*/ 4640688 h 6861482"/>
              <a:gd name="connsiteX57" fmla="*/ 649254 w 5463940"/>
              <a:gd name="connsiteY57" fmla="*/ 5463560 h 6861482"/>
              <a:gd name="connsiteX58" fmla="*/ 542839 w 5463940"/>
              <a:gd name="connsiteY58" fmla="*/ 5729320 h 6861482"/>
              <a:gd name="connsiteX59" fmla="*/ 629662 w 5463940"/>
              <a:gd name="connsiteY59" fmla="*/ 5793573 h 6861482"/>
              <a:gd name="connsiteX60" fmla="*/ 476494 w 5463940"/>
              <a:gd name="connsiteY60" fmla="*/ 6082357 h 6861482"/>
              <a:gd name="connsiteX61" fmla="*/ 295356 w 5463940"/>
              <a:gd name="connsiteY61" fmla="*/ 6405892 h 6861482"/>
              <a:gd name="connsiteX62" fmla="*/ 21866 w 5463940"/>
              <a:gd name="connsiteY62" fmla="*/ 6831011 h 6861482"/>
              <a:gd name="connsiteX63" fmla="*/ 0 w 5463940"/>
              <a:gd name="connsiteY63" fmla="*/ 6861482 h 6861482"/>
              <a:gd name="connsiteX64" fmla="*/ 5463940 w 5463940"/>
              <a:gd name="connsiteY64" fmla="*/ 6861482 h 68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463940" h="6861482">
                <a:moveTo>
                  <a:pt x="5463940" y="0"/>
                </a:moveTo>
                <a:lnTo>
                  <a:pt x="792388" y="0"/>
                </a:lnTo>
                <a:lnTo>
                  <a:pt x="807288" y="23688"/>
                </a:lnTo>
                <a:cubicBezTo>
                  <a:pt x="818348" y="36363"/>
                  <a:pt x="831351" y="46345"/>
                  <a:pt x="847167" y="52392"/>
                </a:cubicBezTo>
                <a:cubicBezTo>
                  <a:pt x="862365" y="58007"/>
                  <a:pt x="867376" y="78523"/>
                  <a:pt x="861906" y="104693"/>
                </a:cubicBezTo>
                <a:cubicBezTo>
                  <a:pt x="843817" y="191375"/>
                  <a:pt x="858534" y="258432"/>
                  <a:pt x="891809" y="314763"/>
                </a:cubicBezTo>
                <a:cubicBezTo>
                  <a:pt x="903576" y="334407"/>
                  <a:pt x="899159" y="347903"/>
                  <a:pt x="883105" y="361124"/>
                </a:cubicBezTo>
                <a:cubicBezTo>
                  <a:pt x="864669" y="375704"/>
                  <a:pt x="850327" y="397046"/>
                  <a:pt x="839062" y="423850"/>
                </a:cubicBezTo>
                <a:cubicBezTo>
                  <a:pt x="820568" y="467166"/>
                  <a:pt x="811859" y="513531"/>
                  <a:pt x="804620" y="560313"/>
                </a:cubicBezTo>
                <a:cubicBezTo>
                  <a:pt x="793378" y="633687"/>
                  <a:pt x="780112" y="704450"/>
                  <a:pt x="736357" y="760897"/>
                </a:cubicBezTo>
                <a:cubicBezTo>
                  <a:pt x="723332" y="778040"/>
                  <a:pt x="712885" y="799992"/>
                  <a:pt x="701931" y="821285"/>
                </a:cubicBezTo>
                <a:cubicBezTo>
                  <a:pt x="705425" y="839840"/>
                  <a:pt x="714063" y="852486"/>
                  <a:pt x="730099" y="854014"/>
                </a:cubicBezTo>
                <a:cubicBezTo>
                  <a:pt x="832163" y="864105"/>
                  <a:pt x="827638" y="966113"/>
                  <a:pt x="828340" y="1080052"/>
                </a:cubicBezTo>
                <a:cubicBezTo>
                  <a:pt x="829412" y="1221065"/>
                  <a:pt x="771840" y="1300280"/>
                  <a:pt x="700490" y="1372761"/>
                </a:cubicBezTo>
                <a:cubicBezTo>
                  <a:pt x="676074" y="1397333"/>
                  <a:pt x="640472" y="1405223"/>
                  <a:pt x="632708" y="1466109"/>
                </a:cubicBezTo>
                <a:cubicBezTo>
                  <a:pt x="675330" y="1511622"/>
                  <a:pt x="723920" y="1454776"/>
                  <a:pt x="768641" y="1459414"/>
                </a:cubicBezTo>
                <a:cubicBezTo>
                  <a:pt x="805594" y="1463610"/>
                  <a:pt x="865476" y="1442049"/>
                  <a:pt x="819196" y="1556554"/>
                </a:cubicBezTo>
                <a:cubicBezTo>
                  <a:pt x="805723" y="1590108"/>
                  <a:pt x="823233" y="1607581"/>
                  <a:pt x="841602" y="1606217"/>
                </a:cubicBezTo>
                <a:cubicBezTo>
                  <a:pt x="990393" y="1592503"/>
                  <a:pt x="928704" y="1817105"/>
                  <a:pt x="979741" y="1914129"/>
                </a:cubicBezTo>
                <a:cubicBezTo>
                  <a:pt x="994130" y="1940125"/>
                  <a:pt x="981845" y="1995898"/>
                  <a:pt x="961586" y="2014028"/>
                </a:cubicBezTo>
                <a:cubicBezTo>
                  <a:pt x="833010" y="2130710"/>
                  <a:pt x="821559" y="2335317"/>
                  <a:pt x="763580" y="2524080"/>
                </a:cubicBezTo>
                <a:cubicBezTo>
                  <a:pt x="834503" y="2575904"/>
                  <a:pt x="917665" y="2570407"/>
                  <a:pt x="993601" y="2596949"/>
                </a:cubicBezTo>
                <a:cubicBezTo>
                  <a:pt x="1072474" y="2624324"/>
                  <a:pt x="1073570" y="2658988"/>
                  <a:pt x="1013917" y="2810127"/>
                </a:cubicBezTo>
                <a:cubicBezTo>
                  <a:pt x="1181198" y="2798901"/>
                  <a:pt x="1181198" y="2798901"/>
                  <a:pt x="1136989" y="3024678"/>
                </a:cubicBezTo>
                <a:cubicBezTo>
                  <a:pt x="1180902" y="3020054"/>
                  <a:pt x="1224298" y="3088781"/>
                  <a:pt x="1259967" y="3181568"/>
                </a:cubicBezTo>
                <a:lnTo>
                  <a:pt x="1265794" y="3198166"/>
                </a:lnTo>
                <a:lnTo>
                  <a:pt x="1265717" y="3204655"/>
                </a:lnTo>
                <a:cubicBezTo>
                  <a:pt x="1268733" y="3236251"/>
                  <a:pt x="1277862" y="3256804"/>
                  <a:pt x="1288242" y="3274732"/>
                </a:cubicBezTo>
                <a:lnTo>
                  <a:pt x="1291297" y="3279721"/>
                </a:lnTo>
                <a:lnTo>
                  <a:pt x="1314272" y="3363918"/>
                </a:lnTo>
                <a:lnTo>
                  <a:pt x="1319860" y="3393684"/>
                </a:lnTo>
                <a:lnTo>
                  <a:pt x="1316519" y="3405686"/>
                </a:lnTo>
                <a:cubicBezTo>
                  <a:pt x="1310372" y="3418102"/>
                  <a:pt x="1301211" y="3431228"/>
                  <a:pt x="1288529" y="3445525"/>
                </a:cubicBezTo>
                <a:cubicBezTo>
                  <a:pt x="1161348" y="3588143"/>
                  <a:pt x="1146805" y="3608961"/>
                  <a:pt x="1242782" y="3705028"/>
                </a:cubicBezTo>
                <a:lnTo>
                  <a:pt x="1286485" y="3747325"/>
                </a:lnTo>
                <a:lnTo>
                  <a:pt x="1292276" y="3757935"/>
                </a:lnTo>
                <a:lnTo>
                  <a:pt x="1295640" y="3771718"/>
                </a:lnTo>
                <a:cubicBezTo>
                  <a:pt x="1296144" y="3781009"/>
                  <a:pt x="1296074" y="3791627"/>
                  <a:pt x="1297165" y="3800021"/>
                </a:cubicBezTo>
                <a:cubicBezTo>
                  <a:pt x="1261584" y="3834526"/>
                  <a:pt x="1216509" y="3777846"/>
                  <a:pt x="1175354" y="3860429"/>
                </a:cubicBezTo>
                <a:lnTo>
                  <a:pt x="1307283" y="4017890"/>
                </a:lnTo>
                <a:lnTo>
                  <a:pt x="1296662" y="4042035"/>
                </a:lnTo>
                <a:cubicBezTo>
                  <a:pt x="1285446" y="4076730"/>
                  <a:pt x="1278762" y="4115040"/>
                  <a:pt x="1272882" y="4153970"/>
                </a:cubicBezTo>
                <a:lnTo>
                  <a:pt x="1262688" y="4216187"/>
                </a:lnTo>
                <a:lnTo>
                  <a:pt x="1264417" y="4216187"/>
                </a:lnTo>
                <a:lnTo>
                  <a:pt x="1262699" y="4228245"/>
                </a:lnTo>
                <a:lnTo>
                  <a:pt x="1261091" y="4239616"/>
                </a:lnTo>
                <a:lnTo>
                  <a:pt x="1260815" y="4241609"/>
                </a:lnTo>
                <a:cubicBezTo>
                  <a:pt x="1260689" y="4242505"/>
                  <a:pt x="1260696" y="4242428"/>
                  <a:pt x="1260967" y="4240495"/>
                </a:cubicBezTo>
                <a:lnTo>
                  <a:pt x="1261091" y="4239616"/>
                </a:lnTo>
                <a:lnTo>
                  <a:pt x="1261469" y="4236887"/>
                </a:lnTo>
                <a:cubicBezTo>
                  <a:pt x="1262532" y="4229054"/>
                  <a:pt x="1263675" y="4219786"/>
                  <a:pt x="1256626" y="4265601"/>
                </a:cubicBezTo>
                <a:cubicBezTo>
                  <a:pt x="1256291" y="4267782"/>
                  <a:pt x="1251762" y="4300784"/>
                  <a:pt x="1248755" y="4319440"/>
                </a:cubicBezTo>
                <a:lnTo>
                  <a:pt x="1247265" y="4327380"/>
                </a:lnTo>
                <a:lnTo>
                  <a:pt x="1237396" y="4327380"/>
                </a:lnTo>
                <a:lnTo>
                  <a:pt x="1217455" y="4371063"/>
                </a:lnTo>
                <a:cubicBezTo>
                  <a:pt x="1199891" y="4400506"/>
                  <a:pt x="1175680" y="4424583"/>
                  <a:pt x="1141096" y="4440302"/>
                </a:cubicBezTo>
                <a:cubicBezTo>
                  <a:pt x="1069946" y="4473150"/>
                  <a:pt x="1038303" y="4575550"/>
                  <a:pt x="987553" y="4640688"/>
                </a:cubicBezTo>
                <a:cubicBezTo>
                  <a:pt x="810580" y="4866180"/>
                  <a:pt x="695846" y="5129308"/>
                  <a:pt x="649254" y="5463560"/>
                </a:cubicBezTo>
                <a:cubicBezTo>
                  <a:pt x="636193" y="5556007"/>
                  <a:pt x="578841" y="5642157"/>
                  <a:pt x="542839" y="5729320"/>
                </a:cubicBezTo>
                <a:cubicBezTo>
                  <a:pt x="563420" y="5782527"/>
                  <a:pt x="660486" y="5634705"/>
                  <a:pt x="629662" y="5793573"/>
                </a:cubicBezTo>
                <a:cubicBezTo>
                  <a:pt x="606320" y="5913360"/>
                  <a:pt x="539304" y="6000311"/>
                  <a:pt x="476494" y="6082357"/>
                </a:cubicBezTo>
                <a:cubicBezTo>
                  <a:pt x="404358" y="6175982"/>
                  <a:pt x="324070" y="6256850"/>
                  <a:pt x="295356" y="6405892"/>
                </a:cubicBezTo>
                <a:cubicBezTo>
                  <a:pt x="293791" y="6413841"/>
                  <a:pt x="198424" y="6580901"/>
                  <a:pt x="21866" y="6831011"/>
                </a:cubicBezTo>
                <a:lnTo>
                  <a:pt x="0" y="6861482"/>
                </a:lnTo>
                <a:lnTo>
                  <a:pt x="5463940" y="686148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6CC3257-C149-4DDF-AFAC-4518CE18369B}"/>
              </a:ext>
            </a:extLst>
          </p:cNvPr>
          <p:cNvSpPr>
            <a:spLocks noGrp="1"/>
          </p:cNvSpPr>
          <p:nvPr>
            <p:ph type="title"/>
          </p:nvPr>
        </p:nvSpPr>
        <p:spPr>
          <a:xfrm>
            <a:off x="838200" y="713312"/>
            <a:ext cx="3200400" cy="5431376"/>
          </a:xfrm>
        </p:spPr>
        <p:txBody>
          <a:bodyPr>
            <a:normAutofit/>
          </a:bodyPr>
          <a:lstStyle/>
          <a:p>
            <a:r>
              <a:rPr lang="en-US">
                <a:solidFill>
                  <a:schemeClr val="bg1"/>
                </a:solidFill>
              </a:rPr>
              <a:t>Stability vs efficiency</a:t>
            </a:r>
          </a:p>
        </p:txBody>
      </p:sp>
      <p:graphicFrame>
        <p:nvGraphicFramePr>
          <p:cNvPr id="21" name="Content Placeholder 2">
            <a:extLst>
              <a:ext uri="{FF2B5EF4-FFF2-40B4-BE49-F238E27FC236}">
                <a16:creationId xmlns:a16="http://schemas.microsoft.com/office/drawing/2014/main" id="{B83564E3-117C-4993-A757-75D619EB0E88}"/>
              </a:ext>
            </a:extLst>
          </p:cNvPr>
          <p:cNvGraphicFramePr>
            <a:graphicFrameLocks noGrp="1"/>
          </p:cNvGraphicFramePr>
          <p:nvPr>
            <p:ph idx="1"/>
            <p:extLst>
              <p:ext uri="{D42A27DB-BD31-4B8C-83A1-F6EECF244321}">
                <p14:modId xmlns:p14="http://schemas.microsoft.com/office/powerpoint/2010/main" val="3586026455"/>
              </p:ext>
            </p:extLst>
          </p:nvPr>
        </p:nvGraphicFramePr>
        <p:xfrm>
          <a:off x="5550568" y="713312"/>
          <a:ext cx="5803231" cy="5494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530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1">
                                            <p:graphicEl>
                                              <a:dgm id="{020B068A-5460-469B-9F20-C58C4EDF3382}"/>
                                            </p:graphicEl>
                                          </p:spTgt>
                                        </p:tgtEl>
                                        <p:attrNameLst>
                                          <p:attrName>style.visibility</p:attrName>
                                        </p:attrNameLst>
                                      </p:cBhvr>
                                      <p:to>
                                        <p:strVal val="visible"/>
                                      </p:to>
                                    </p:set>
                                    <p:anim calcmode="lin" valueType="num">
                                      <p:cBhvr>
                                        <p:cTn id="7" dur="1000" fill="hold"/>
                                        <p:tgtEl>
                                          <p:spTgt spid="21">
                                            <p:graphicEl>
                                              <a:dgm id="{020B068A-5460-469B-9F20-C58C4EDF3382}"/>
                                            </p:graphicEl>
                                          </p:spTgt>
                                        </p:tgtEl>
                                        <p:attrNameLst>
                                          <p:attrName>ppt_w</p:attrName>
                                        </p:attrNameLst>
                                      </p:cBhvr>
                                      <p:tavLst>
                                        <p:tav tm="0">
                                          <p:val>
                                            <p:fltVal val="0"/>
                                          </p:val>
                                        </p:tav>
                                        <p:tav tm="100000">
                                          <p:val>
                                            <p:strVal val="#ppt_w"/>
                                          </p:val>
                                        </p:tav>
                                      </p:tavLst>
                                    </p:anim>
                                    <p:anim calcmode="lin" valueType="num">
                                      <p:cBhvr>
                                        <p:cTn id="8" dur="1000" fill="hold"/>
                                        <p:tgtEl>
                                          <p:spTgt spid="21">
                                            <p:graphicEl>
                                              <a:dgm id="{020B068A-5460-469B-9F20-C58C4EDF3382}"/>
                                            </p:graphicEl>
                                          </p:spTgt>
                                        </p:tgtEl>
                                        <p:attrNameLst>
                                          <p:attrName>ppt_h</p:attrName>
                                        </p:attrNameLst>
                                      </p:cBhvr>
                                      <p:tavLst>
                                        <p:tav tm="0">
                                          <p:val>
                                            <p:fltVal val="0"/>
                                          </p:val>
                                        </p:tav>
                                        <p:tav tm="100000">
                                          <p:val>
                                            <p:strVal val="#ppt_h"/>
                                          </p:val>
                                        </p:tav>
                                      </p:tavLst>
                                    </p:anim>
                                    <p:anim calcmode="lin" valueType="num">
                                      <p:cBhvr>
                                        <p:cTn id="9" dur="1000" fill="hold"/>
                                        <p:tgtEl>
                                          <p:spTgt spid="21">
                                            <p:graphicEl>
                                              <a:dgm id="{020B068A-5460-469B-9F20-C58C4EDF3382}"/>
                                            </p:graphicEl>
                                          </p:spTgt>
                                        </p:tgtEl>
                                        <p:attrNameLst>
                                          <p:attrName>style.rotation</p:attrName>
                                        </p:attrNameLst>
                                      </p:cBhvr>
                                      <p:tavLst>
                                        <p:tav tm="0">
                                          <p:val>
                                            <p:fltVal val="90"/>
                                          </p:val>
                                        </p:tav>
                                        <p:tav tm="100000">
                                          <p:val>
                                            <p:fltVal val="0"/>
                                          </p:val>
                                        </p:tav>
                                      </p:tavLst>
                                    </p:anim>
                                    <p:animEffect transition="in" filter="fade">
                                      <p:cBhvr>
                                        <p:cTn id="10" dur="1000"/>
                                        <p:tgtEl>
                                          <p:spTgt spid="21">
                                            <p:graphicEl>
                                              <a:dgm id="{020B068A-5460-469B-9F20-C58C4EDF3382}"/>
                                            </p:graphic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1">
                                            <p:graphicEl>
                                              <a:dgm id="{D4C45300-7765-402F-8D35-1314137FFD55}"/>
                                            </p:graphicEl>
                                          </p:spTgt>
                                        </p:tgtEl>
                                        <p:attrNameLst>
                                          <p:attrName>style.visibility</p:attrName>
                                        </p:attrNameLst>
                                      </p:cBhvr>
                                      <p:to>
                                        <p:strVal val="visible"/>
                                      </p:to>
                                    </p:set>
                                    <p:anim calcmode="lin" valueType="num">
                                      <p:cBhvr>
                                        <p:cTn id="13" dur="1000" fill="hold"/>
                                        <p:tgtEl>
                                          <p:spTgt spid="21">
                                            <p:graphicEl>
                                              <a:dgm id="{D4C45300-7765-402F-8D35-1314137FFD55}"/>
                                            </p:graphicEl>
                                          </p:spTgt>
                                        </p:tgtEl>
                                        <p:attrNameLst>
                                          <p:attrName>ppt_w</p:attrName>
                                        </p:attrNameLst>
                                      </p:cBhvr>
                                      <p:tavLst>
                                        <p:tav tm="0">
                                          <p:val>
                                            <p:fltVal val="0"/>
                                          </p:val>
                                        </p:tav>
                                        <p:tav tm="100000">
                                          <p:val>
                                            <p:strVal val="#ppt_w"/>
                                          </p:val>
                                        </p:tav>
                                      </p:tavLst>
                                    </p:anim>
                                    <p:anim calcmode="lin" valueType="num">
                                      <p:cBhvr>
                                        <p:cTn id="14" dur="1000" fill="hold"/>
                                        <p:tgtEl>
                                          <p:spTgt spid="21">
                                            <p:graphicEl>
                                              <a:dgm id="{D4C45300-7765-402F-8D35-1314137FFD55}"/>
                                            </p:graphicEl>
                                          </p:spTgt>
                                        </p:tgtEl>
                                        <p:attrNameLst>
                                          <p:attrName>ppt_h</p:attrName>
                                        </p:attrNameLst>
                                      </p:cBhvr>
                                      <p:tavLst>
                                        <p:tav tm="0">
                                          <p:val>
                                            <p:fltVal val="0"/>
                                          </p:val>
                                        </p:tav>
                                        <p:tav tm="100000">
                                          <p:val>
                                            <p:strVal val="#ppt_h"/>
                                          </p:val>
                                        </p:tav>
                                      </p:tavLst>
                                    </p:anim>
                                    <p:anim calcmode="lin" valueType="num">
                                      <p:cBhvr>
                                        <p:cTn id="15" dur="1000" fill="hold"/>
                                        <p:tgtEl>
                                          <p:spTgt spid="21">
                                            <p:graphicEl>
                                              <a:dgm id="{D4C45300-7765-402F-8D35-1314137FFD55}"/>
                                            </p:graphicEl>
                                          </p:spTgt>
                                        </p:tgtEl>
                                        <p:attrNameLst>
                                          <p:attrName>style.rotation</p:attrName>
                                        </p:attrNameLst>
                                      </p:cBhvr>
                                      <p:tavLst>
                                        <p:tav tm="0">
                                          <p:val>
                                            <p:fltVal val="90"/>
                                          </p:val>
                                        </p:tav>
                                        <p:tav tm="100000">
                                          <p:val>
                                            <p:fltVal val="0"/>
                                          </p:val>
                                        </p:tav>
                                      </p:tavLst>
                                    </p:anim>
                                    <p:animEffect transition="in" filter="fade">
                                      <p:cBhvr>
                                        <p:cTn id="16" dur="1000"/>
                                        <p:tgtEl>
                                          <p:spTgt spid="21">
                                            <p:graphicEl>
                                              <a:dgm id="{D4C45300-7765-402F-8D35-1314137FFD55}"/>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21">
                                            <p:graphicEl>
                                              <a:dgm id="{F20ACD2F-0277-4B36-B5E8-B250F6543096}"/>
                                            </p:graphicEl>
                                          </p:spTgt>
                                        </p:tgtEl>
                                        <p:attrNameLst>
                                          <p:attrName>style.visibility</p:attrName>
                                        </p:attrNameLst>
                                      </p:cBhvr>
                                      <p:to>
                                        <p:strVal val="visible"/>
                                      </p:to>
                                    </p:set>
                                    <p:anim calcmode="lin" valueType="num">
                                      <p:cBhvr>
                                        <p:cTn id="21" dur="1000" fill="hold"/>
                                        <p:tgtEl>
                                          <p:spTgt spid="21">
                                            <p:graphicEl>
                                              <a:dgm id="{F20ACD2F-0277-4B36-B5E8-B250F6543096}"/>
                                            </p:graphicEl>
                                          </p:spTgt>
                                        </p:tgtEl>
                                        <p:attrNameLst>
                                          <p:attrName>ppt_w</p:attrName>
                                        </p:attrNameLst>
                                      </p:cBhvr>
                                      <p:tavLst>
                                        <p:tav tm="0">
                                          <p:val>
                                            <p:fltVal val="0"/>
                                          </p:val>
                                        </p:tav>
                                        <p:tav tm="100000">
                                          <p:val>
                                            <p:strVal val="#ppt_w"/>
                                          </p:val>
                                        </p:tav>
                                      </p:tavLst>
                                    </p:anim>
                                    <p:anim calcmode="lin" valueType="num">
                                      <p:cBhvr>
                                        <p:cTn id="22" dur="1000" fill="hold"/>
                                        <p:tgtEl>
                                          <p:spTgt spid="21">
                                            <p:graphicEl>
                                              <a:dgm id="{F20ACD2F-0277-4B36-B5E8-B250F6543096}"/>
                                            </p:graphicEl>
                                          </p:spTgt>
                                        </p:tgtEl>
                                        <p:attrNameLst>
                                          <p:attrName>ppt_h</p:attrName>
                                        </p:attrNameLst>
                                      </p:cBhvr>
                                      <p:tavLst>
                                        <p:tav tm="0">
                                          <p:val>
                                            <p:fltVal val="0"/>
                                          </p:val>
                                        </p:tav>
                                        <p:tav tm="100000">
                                          <p:val>
                                            <p:strVal val="#ppt_h"/>
                                          </p:val>
                                        </p:tav>
                                      </p:tavLst>
                                    </p:anim>
                                    <p:anim calcmode="lin" valueType="num">
                                      <p:cBhvr>
                                        <p:cTn id="23" dur="1000" fill="hold"/>
                                        <p:tgtEl>
                                          <p:spTgt spid="21">
                                            <p:graphicEl>
                                              <a:dgm id="{F20ACD2F-0277-4B36-B5E8-B250F6543096}"/>
                                            </p:graphicEl>
                                          </p:spTgt>
                                        </p:tgtEl>
                                        <p:attrNameLst>
                                          <p:attrName>style.rotation</p:attrName>
                                        </p:attrNameLst>
                                      </p:cBhvr>
                                      <p:tavLst>
                                        <p:tav tm="0">
                                          <p:val>
                                            <p:fltVal val="90"/>
                                          </p:val>
                                        </p:tav>
                                        <p:tav tm="100000">
                                          <p:val>
                                            <p:fltVal val="0"/>
                                          </p:val>
                                        </p:tav>
                                      </p:tavLst>
                                    </p:anim>
                                    <p:animEffect transition="in" filter="fade">
                                      <p:cBhvr>
                                        <p:cTn id="24" dur="1000"/>
                                        <p:tgtEl>
                                          <p:spTgt spid="21">
                                            <p:graphicEl>
                                              <a:dgm id="{F20ACD2F-0277-4B36-B5E8-B250F6543096}"/>
                                            </p:graphicEl>
                                          </p:spTgt>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21">
                                            <p:graphicEl>
                                              <a:dgm id="{A405FF95-2F8F-457A-B782-0B23E7E414AF}"/>
                                            </p:graphicEl>
                                          </p:spTgt>
                                        </p:tgtEl>
                                        <p:attrNameLst>
                                          <p:attrName>style.visibility</p:attrName>
                                        </p:attrNameLst>
                                      </p:cBhvr>
                                      <p:to>
                                        <p:strVal val="visible"/>
                                      </p:to>
                                    </p:set>
                                    <p:anim calcmode="lin" valueType="num">
                                      <p:cBhvr>
                                        <p:cTn id="27" dur="1000" fill="hold"/>
                                        <p:tgtEl>
                                          <p:spTgt spid="21">
                                            <p:graphicEl>
                                              <a:dgm id="{A405FF95-2F8F-457A-B782-0B23E7E414AF}"/>
                                            </p:graphicEl>
                                          </p:spTgt>
                                        </p:tgtEl>
                                        <p:attrNameLst>
                                          <p:attrName>ppt_w</p:attrName>
                                        </p:attrNameLst>
                                      </p:cBhvr>
                                      <p:tavLst>
                                        <p:tav tm="0">
                                          <p:val>
                                            <p:fltVal val="0"/>
                                          </p:val>
                                        </p:tav>
                                        <p:tav tm="100000">
                                          <p:val>
                                            <p:strVal val="#ppt_w"/>
                                          </p:val>
                                        </p:tav>
                                      </p:tavLst>
                                    </p:anim>
                                    <p:anim calcmode="lin" valueType="num">
                                      <p:cBhvr>
                                        <p:cTn id="28" dur="1000" fill="hold"/>
                                        <p:tgtEl>
                                          <p:spTgt spid="21">
                                            <p:graphicEl>
                                              <a:dgm id="{A405FF95-2F8F-457A-B782-0B23E7E414AF}"/>
                                            </p:graphicEl>
                                          </p:spTgt>
                                        </p:tgtEl>
                                        <p:attrNameLst>
                                          <p:attrName>ppt_h</p:attrName>
                                        </p:attrNameLst>
                                      </p:cBhvr>
                                      <p:tavLst>
                                        <p:tav tm="0">
                                          <p:val>
                                            <p:fltVal val="0"/>
                                          </p:val>
                                        </p:tav>
                                        <p:tav tm="100000">
                                          <p:val>
                                            <p:strVal val="#ppt_h"/>
                                          </p:val>
                                        </p:tav>
                                      </p:tavLst>
                                    </p:anim>
                                    <p:anim calcmode="lin" valueType="num">
                                      <p:cBhvr>
                                        <p:cTn id="29" dur="1000" fill="hold"/>
                                        <p:tgtEl>
                                          <p:spTgt spid="21">
                                            <p:graphicEl>
                                              <a:dgm id="{A405FF95-2F8F-457A-B782-0B23E7E414AF}"/>
                                            </p:graphicEl>
                                          </p:spTgt>
                                        </p:tgtEl>
                                        <p:attrNameLst>
                                          <p:attrName>style.rotation</p:attrName>
                                        </p:attrNameLst>
                                      </p:cBhvr>
                                      <p:tavLst>
                                        <p:tav tm="0">
                                          <p:val>
                                            <p:fltVal val="90"/>
                                          </p:val>
                                        </p:tav>
                                        <p:tav tm="100000">
                                          <p:val>
                                            <p:fltVal val="0"/>
                                          </p:val>
                                        </p:tav>
                                      </p:tavLst>
                                    </p:anim>
                                    <p:animEffect transition="in" filter="fade">
                                      <p:cBhvr>
                                        <p:cTn id="30" dur="1000"/>
                                        <p:tgtEl>
                                          <p:spTgt spid="21">
                                            <p:graphicEl>
                                              <a:dgm id="{A405FF95-2F8F-457A-B782-0B23E7E414AF}"/>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21">
                                            <p:graphicEl>
                                              <a:dgm id="{AB3D6966-306A-4A55-A0F2-711D047B704C}"/>
                                            </p:graphicEl>
                                          </p:spTgt>
                                        </p:tgtEl>
                                        <p:attrNameLst>
                                          <p:attrName>style.visibility</p:attrName>
                                        </p:attrNameLst>
                                      </p:cBhvr>
                                      <p:to>
                                        <p:strVal val="visible"/>
                                      </p:to>
                                    </p:set>
                                    <p:anim calcmode="lin" valueType="num">
                                      <p:cBhvr>
                                        <p:cTn id="35" dur="1000" fill="hold"/>
                                        <p:tgtEl>
                                          <p:spTgt spid="21">
                                            <p:graphicEl>
                                              <a:dgm id="{AB3D6966-306A-4A55-A0F2-711D047B704C}"/>
                                            </p:graphicEl>
                                          </p:spTgt>
                                        </p:tgtEl>
                                        <p:attrNameLst>
                                          <p:attrName>ppt_w</p:attrName>
                                        </p:attrNameLst>
                                      </p:cBhvr>
                                      <p:tavLst>
                                        <p:tav tm="0">
                                          <p:val>
                                            <p:fltVal val="0"/>
                                          </p:val>
                                        </p:tav>
                                        <p:tav tm="100000">
                                          <p:val>
                                            <p:strVal val="#ppt_w"/>
                                          </p:val>
                                        </p:tav>
                                      </p:tavLst>
                                    </p:anim>
                                    <p:anim calcmode="lin" valueType="num">
                                      <p:cBhvr>
                                        <p:cTn id="36" dur="1000" fill="hold"/>
                                        <p:tgtEl>
                                          <p:spTgt spid="21">
                                            <p:graphicEl>
                                              <a:dgm id="{AB3D6966-306A-4A55-A0F2-711D047B704C}"/>
                                            </p:graphicEl>
                                          </p:spTgt>
                                        </p:tgtEl>
                                        <p:attrNameLst>
                                          <p:attrName>ppt_h</p:attrName>
                                        </p:attrNameLst>
                                      </p:cBhvr>
                                      <p:tavLst>
                                        <p:tav tm="0">
                                          <p:val>
                                            <p:fltVal val="0"/>
                                          </p:val>
                                        </p:tav>
                                        <p:tav tm="100000">
                                          <p:val>
                                            <p:strVal val="#ppt_h"/>
                                          </p:val>
                                        </p:tav>
                                      </p:tavLst>
                                    </p:anim>
                                    <p:anim calcmode="lin" valueType="num">
                                      <p:cBhvr>
                                        <p:cTn id="37" dur="1000" fill="hold"/>
                                        <p:tgtEl>
                                          <p:spTgt spid="21">
                                            <p:graphicEl>
                                              <a:dgm id="{AB3D6966-306A-4A55-A0F2-711D047B704C}"/>
                                            </p:graphicEl>
                                          </p:spTgt>
                                        </p:tgtEl>
                                        <p:attrNameLst>
                                          <p:attrName>style.rotation</p:attrName>
                                        </p:attrNameLst>
                                      </p:cBhvr>
                                      <p:tavLst>
                                        <p:tav tm="0">
                                          <p:val>
                                            <p:fltVal val="90"/>
                                          </p:val>
                                        </p:tav>
                                        <p:tav tm="100000">
                                          <p:val>
                                            <p:fltVal val="0"/>
                                          </p:val>
                                        </p:tav>
                                      </p:tavLst>
                                    </p:anim>
                                    <p:animEffect transition="in" filter="fade">
                                      <p:cBhvr>
                                        <p:cTn id="38" dur="1000"/>
                                        <p:tgtEl>
                                          <p:spTgt spid="21">
                                            <p:graphicEl>
                                              <a:dgm id="{AB3D6966-306A-4A55-A0F2-711D047B704C}"/>
                                            </p:graphicEl>
                                          </p:spTgt>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21">
                                            <p:graphicEl>
                                              <a:dgm id="{BEE7687F-4A67-42BD-A74A-782456BA5952}"/>
                                            </p:graphicEl>
                                          </p:spTgt>
                                        </p:tgtEl>
                                        <p:attrNameLst>
                                          <p:attrName>style.visibility</p:attrName>
                                        </p:attrNameLst>
                                      </p:cBhvr>
                                      <p:to>
                                        <p:strVal val="visible"/>
                                      </p:to>
                                    </p:set>
                                    <p:anim calcmode="lin" valueType="num">
                                      <p:cBhvr>
                                        <p:cTn id="41" dur="1000" fill="hold"/>
                                        <p:tgtEl>
                                          <p:spTgt spid="21">
                                            <p:graphicEl>
                                              <a:dgm id="{BEE7687F-4A67-42BD-A74A-782456BA5952}"/>
                                            </p:graphicEl>
                                          </p:spTgt>
                                        </p:tgtEl>
                                        <p:attrNameLst>
                                          <p:attrName>ppt_w</p:attrName>
                                        </p:attrNameLst>
                                      </p:cBhvr>
                                      <p:tavLst>
                                        <p:tav tm="0">
                                          <p:val>
                                            <p:fltVal val="0"/>
                                          </p:val>
                                        </p:tav>
                                        <p:tav tm="100000">
                                          <p:val>
                                            <p:strVal val="#ppt_w"/>
                                          </p:val>
                                        </p:tav>
                                      </p:tavLst>
                                    </p:anim>
                                    <p:anim calcmode="lin" valueType="num">
                                      <p:cBhvr>
                                        <p:cTn id="42" dur="1000" fill="hold"/>
                                        <p:tgtEl>
                                          <p:spTgt spid="21">
                                            <p:graphicEl>
                                              <a:dgm id="{BEE7687F-4A67-42BD-A74A-782456BA5952}"/>
                                            </p:graphicEl>
                                          </p:spTgt>
                                        </p:tgtEl>
                                        <p:attrNameLst>
                                          <p:attrName>ppt_h</p:attrName>
                                        </p:attrNameLst>
                                      </p:cBhvr>
                                      <p:tavLst>
                                        <p:tav tm="0">
                                          <p:val>
                                            <p:fltVal val="0"/>
                                          </p:val>
                                        </p:tav>
                                        <p:tav tm="100000">
                                          <p:val>
                                            <p:strVal val="#ppt_h"/>
                                          </p:val>
                                        </p:tav>
                                      </p:tavLst>
                                    </p:anim>
                                    <p:anim calcmode="lin" valueType="num">
                                      <p:cBhvr>
                                        <p:cTn id="43" dur="1000" fill="hold"/>
                                        <p:tgtEl>
                                          <p:spTgt spid="21">
                                            <p:graphicEl>
                                              <a:dgm id="{BEE7687F-4A67-42BD-A74A-782456BA5952}"/>
                                            </p:graphicEl>
                                          </p:spTgt>
                                        </p:tgtEl>
                                        <p:attrNameLst>
                                          <p:attrName>style.rotation</p:attrName>
                                        </p:attrNameLst>
                                      </p:cBhvr>
                                      <p:tavLst>
                                        <p:tav tm="0">
                                          <p:val>
                                            <p:fltVal val="90"/>
                                          </p:val>
                                        </p:tav>
                                        <p:tav tm="100000">
                                          <p:val>
                                            <p:fltVal val="0"/>
                                          </p:val>
                                        </p:tav>
                                      </p:tavLst>
                                    </p:anim>
                                    <p:animEffect transition="in" filter="fade">
                                      <p:cBhvr>
                                        <p:cTn id="44" dur="1000"/>
                                        <p:tgtEl>
                                          <p:spTgt spid="21">
                                            <p:graphicEl>
                                              <a:dgm id="{BEE7687F-4A67-42BD-A74A-782456BA5952}"/>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21">
                                            <p:graphicEl>
                                              <a:dgm id="{A5AACB4C-75F8-4E3A-93FA-216021BF8352}"/>
                                            </p:graphicEl>
                                          </p:spTgt>
                                        </p:tgtEl>
                                        <p:attrNameLst>
                                          <p:attrName>style.visibility</p:attrName>
                                        </p:attrNameLst>
                                      </p:cBhvr>
                                      <p:to>
                                        <p:strVal val="visible"/>
                                      </p:to>
                                    </p:set>
                                    <p:anim calcmode="lin" valueType="num">
                                      <p:cBhvr>
                                        <p:cTn id="49" dur="1000" fill="hold"/>
                                        <p:tgtEl>
                                          <p:spTgt spid="21">
                                            <p:graphicEl>
                                              <a:dgm id="{A5AACB4C-75F8-4E3A-93FA-216021BF8352}"/>
                                            </p:graphicEl>
                                          </p:spTgt>
                                        </p:tgtEl>
                                        <p:attrNameLst>
                                          <p:attrName>ppt_w</p:attrName>
                                        </p:attrNameLst>
                                      </p:cBhvr>
                                      <p:tavLst>
                                        <p:tav tm="0">
                                          <p:val>
                                            <p:fltVal val="0"/>
                                          </p:val>
                                        </p:tav>
                                        <p:tav tm="100000">
                                          <p:val>
                                            <p:strVal val="#ppt_w"/>
                                          </p:val>
                                        </p:tav>
                                      </p:tavLst>
                                    </p:anim>
                                    <p:anim calcmode="lin" valueType="num">
                                      <p:cBhvr>
                                        <p:cTn id="50" dur="1000" fill="hold"/>
                                        <p:tgtEl>
                                          <p:spTgt spid="21">
                                            <p:graphicEl>
                                              <a:dgm id="{A5AACB4C-75F8-4E3A-93FA-216021BF8352}"/>
                                            </p:graphicEl>
                                          </p:spTgt>
                                        </p:tgtEl>
                                        <p:attrNameLst>
                                          <p:attrName>ppt_h</p:attrName>
                                        </p:attrNameLst>
                                      </p:cBhvr>
                                      <p:tavLst>
                                        <p:tav tm="0">
                                          <p:val>
                                            <p:fltVal val="0"/>
                                          </p:val>
                                        </p:tav>
                                        <p:tav tm="100000">
                                          <p:val>
                                            <p:strVal val="#ppt_h"/>
                                          </p:val>
                                        </p:tav>
                                      </p:tavLst>
                                    </p:anim>
                                    <p:anim calcmode="lin" valueType="num">
                                      <p:cBhvr>
                                        <p:cTn id="51" dur="1000" fill="hold"/>
                                        <p:tgtEl>
                                          <p:spTgt spid="21">
                                            <p:graphicEl>
                                              <a:dgm id="{A5AACB4C-75F8-4E3A-93FA-216021BF8352}"/>
                                            </p:graphicEl>
                                          </p:spTgt>
                                        </p:tgtEl>
                                        <p:attrNameLst>
                                          <p:attrName>style.rotation</p:attrName>
                                        </p:attrNameLst>
                                      </p:cBhvr>
                                      <p:tavLst>
                                        <p:tav tm="0">
                                          <p:val>
                                            <p:fltVal val="90"/>
                                          </p:val>
                                        </p:tav>
                                        <p:tav tm="100000">
                                          <p:val>
                                            <p:fltVal val="0"/>
                                          </p:val>
                                        </p:tav>
                                      </p:tavLst>
                                    </p:anim>
                                    <p:animEffect transition="in" filter="fade">
                                      <p:cBhvr>
                                        <p:cTn id="52" dur="1000"/>
                                        <p:tgtEl>
                                          <p:spTgt spid="21">
                                            <p:graphicEl>
                                              <a:dgm id="{A5AACB4C-75F8-4E3A-93FA-216021BF8352}"/>
                                            </p:graphicEl>
                                          </p:spTgt>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21">
                                            <p:graphicEl>
                                              <a:dgm id="{E8CFD7A1-B4F9-4D9E-A90B-3CFA66F89E18}"/>
                                            </p:graphicEl>
                                          </p:spTgt>
                                        </p:tgtEl>
                                        <p:attrNameLst>
                                          <p:attrName>style.visibility</p:attrName>
                                        </p:attrNameLst>
                                      </p:cBhvr>
                                      <p:to>
                                        <p:strVal val="visible"/>
                                      </p:to>
                                    </p:set>
                                    <p:anim calcmode="lin" valueType="num">
                                      <p:cBhvr>
                                        <p:cTn id="55" dur="1000" fill="hold"/>
                                        <p:tgtEl>
                                          <p:spTgt spid="21">
                                            <p:graphicEl>
                                              <a:dgm id="{E8CFD7A1-B4F9-4D9E-A90B-3CFA66F89E18}"/>
                                            </p:graphicEl>
                                          </p:spTgt>
                                        </p:tgtEl>
                                        <p:attrNameLst>
                                          <p:attrName>ppt_w</p:attrName>
                                        </p:attrNameLst>
                                      </p:cBhvr>
                                      <p:tavLst>
                                        <p:tav tm="0">
                                          <p:val>
                                            <p:fltVal val="0"/>
                                          </p:val>
                                        </p:tav>
                                        <p:tav tm="100000">
                                          <p:val>
                                            <p:strVal val="#ppt_w"/>
                                          </p:val>
                                        </p:tav>
                                      </p:tavLst>
                                    </p:anim>
                                    <p:anim calcmode="lin" valueType="num">
                                      <p:cBhvr>
                                        <p:cTn id="56" dur="1000" fill="hold"/>
                                        <p:tgtEl>
                                          <p:spTgt spid="21">
                                            <p:graphicEl>
                                              <a:dgm id="{E8CFD7A1-B4F9-4D9E-A90B-3CFA66F89E18}"/>
                                            </p:graphicEl>
                                          </p:spTgt>
                                        </p:tgtEl>
                                        <p:attrNameLst>
                                          <p:attrName>ppt_h</p:attrName>
                                        </p:attrNameLst>
                                      </p:cBhvr>
                                      <p:tavLst>
                                        <p:tav tm="0">
                                          <p:val>
                                            <p:fltVal val="0"/>
                                          </p:val>
                                        </p:tav>
                                        <p:tav tm="100000">
                                          <p:val>
                                            <p:strVal val="#ppt_h"/>
                                          </p:val>
                                        </p:tav>
                                      </p:tavLst>
                                    </p:anim>
                                    <p:anim calcmode="lin" valueType="num">
                                      <p:cBhvr>
                                        <p:cTn id="57" dur="1000" fill="hold"/>
                                        <p:tgtEl>
                                          <p:spTgt spid="21">
                                            <p:graphicEl>
                                              <a:dgm id="{E8CFD7A1-B4F9-4D9E-A90B-3CFA66F89E18}"/>
                                            </p:graphicEl>
                                          </p:spTgt>
                                        </p:tgtEl>
                                        <p:attrNameLst>
                                          <p:attrName>style.rotation</p:attrName>
                                        </p:attrNameLst>
                                      </p:cBhvr>
                                      <p:tavLst>
                                        <p:tav tm="0">
                                          <p:val>
                                            <p:fltVal val="90"/>
                                          </p:val>
                                        </p:tav>
                                        <p:tav tm="100000">
                                          <p:val>
                                            <p:fltVal val="0"/>
                                          </p:val>
                                        </p:tav>
                                      </p:tavLst>
                                    </p:anim>
                                    <p:animEffect transition="in" filter="fade">
                                      <p:cBhvr>
                                        <p:cTn id="58" dur="1000"/>
                                        <p:tgtEl>
                                          <p:spTgt spid="21">
                                            <p:graphicEl>
                                              <a:dgm id="{E8CFD7A1-B4F9-4D9E-A90B-3CFA66F89E18}"/>
                                            </p:graphic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21">
                                            <p:graphicEl>
                                              <a:dgm id="{9E0721A5-4C0D-4F0A-A6E3-59D347A2A0F0}"/>
                                            </p:graphicEl>
                                          </p:spTgt>
                                        </p:tgtEl>
                                        <p:attrNameLst>
                                          <p:attrName>style.visibility</p:attrName>
                                        </p:attrNameLst>
                                      </p:cBhvr>
                                      <p:to>
                                        <p:strVal val="visible"/>
                                      </p:to>
                                    </p:set>
                                    <p:anim calcmode="lin" valueType="num">
                                      <p:cBhvr>
                                        <p:cTn id="63" dur="1000" fill="hold"/>
                                        <p:tgtEl>
                                          <p:spTgt spid="21">
                                            <p:graphicEl>
                                              <a:dgm id="{9E0721A5-4C0D-4F0A-A6E3-59D347A2A0F0}"/>
                                            </p:graphicEl>
                                          </p:spTgt>
                                        </p:tgtEl>
                                        <p:attrNameLst>
                                          <p:attrName>ppt_w</p:attrName>
                                        </p:attrNameLst>
                                      </p:cBhvr>
                                      <p:tavLst>
                                        <p:tav tm="0">
                                          <p:val>
                                            <p:fltVal val="0"/>
                                          </p:val>
                                        </p:tav>
                                        <p:tav tm="100000">
                                          <p:val>
                                            <p:strVal val="#ppt_w"/>
                                          </p:val>
                                        </p:tav>
                                      </p:tavLst>
                                    </p:anim>
                                    <p:anim calcmode="lin" valueType="num">
                                      <p:cBhvr>
                                        <p:cTn id="64" dur="1000" fill="hold"/>
                                        <p:tgtEl>
                                          <p:spTgt spid="21">
                                            <p:graphicEl>
                                              <a:dgm id="{9E0721A5-4C0D-4F0A-A6E3-59D347A2A0F0}"/>
                                            </p:graphicEl>
                                          </p:spTgt>
                                        </p:tgtEl>
                                        <p:attrNameLst>
                                          <p:attrName>ppt_h</p:attrName>
                                        </p:attrNameLst>
                                      </p:cBhvr>
                                      <p:tavLst>
                                        <p:tav tm="0">
                                          <p:val>
                                            <p:fltVal val="0"/>
                                          </p:val>
                                        </p:tav>
                                        <p:tav tm="100000">
                                          <p:val>
                                            <p:strVal val="#ppt_h"/>
                                          </p:val>
                                        </p:tav>
                                      </p:tavLst>
                                    </p:anim>
                                    <p:anim calcmode="lin" valueType="num">
                                      <p:cBhvr>
                                        <p:cTn id="65" dur="1000" fill="hold"/>
                                        <p:tgtEl>
                                          <p:spTgt spid="21">
                                            <p:graphicEl>
                                              <a:dgm id="{9E0721A5-4C0D-4F0A-A6E3-59D347A2A0F0}"/>
                                            </p:graphicEl>
                                          </p:spTgt>
                                        </p:tgtEl>
                                        <p:attrNameLst>
                                          <p:attrName>style.rotation</p:attrName>
                                        </p:attrNameLst>
                                      </p:cBhvr>
                                      <p:tavLst>
                                        <p:tav tm="0">
                                          <p:val>
                                            <p:fltVal val="90"/>
                                          </p:val>
                                        </p:tav>
                                        <p:tav tm="100000">
                                          <p:val>
                                            <p:fltVal val="0"/>
                                          </p:val>
                                        </p:tav>
                                      </p:tavLst>
                                    </p:anim>
                                    <p:animEffect transition="in" filter="fade">
                                      <p:cBhvr>
                                        <p:cTn id="66" dur="1000"/>
                                        <p:tgtEl>
                                          <p:spTgt spid="21">
                                            <p:graphicEl>
                                              <a:dgm id="{9E0721A5-4C0D-4F0A-A6E3-59D347A2A0F0}"/>
                                            </p:graphicEl>
                                          </p:spTgt>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1">
                                            <p:graphicEl>
                                              <a:dgm id="{A16D7904-C4D5-4E0D-BB4E-DBD03FAA0805}"/>
                                            </p:graphicEl>
                                          </p:spTgt>
                                        </p:tgtEl>
                                        <p:attrNameLst>
                                          <p:attrName>style.visibility</p:attrName>
                                        </p:attrNameLst>
                                      </p:cBhvr>
                                      <p:to>
                                        <p:strVal val="visible"/>
                                      </p:to>
                                    </p:set>
                                    <p:anim calcmode="lin" valueType="num">
                                      <p:cBhvr>
                                        <p:cTn id="69" dur="1000" fill="hold"/>
                                        <p:tgtEl>
                                          <p:spTgt spid="21">
                                            <p:graphicEl>
                                              <a:dgm id="{A16D7904-C4D5-4E0D-BB4E-DBD03FAA0805}"/>
                                            </p:graphicEl>
                                          </p:spTgt>
                                        </p:tgtEl>
                                        <p:attrNameLst>
                                          <p:attrName>ppt_w</p:attrName>
                                        </p:attrNameLst>
                                      </p:cBhvr>
                                      <p:tavLst>
                                        <p:tav tm="0">
                                          <p:val>
                                            <p:fltVal val="0"/>
                                          </p:val>
                                        </p:tav>
                                        <p:tav tm="100000">
                                          <p:val>
                                            <p:strVal val="#ppt_w"/>
                                          </p:val>
                                        </p:tav>
                                      </p:tavLst>
                                    </p:anim>
                                    <p:anim calcmode="lin" valueType="num">
                                      <p:cBhvr>
                                        <p:cTn id="70" dur="1000" fill="hold"/>
                                        <p:tgtEl>
                                          <p:spTgt spid="21">
                                            <p:graphicEl>
                                              <a:dgm id="{A16D7904-C4D5-4E0D-BB4E-DBD03FAA0805}"/>
                                            </p:graphicEl>
                                          </p:spTgt>
                                        </p:tgtEl>
                                        <p:attrNameLst>
                                          <p:attrName>ppt_h</p:attrName>
                                        </p:attrNameLst>
                                      </p:cBhvr>
                                      <p:tavLst>
                                        <p:tav tm="0">
                                          <p:val>
                                            <p:fltVal val="0"/>
                                          </p:val>
                                        </p:tav>
                                        <p:tav tm="100000">
                                          <p:val>
                                            <p:strVal val="#ppt_h"/>
                                          </p:val>
                                        </p:tav>
                                      </p:tavLst>
                                    </p:anim>
                                    <p:anim calcmode="lin" valueType="num">
                                      <p:cBhvr>
                                        <p:cTn id="71" dur="1000" fill="hold"/>
                                        <p:tgtEl>
                                          <p:spTgt spid="21">
                                            <p:graphicEl>
                                              <a:dgm id="{A16D7904-C4D5-4E0D-BB4E-DBD03FAA0805}"/>
                                            </p:graphicEl>
                                          </p:spTgt>
                                        </p:tgtEl>
                                        <p:attrNameLst>
                                          <p:attrName>style.rotation</p:attrName>
                                        </p:attrNameLst>
                                      </p:cBhvr>
                                      <p:tavLst>
                                        <p:tav tm="0">
                                          <p:val>
                                            <p:fltVal val="90"/>
                                          </p:val>
                                        </p:tav>
                                        <p:tav tm="100000">
                                          <p:val>
                                            <p:fltVal val="0"/>
                                          </p:val>
                                        </p:tav>
                                      </p:tavLst>
                                    </p:anim>
                                    <p:animEffect transition="in" filter="fade">
                                      <p:cBhvr>
                                        <p:cTn id="72" dur="1000"/>
                                        <p:tgtEl>
                                          <p:spTgt spid="21">
                                            <p:graphicEl>
                                              <a:dgm id="{A16D7904-C4D5-4E0D-BB4E-DBD03FAA0805}"/>
                                            </p:graphicEl>
                                          </p:spTgt>
                                        </p:tgtEl>
                                      </p:cBhvr>
                                    </p:animEffect>
                                  </p:childTnLst>
                                </p:cTn>
                              </p:par>
                            </p:childTnLst>
                          </p:cTn>
                        </p:par>
                      </p:childTnLst>
                    </p:cTn>
                  </p:par>
                  <p:par>
                    <p:cTn id="73" fill="hold">
                      <p:stCondLst>
                        <p:cond delay="indefinite"/>
                      </p:stCondLst>
                      <p:childTnLst>
                        <p:par>
                          <p:cTn id="74" fill="hold">
                            <p:stCondLst>
                              <p:cond delay="0"/>
                            </p:stCondLst>
                            <p:childTnLst>
                              <p:par>
                                <p:cTn id="75" presetID="31" presetClass="entr" presetSubtype="0" fill="hold" grpId="0" nodeType="clickEffect">
                                  <p:stCondLst>
                                    <p:cond delay="0"/>
                                  </p:stCondLst>
                                  <p:childTnLst>
                                    <p:set>
                                      <p:cBhvr>
                                        <p:cTn id="76" dur="1" fill="hold">
                                          <p:stCondLst>
                                            <p:cond delay="0"/>
                                          </p:stCondLst>
                                        </p:cTn>
                                        <p:tgtEl>
                                          <p:spTgt spid="21">
                                            <p:graphicEl>
                                              <a:dgm id="{E829321F-40DB-47BC-8CF1-61FB571910B2}"/>
                                            </p:graphicEl>
                                          </p:spTgt>
                                        </p:tgtEl>
                                        <p:attrNameLst>
                                          <p:attrName>style.visibility</p:attrName>
                                        </p:attrNameLst>
                                      </p:cBhvr>
                                      <p:to>
                                        <p:strVal val="visible"/>
                                      </p:to>
                                    </p:set>
                                    <p:anim calcmode="lin" valueType="num">
                                      <p:cBhvr>
                                        <p:cTn id="77" dur="1000" fill="hold"/>
                                        <p:tgtEl>
                                          <p:spTgt spid="21">
                                            <p:graphicEl>
                                              <a:dgm id="{E829321F-40DB-47BC-8CF1-61FB571910B2}"/>
                                            </p:graphicEl>
                                          </p:spTgt>
                                        </p:tgtEl>
                                        <p:attrNameLst>
                                          <p:attrName>ppt_w</p:attrName>
                                        </p:attrNameLst>
                                      </p:cBhvr>
                                      <p:tavLst>
                                        <p:tav tm="0">
                                          <p:val>
                                            <p:fltVal val="0"/>
                                          </p:val>
                                        </p:tav>
                                        <p:tav tm="100000">
                                          <p:val>
                                            <p:strVal val="#ppt_w"/>
                                          </p:val>
                                        </p:tav>
                                      </p:tavLst>
                                    </p:anim>
                                    <p:anim calcmode="lin" valueType="num">
                                      <p:cBhvr>
                                        <p:cTn id="78" dur="1000" fill="hold"/>
                                        <p:tgtEl>
                                          <p:spTgt spid="21">
                                            <p:graphicEl>
                                              <a:dgm id="{E829321F-40DB-47BC-8CF1-61FB571910B2}"/>
                                            </p:graphicEl>
                                          </p:spTgt>
                                        </p:tgtEl>
                                        <p:attrNameLst>
                                          <p:attrName>ppt_h</p:attrName>
                                        </p:attrNameLst>
                                      </p:cBhvr>
                                      <p:tavLst>
                                        <p:tav tm="0">
                                          <p:val>
                                            <p:fltVal val="0"/>
                                          </p:val>
                                        </p:tav>
                                        <p:tav tm="100000">
                                          <p:val>
                                            <p:strVal val="#ppt_h"/>
                                          </p:val>
                                        </p:tav>
                                      </p:tavLst>
                                    </p:anim>
                                    <p:anim calcmode="lin" valueType="num">
                                      <p:cBhvr>
                                        <p:cTn id="79" dur="1000" fill="hold"/>
                                        <p:tgtEl>
                                          <p:spTgt spid="21">
                                            <p:graphicEl>
                                              <a:dgm id="{E829321F-40DB-47BC-8CF1-61FB571910B2}"/>
                                            </p:graphicEl>
                                          </p:spTgt>
                                        </p:tgtEl>
                                        <p:attrNameLst>
                                          <p:attrName>style.rotation</p:attrName>
                                        </p:attrNameLst>
                                      </p:cBhvr>
                                      <p:tavLst>
                                        <p:tav tm="0">
                                          <p:val>
                                            <p:fltVal val="90"/>
                                          </p:val>
                                        </p:tav>
                                        <p:tav tm="100000">
                                          <p:val>
                                            <p:fltVal val="0"/>
                                          </p:val>
                                        </p:tav>
                                      </p:tavLst>
                                    </p:anim>
                                    <p:animEffect transition="in" filter="fade">
                                      <p:cBhvr>
                                        <p:cTn id="80" dur="1000"/>
                                        <p:tgtEl>
                                          <p:spTgt spid="21">
                                            <p:graphicEl>
                                              <a:dgm id="{E829321F-40DB-47BC-8CF1-61FB571910B2}"/>
                                            </p:graphicEl>
                                          </p:spTgt>
                                        </p:tgtEl>
                                      </p:cBhvr>
                                    </p:animEffect>
                                  </p:childTnLst>
                                </p:cTn>
                              </p:par>
                              <p:par>
                                <p:cTn id="81" presetID="31" presetClass="entr" presetSubtype="0" fill="hold" grpId="0" nodeType="withEffect">
                                  <p:stCondLst>
                                    <p:cond delay="0"/>
                                  </p:stCondLst>
                                  <p:childTnLst>
                                    <p:set>
                                      <p:cBhvr>
                                        <p:cTn id="82" dur="1" fill="hold">
                                          <p:stCondLst>
                                            <p:cond delay="0"/>
                                          </p:stCondLst>
                                        </p:cTn>
                                        <p:tgtEl>
                                          <p:spTgt spid="21">
                                            <p:graphicEl>
                                              <a:dgm id="{06C0A19F-4F68-433F-AE19-0EC26E6D83B5}"/>
                                            </p:graphicEl>
                                          </p:spTgt>
                                        </p:tgtEl>
                                        <p:attrNameLst>
                                          <p:attrName>style.visibility</p:attrName>
                                        </p:attrNameLst>
                                      </p:cBhvr>
                                      <p:to>
                                        <p:strVal val="visible"/>
                                      </p:to>
                                    </p:set>
                                    <p:anim calcmode="lin" valueType="num">
                                      <p:cBhvr>
                                        <p:cTn id="83" dur="1000" fill="hold"/>
                                        <p:tgtEl>
                                          <p:spTgt spid="21">
                                            <p:graphicEl>
                                              <a:dgm id="{06C0A19F-4F68-433F-AE19-0EC26E6D83B5}"/>
                                            </p:graphicEl>
                                          </p:spTgt>
                                        </p:tgtEl>
                                        <p:attrNameLst>
                                          <p:attrName>ppt_w</p:attrName>
                                        </p:attrNameLst>
                                      </p:cBhvr>
                                      <p:tavLst>
                                        <p:tav tm="0">
                                          <p:val>
                                            <p:fltVal val="0"/>
                                          </p:val>
                                        </p:tav>
                                        <p:tav tm="100000">
                                          <p:val>
                                            <p:strVal val="#ppt_w"/>
                                          </p:val>
                                        </p:tav>
                                      </p:tavLst>
                                    </p:anim>
                                    <p:anim calcmode="lin" valueType="num">
                                      <p:cBhvr>
                                        <p:cTn id="84" dur="1000" fill="hold"/>
                                        <p:tgtEl>
                                          <p:spTgt spid="21">
                                            <p:graphicEl>
                                              <a:dgm id="{06C0A19F-4F68-433F-AE19-0EC26E6D83B5}"/>
                                            </p:graphicEl>
                                          </p:spTgt>
                                        </p:tgtEl>
                                        <p:attrNameLst>
                                          <p:attrName>ppt_h</p:attrName>
                                        </p:attrNameLst>
                                      </p:cBhvr>
                                      <p:tavLst>
                                        <p:tav tm="0">
                                          <p:val>
                                            <p:fltVal val="0"/>
                                          </p:val>
                                        </p:tav>
                                        <p:tav tm="100000">
                                          <p:val>
                                            <p:strVal val="#ppt_h"/>
                                          </p:val>
                                        </p:tav>
                                      </p:tavLst>
                                    </p:anim>
                                    <p:anim calcmode="lin" valueType="num">
                                      <p:cBhvr>
                                        <p:cTn id="85" dur="1000" fill="hold"/>
                                        <p:tgtEl>
                                          <p:spTgt spid="21">
                                            <p:graphicEl>
                                              <a:dgm id="{06C0A19F-4F68-433F-AE19-0EC26E6D83B5}"/>
                                            </p:graphicEl>
                                          </p:spTgt>
                                        </p:tgtEl>
                                        <p:attrNameLst>
                                          <p:attrName>style.rotation</p:attrName>
                                        </p:attrNameLst>
                                      </p:cBhvr>
                                      <p:tavLst>
                                        <p:tav tm="0">
                                          <p:val>
                                            <p:fltVal val="90"/>
                                          </p:val>
                                        </p:tav>
                                        <p:tav tm="100000">
                                          <p:val>
                                            <p:fltVal val="0"/>
                                          </p:val>
                                        </p:tav>
                                      </p:tavLst>
                                    </p:anim>
                                    <p:animEffect transition="in" filter="fade">
                                      <p:cBhvr>
                                        <p:cTn id="86" dur="1000"/>
                                        <p:tgtEl>
                                          <p:spTgt spid="21">
                                            <p:graphicEl>
                                              <a:dgm id="{06C0A19F-4F68-433F-AE19-0EC26E6D83B5}"/>
                                            </p:graphicEl>
                                          </p:spTgt>
                                        </p:tgtEl>
                                      </p:cBhvr>
                                    </p:animEffect>
                                  </p:childTnLst>
                                </p:cTn>
                              </p:par>
                            </p:childTnLst>
                          </p:cTn>
                        </p:par>
                      </p:childTnLst>
                    </p:cTn>
                  </p:par>
                  <p:par>
                    <p:cTn id="87" fill="hold">
                      <p:stCondLst>
                        <p:cond delay="indefinite"/>
                      </p:stCondLst>
                      <p:childTnLst>
                        <p:par>
                          <p:cTn id="88" fill="hold">
                            <p:stCondLst>
                              <p:cond delay="0"/>
                            </p:stCondLst>
                            <p:childTnLst>
                              <p:par>
                                <p:cTn id="89" presetID="31" presetClass="entr" presetSubtype="0" fill="hold" grpId="0" nodeType="clickEffect">
                                  <p:stCondLst>
                                    <p:cond delay="0"/>
                                  </p:stCondLst>
                                  <p:childTnLst>
                                    <p:set>
                                      <p:cBhvr>
                                        <p:cTn id="90" dur="1" fill="hold">
                                          <p:stCondLst>
                                            <p:cond delay="0"/>
                                          </p:stCondLst>
                                        </p:cTn>
                                        <p:tgtEl>
                                          <p:spTgt spid="21">
                                            <p:graphicEl>
                                              <a:dgm id="{A02B7373-8B18-4B7D-A4AE-AC7B93114647}"/>
                                            </p:graphicEl>
                                          </p:spTgt>
                                        </p:tgtEl>
                                        <p:attrNameLst>
                                          <p:attrName>style.visibility</p:attrName>
                                        </p:attrNameLst>
                                      </p:cBhvr>
                                      <p:to>
                                        <p:strVal val="visible"/>
                                      </p:to>
                                    </p:set>
                                    <p:anim calcmode="lin" valueType="num">
                                      <p:cBhvr>
                                        <p:cTn id="91" dur="1000" fill="hold"/>
                                        <p:tgtEl>
                                          <p:spTgt spid="21">
                                            <p:graphicEl>
                                              <a:dgm id="{A02B7373-8B18-4B7D-A4AE-AC7B93114647}"/>
                                            </p:graphicEl>
                                          </p:spTgt>
                                        </p:tgtEl>
                                        <p:attrNameLst>
                                          <p:attrName>ppt_w</p:attrName>
                                        </p:attrNameLst>
                                      </p:cBhvr>
                                      <p:tavLst>
                                        <p:tav tm="0">
                                          <p:val>
                                            <p:fltVal val="0"/>
                                          </p:val>
                                        </p:tav>
                                        <p:tav tm="100000">
                                          <p:val>
                                            <p:strVal val="#ppt_w"/>
                                          </p:val>
                                        </p:tav>
                                      </p:tavLst>
                                    </p:anim>
                                    <p:anim calcmode="lin" valueType="num">
                                      <p:cBhvr>
                                        <p:cTn id="92" dur="1000" fill="hold"/>
                                        <p:tgtEl>
                                          <p:spTgt spid="21">
                                            <p:graphicEl>
                                              <a:dgm id="{A02B7373-8B18-4B7D-A4AE-AC7B93114647}"/>
                                            </p:graphicEl>
                                          </p:spTgt>
                                        </p:tgtEl>
                                        <p:attrNameLst>
                                          <p:attrName>ppt_h</p:attrName>
                                        </p:attrNameLst>
                                      </p:cBhvr>
                                      <p:tavLst>
                                        <p:tav tm="0">
                                          <p:val>
                                            <p:fltVal val="0"/>
                                          </p:val>
                                        </p:tav>
                                        <p:tav tm="100000">
                                          <p:val>
                                            <p:strVal val="#ppt_h"/>
                                          </p:val>
                                        </p:tav>
                                      </p:tavLst>
                                    </p:anim>
                                    <p:anim calcmode="lin" valueType="num">
                                      <p:cBhvr>
                                        <p:cTn id="93" dur="1000" fill="hold"/>
                                        <p:tgtEl>
                                          <p:spTgt spid="21">
                                            <p:graphicEl>
                                              <a:dgm id="{A02B7373-8B18-4B7D-A4AE-AC7B93114647}"/>
                                            </p:graphicEl>
                                          </p:spTgt>
                                        </p:tgtEl>
                                        <p:attrNameLst>
                                          <p:attrName>style.rotation</p:attrName>
                                        </p:attrNameLst>
                                      </p:cBhvr>
                                      <p:tavLst>
                                        <p:tav tm="0">
                                          <p:val>
                                            <p:fltVal val="90"/>
                                          </p:val>
                                        </p:tav>
                                        <p:tav tm="100000">
                                          <p:val>
                                            <p:fltVal val="0"/>
                                          </p:val>
                                        </p:tav>
                                      </p:tavLst>
                                    </p:anim>
                                    <p:animEffect transition="in" filter="fade">
                                      <p:cBhvr>
                                        <p:cTn id="94" dur="1000"/>
                                        <p:tgtEl>
                                          <p:spTgt spid="21">
                                            <p:graphicEl>
                                              <a:dgm id="{A02B7373-8B18-4B7D-A4AE-AC7B93114647}"/>
                                            </p:graphicEl>
                                          </p:spTgt>
                                        </p:tgtEl>
                                      </p:cBhvr>
                                    </p:animEffect>
                                  </p:childTnLst>
                                </p:cTn>
                              </p:par>
                              <p:par>
                                <p:cTn id="95" presetID="31" presetClass="entr" presetSubtype="0" fill="hold" grpId="0" nodeType="withEffect">
                                  <p:stCondLst>
                                    <p:cond delay="0"/>
                                  </p:stCondLst>
                                  <p:childTnLst>
                                    <p:set>
                                      <p:cBhvr>
                                        <p:cTn id="96" dur="1" fill="hold">
                                          <p:stCondLst>
                                            <p:cond delay="0"/>
                                          </p:stCondLst>
                                        </p:cTn>
                                        <p:tgtEl>
                                          <p:spTgt spid="21">
                                            <p:graphicEl>
                                              <a:dgm id="{F797666F-A8EB-4B23-B0F1-48761CEC0465}"/>
                                            </p:graphicEl>
                                          </p:spTgt>
                                        </p:tgtEl>
                                        <p:attrNameLst>
                                          <p:attrName>style.visibility</p:attrName>
                                        </p:attrNameLst>
                                      </p:cBhvr>
                                      <p:to>
                                        <p:strVal val="visible"/>
                                      </p:to>
                                    </p:set>
                                    <p:anim calcmode="lin" valueType="num">
                                      <p:cBhvr>
                                        <p:cTn id="97" dur="1000" fill="hold"/>
                                        <p:tgtEl>
                                          <p:spTgt spid="21">
                                            <p:graphicEl>
                                              <a:dgm id="{F797666F-A8EB-4B23-B0F1-48761CEC0465}"/>
                                            </p:graphicEl>
                                          </p:spTgt>
                                        </p:tgtEl>
                                        <p:attrNameLst>
                                          <p:attrName>ppt_w</p:attrName>
                                        </p:attrNameLst>
                                      </p:cBhvr>
                                      <p:tavLst>
                                        <p:tav tm="0">
                                          <p:val>
                                            <p:fltVal val="0"/>
                                          </p:val>
                                        </p:tav>
                                        <p:tav tm="100000">
                                          <p:val>
                                            <p:strVal val="#ppt_w"/>
                                          </p:val>
                                        </p:tav>
                                      </p:tavLst>
                                    </p:anim>
                                    <p:anim calcmode="lin" valueType="num">
                                      <p:cBhvr>
                                        <p:cTn id="98" dur="1000" fill="hold"/>
                                        <p:tgtEl>
                                          <p:spTgt spid="21">
                                            <p:graphicEl>
                                              <a:dgm id="{F797666F-A8EB-4B23-B0F1-48761CEC0465}"/>
                                            </p:graphicEl>
                                          </p:spTgt>
                                        </p:tgtEl>
                                        <p:attrNameLst>
                                          <p:attrName>ppt_h</p:attrName>
                                        </p:attrNameLst>
                                      </p:cBhvr>
                                      <p:tavLst>
                                        <p:tav tm="0">
                                          <p:val>
                                            <p:fltVal val="0"/>
                                          </p:val>
                                        </p:tav>
                                        <p:tav tm="100000">
                                          <p:val>
                                            <p:strVal val="#ppt_h"/>
                                          </p:val>
                                        </p:tav>
                                      </p:tavLst>
                                    </p:anim>
                                    <p:anim calcmode="lin" valueType="num">
                                      <p:cBhvr>
                                        <p:cTn id="99" dur="1000" fill="hold"/>
                                        <p:tgtEl>
                                          <p:spTgt spid="21">
                                            <p:graphicEl>
                                              <a:dgm id="{F797666F-A8EB-4B23-B0F1-48761CEC0465}"/>
                                            </p:graphicEl>
                                          </p:spTgt>
                                        </p:tgtEl>
                                        <p:attrNameLst>
                                          <p:attrName>style.rotation</p:attrName>
                                        </p:attrNameLst>
                                      </p:cBhvr>
                                      <p:tavLst>
                                        <p:tav tm="0">
                                          <p:val>
                                            <p:fltVal val="90"/>
                                          </p:val>
                                        </p:tav>
                                        <p:tav tm="100000">
                                          <p:val>
                                            <p:fltVal val="0"/>
                                          </p:val>
                                        </p:tav>
                                      </p:tavLst>
                                    </p:anim>
                                    <p:animEffect transition="in" filter="fade">
                                      <p:cBhvr>
                                        <p:cTn id="100" dur="1000"/>
                                        <p:tgtEl>
                                          <p:spTgt spid="21">
                                            <p:graphicEl>
                                              <a:dgm id="{F797666F-A8EB-4B23-B0F1-48761CEC0465}"/>
                                            </p:graphicEl>
                                          </p:spTgt>
                                        </p:tgtEl>
                                      </p:cBhvr>
                                    </p:animEffect>
                                  </p:childTnLst>
                                </p:cTn>
                              </p:par>
                            </p:childTnLst>
                          </p:cTn>
                        </p:par>
                      </p:childTnLst>
                    </p:cTn>
                  </p:par>
                  <p:par>
                    <p:cTn id="101" fill="hold">
                      <p:stCondLst>
                        <p:cond delay="indefinite"/>
                      </p:stCondLst>
                      <p:childTnLst>
                        <p:par>
                          <p:cTn id="102" fill="hold">
                            <p:stCondLst>
                              <p:cond delay="0"/>
                            </p:stCondLst>
                            <p:childTnLst>
                              <p:par>
                                <p:cTn id="103" presetID="31" presetClass="entr" presetSubtype="0" fill="hold" grpId="0" nodeType="clickEffect">
                                  <p:stCondLst>
                                    <p:cond delay="0"/>
                                  </p:stCondLst>
                                  <p:childTnLst>
                                    <p:set>
                                      <p:cBhvr>
                                        <p:cTn id="104" dur="1" fill="hold">
                                          <p:stCondLst>
                                            <p:cond delay="0"/>
                                          </p:stCondLst>
                                        </p:cTn>
                                        <p:tgtEl>
                                          <p:spTgt spid="21">
                                            <p:graphicEl>
                                              <a:dgm id="{DDCB5B0F-1151-4ED8-8FA4-6C14EA992183}"/>
                                            </p:graphicEl>
                                          </p:spTgt>
                                        </p:tgtEl>
                                        <p:attrNameLst>
                                          <p:attrName>style.visibility</p:attrName>
                                        </p:attrNameLst>
                                      </p:cBhvr>
                                      <p:to>
                                        <p:strVal val="visible"/>
                                      </p:to>
                                    </p:set>
                                    <p:anim calcmode="lin" valueType="num">
                                      <p:cBhvr>
                                        <p:cTn id="105" dur="1000" fill="hold"/>
                                        <p:tgtEl>
                                          <p:spTgt spid="21">
                                            <p:graphicEl>
                                              <a:dgm id="{DDCB5B0F-1151-4ED8-8FA4-6C14EA992183}"/>
                                            </p:graphicEl>
                                          </p:spTgt>
                                        </p:tgtEl>
                                        <p:attrNameLst>
                                          <p:attrName>ppt_w</p:attrName>
                                        </p:attrNameLst>
                                      </p:cBhvr>
                                      <p:tavLst>
                                        <p:tav tm="0">
                                          <p:val>
                                            <p:fltVal val="0"/>
                                          </p:val>
                                        </p:tav>
                                        <p:tav tm="100000">
                                          <p:val>
                                            <p:strVal val="#ppt_w"/>
                                          </p:val>
                                        </p:tav>
                                      </p:tavLst>
                                    </p:anim>
                                    <p:anim calcmode="lin" valueType="num">
                                      <p:cBhvr>
                                        <p:cTn id="106" dur="1000" fill="hold"/>
                                        <p:tgtEl>
                                          <p:spTgt spid="21">
                                            <p:graphicEl>
                                              <a:dgm id="{DDCB5B0F-1151-4ED8-8FA4-6C14EA992183}"/>
                                            </p:graphicEl>
                                          </p:spTgt>
                                        </p:tgtEl>
                                        <p:attrNameLst>
                                          <p:attrName>ppt_h</p:attrName>
                                        </p:attrNameLst>
                                      </p:cBhvr>
                                      <p:tavLst>
                                        <p:tav tm="0">
                                          <p:val>
                                            <p:fltVal val="0"/>
                                          </p:val>
                                        </p:tav>
                                        <p:tav tm="100000">
                                          <p:val>
                                            <p:strVal val="#ppt_h"/>
                                          </p:val>
                                        </p:tav>
                                      </p:tavLst>
                                    </p:anim>
                                    <p:anim calcmode="lin" valueType="num">
                                      <p:cBhvr>
                                        <p:cTn id="107" dur="1000" fill="hold"/>
                                        <p:tgtEl>
                                          <p:spTgt spid="21">
                                            <p:graphicEl>
                                              <a:dgm id="{DDCB5B0F-1151-4ED8-8FA4-6C14EA992183}"/>
                                            </p:graphicEl>
                                          </p:spTgt>
                                        </p:tgtEl>
                                        <p:attrNameLst>
                                          <p:attrName>style.rotation</p:attrName>
                                        </p:attrNameLst>
                                      </p:cBhvr>
                                      <p:tavLst>
                                        <p:tav tm="0">
                                          <p:val>
                                            <p:fltVal val="90"/>
                                          </p:val>
                                        </p:tav>
                                        <p:tav tm="100000">
                                          <p:val>
                                            <p:fltVal val="0"/>
                                          </p:val>
                                        </p:tav>
                                      </p:tavLst>
                                    </p:anim>
                                    <p:animEffect transition="in" filter="fade">
                                      <p:cBhvr>
                                        <p:cTn id="108" dur="1000"/>
                                        <p:tgtEl>
                                          <p:spTgt spid="21">
                                            <p:graphicEl>
                                              <a:dgm id="{DDCB5B0F-1151-4ED8-8FA4-6C14EA992183}"/>
                                            </p:graphicEl>
                                          </p:spTgt>
                                        </p:tgtEl>
                                      </p:cBhvr>
                                    </p:animEffect>
                                  </p:childTnLst>
                                </p:cTn>
                              </p:par>
                              <p:par>
                                <p:cTn id="109" presetID="31" presetClass="entr" presetSubtype="0" fill="hold" grpId="0" nodeType="withEffect">
                                  <p:stCondLst>
                                    <p:cond delay="0"/>
                                  </p:stCondLst>
                                  <p:childTnLst>
                                    <p:set>
                                      <p:cBhvr>
                                        <p:cTn id="110" dur="1" fill="hold">
                                          <p:stCondLst>
                                            <p:cond delay="0"/>
                                          </p:stCondLst>
                                        </p:cTn>
                                        <p:tgtEl>
                                          <p:spTgt spid="21">
                                            <p:graphicEl>
                                              <a:dgm id="{B4D1D201-22AB-4DA5-8A68-27A757CBBCEC}"/>
                                            </p:graphicEl>
                                          </p:spTgt>
                                        </p:tgtEl>
                                        <p:attrNameLst>
                                          <p:attrName>style.visibility</p:attrName>
                                        </p:attrNameLst>
                                      </p:cBhvr>
                                      <p:to>
                                        <p:strVal val="visible"/>
                                      </p:to>
                                    </p:set>
                                    <p:anim calcmode="lin" valueType="num">
                                      <p:cBhvr>
                                        <p:cTn id="111" dur="1000" fill="hold"/>
                                        <p:tgtEl>
                                          <p:spTgt spid="21">
                                            <p:graphicEl>
                                              <a:dgm id="{B4D1D201-22AB-4DA5-8A68-27A757CBBCEC}"/>
                                            </p:graphicEl>
                                          </p:spTgt>
                                        </p:tgtEl>
                                        <p:attrNameLst>
                                          <p:attrName>ppt_w</p:attrName>
                                        </p:attrNameLst>
                                      </p:cBhvr>
                                      <p:tavLst>
                                        <p:tav tm="0">
                                          <p:val>
                                            <p:fltVal val="0"/>
                                          </p:val>
                                        </p:tav>
                                        <p:tav tm="100000">
                                          <p:val>
                                            <p:strVal val="#ppt_w"/>
                                          </p:val>
                                        </p:tav>
                                      </p:tavLst>
                                    </p:anim>
                                    <p:anim calcmode="lin" valueType="num">
                                      <p:cBhvr>
                                        <p:cTn id="112" dur="1000" fill="hold"/>
                                        <p:tgtEl>
                                          <p:spTgt spid="21">
                                            <p:graphicEl>
                                              <a:dgm id="{B4D1D201-22AB-4DA5-8A68-27A757CBBCEC}"/>
                                            </p:graphicEl>
                                          </p:spTgt>
                                        </p:tgtEl>
                                        <p:attrNameLst>
                                          <p:attrName>ppt_h</p:attrName>
                                        </p:attrNameLst>
                                      </p:cBhvr>
                                      <p:tavLst>
                                        <p:tav tm="0">
                                          <p:val>
                                            <p:fltVal val="0"/>
                                          </p:val>
                                        </p:tav>
                                        <p:tav tm="100000">
                                          <p:val>
                                            <p:strVal val="#ppt_h"/>
                                          </p:val>
                                        </p:tav>
                                      </p:tavLst>
                                    </p:anim>
                                    <p:anim calcmode="lin" valueType="num">
                                      <p:cBhvr>
                                        <p:cTn id="113" dur="1000" fill="hold"/>
                                        <p:tgtEl>
                                          <p:spTgt spid="21">
                                            <p:graphicEl>
                                              <a:dgm id="{B4D1D201-22AB-4DA5-8A68-27A757CBBCEC}"/>
                                            </p:graphicEl>
                                          </p:spTgt>
                                        </p:tgtEl>
                                        <p:attrNameLst>
                                          <p:attrName>style.rotation</p:attrName>
                                        </p:attrNameLst>
                                      </p:cBhvr>
                                      <p:tavLst>
                                        <p:tav tm="0">
                                          <p:val>
                                            <p:fltVal val="90"/>
                                          </p:val>
                                        </p:tav>
                                        <p:tav tm="100000">
                                          <p:val>
                                            <p:fltVal val="0"/>
                                          </p:val>
                                        </p:tav>
                                      </p:tavLst>
                                    </p:anim>
                                    <p:animEffect transition="in" filter="fade">
                                      <p:cBhvr>
                                        <p:cTn id="114" dur="1000"/>
                                        <p:tgtEl>
                                          <p:spTgt spid="21">
                                            <p:graphicEl>
                                              <a:dgm id="{B4D1D201-22AB-4DA5-8A68-27A757CBBCE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Sub>
          <a:bldDgm bld="one"/>
        </p:bldSub>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B04273-AE2A-4676-98D5-85D0D238C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8A68847-134F-4AF1-B1C6-332344C9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rgbClr val="DC819D">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6D6C76E4-3573-4D0D-972B-BB7B8DE92787}"/>
              </a:ext>
            </a:extLst>
          </p:cNvPr>
          <p:cNvSpPr>
            <a:spLocks noGrp="1"/>
          </p:cNvSpPr>
          <p:nvPr>
            <p:ph type="title"/>
          </p:nvPr>
        </p:nvSpPr>
        <p:spPr>
          <a:xfrm>
            <a:off x="838200" y="365125"/>
            <a:ext cx="10515600" cy="1325563"/>
          </a:xfrm>
        </p:spPr>
        <p:txBody>
          <a:bodyPr>
            <a:normAutofit/>
          </a:bodyPr>
          <a:lstStyle/>
          <a:p>
            <a:r>
              <a:rPr lang="en-US" dirty="0"/>
              <a:t>TTC algorithm for school choice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9A9F77-0070-4A35-AA9D-6C99DE8BE7BF}"/>
                  </a:ext>
                </a:extLst>
              </p:cNvPr>
              <p:cNvSpPr>
                <a:spLocks noGrp="1"/>
              </p:cNvSpPr>
              <p:nvPr>
                <p:ph idx="1"/>
              </p:nvPr>
            </p:nvSpPr>
            <p:spPr>
              <a:xfrm>
                <a:off x="838200" y="2013625"/>
                <a:ext cx="10515600" cy="416333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sz="2000" b="0" i="1">
                          <a:latin typeface="Cambria Math" panose="02040503050406030204" pitchFamily="18" charset="0"/>
                        </a:rPr>
                        <m:t>𝑁</m:t>
                      </m:r>
                      <m:r>
                        <a:rPr lang="en-US" sz="2000" b="0" i="1">
                          <a:latin typeface="Cambria Math" panose="02040503050406030204" pitchFamily="18" charset="0"/>
                        </a:rPr>
                        <m:t>←</m:t>
                      </m:r>
                      <m:r>
                        <a:rPr lang="en-US" sz="2000" b="0" i="1">
                          <a:latin typeface="Cambria Math" panose="02040503050406030204" pitchFamily="18" charset="0"/>
                        </a:rPr>
                        <m:t>𝐴</m:t>
                      </m:r>
                      <m:r>
                        <a:rPr lang="en-US" sz="2000" b="0" i="1">
                          <a:latin typeface="Cambria Math" panose="02040503050406030204" pitchFamily="18" charset="0"/>
                        </a:rPr>
                        <m:t>,  </m:t>
                      </m:r>
                      <m:r>
                        <a:rPr lang="en-US" sz="2000" b="0" i="1">
                          <a:latin typeface="Cambria Math" panose="02040503050406030204" pitchFamily="18" charset="0"/>
                        </a:rPr>
                        <m:t>𝑀</m:t>
                      </m:r>
                      <m:r>
                        <a:rPr lang="en-US" sz="2000" b="0" i="1">
                          <a:latin typeface="Cambria Math" panose="02040503050406030204" pitchFamily="18" charset="0"/>
                        </a:rPr>
                        <m:t>←</m:t>
                      </m:r>
                      <m:r>
                        <a:rPr lang="en-US" sz="2000" b="0" i="1">
                          <a:latin typeface="Cambria Math" panose="02040503050406030204" pitchFamily="18" charset="0"/>
                        </a:rPr>
                        <m:t>𝑆</m:t>
                      </m:r>
                      <m:r>
                        <a:rPr lang="en-US" sz="2000" b="0" i="1">
                          <a:latin typeface="Cambria Math" panose="02040503050406030204" pitchFamily="18" charset="0"/>
                        </a:rPr>
                        <m:t>,  </m:t>
                      </m:r>
                      <m:sSub>
                        <m:sSubPr>
                          <m:ctrlPr>
                            <a:rPr lang="en-US" sz="2000" b="0" i="1">
                              <a:latin typeface="Cambria Math" panose="02040503050406030204" pitchFamily="18" charset="0"/>
                            </a:rPr>
                          </m:ctrlPr>
                        </m:sSubPr>
                        <m:e>
                          <m:r>
                            <a:rPr lang="en-US" sz="2000" b="0" i="1">
                              <a:latin typeface="Cambria Math" panose="02040503050406030204" pitchFamily="18" charset="0"/>
                            </a:rPr>
                            <m:t>𝑞</m:t>
                          </m:r>
                        </m:e>
                        <m:sub>
                          <m:r>
                            <a:rPr lang="en-US" sz="2000" b="0" i="1">
                              <a:latin typeface="Cambria Math" panose="02040503050406030204" pitchFamily="18" charset="0"/>
                            </a:rPr>
                            <m:t>𝑠</m:t>
                          </m:r>
                        </m:sub>
                      </m:sSub>
                      <m:r>
                        <a:rPr lang="en-US" sz="2000" b="0" i="1">
                          <a:latin typeface="Cambria Math" panose="02040503050406030204" pitchFamily="18" charset="0"/>
                        </a:rPr>
                        <m:t>←</m:t>
                      </m:r>
                      <m:sSub>
                        <m:sSubPr>
                          <m:ctrlPr>
                            <a:rPr lang="en-US" sz="2000" b="0" i="1">
                              <a:latin typeface="Cambria Math" panose="02040503050406030204" pitchFamily="18" charset="0"/>
                            </a:rPr>
                          </m:ctrlPr>
                        </m:sSubPr>
                        <m:e>
                          <m:r>
                            <a:rPr lang="en-US" sz="2000" b="0" i="1">
                              <a:latin typeface="Cambria Math" panose="02040503050406030204" pitchFamily="18" charset="0"/>
                            </a:rPr>
                            <m:t>𝑐</m:t>
                          </m:r>
                        </m:e>
                        <m:sub>
                          <m:r>
                            <a:rPr lang="en-US" sz="2000" b="0" i="1">
                              <a:latin typeface="Cambria Math" panose="02040503050406030204" pitchFamily="18" charset="0"/>
                            </a:rPr>
                            <m:t>𝑠</m:t>
                          </m:r>
                        </m:sub>
                      </m:sSub>
                      <m:r>
                        <a:rPr lang="en-US" sz="2000" b="0" i="1">
                          <a:latin typeface="Cambria Math" panose="02040503050406030204" pitchFamily="18" charset="0"/>
                        </a:rPr>
                        <m:t> </m:t>
                      </m:r>
                      <m:r>
                        <a:rPr lang="en-US" sz="2000" b="0" i="1">
                          <a:latin typeface="Cambria Math" panose="02040503050406030204" pitchFamily="18" charset="0"/>
                        </a:rPr>
                        <m:t>𝑓𝑜𝑟</m:t>
                      </m:r>
                      <m:r>
                        <a:rPr lang="en-US" sz="2000" b="0" i="1">
                          <a:latin typeface="Cambria Math" panose="02040503050406030204" pitchFamily="18" charset="0"/>
                        </a:rPr>
                        <m:t> </m:t>
                      </m:r>
                      <m:r>
                        <a:rPr lang="en-US" sz="2000" b="0" i="1">
                          <a:latin typeface="Cambria Math" panose="02040503050406030204" pitchFamily="18" charset="0"/>
                        </a:rPr>
                        <m:t>𝑎𝑙𝑙</m:t>
                      </m:r>
                      <m:r>
                        <a:rPr lang="en-US" sz="2000" b="0" i="1">
                          <a:latin typeface="Cambria Math" panose="02040503050406030204" pitchFamily="18" charset="0"/>
                        </a:rPr>
                        <m:t> </m:t>
                      </m:r>
                      <m:r>
                        <a:rPr lang="en-US" sz="2000" b="0" i="1">
                          <a:latin typeface="Cambria Math" panose="02040503050406030204" pitchFamily="18" charset="0"/>
                        </a:rPr>
                        <m:t>𝑠</m:t>
                      </m:r>
                      <m:r>
                        <a:rPr lang="en-US" sz="2000" b="0" i="1">
                          <a:latin typeface="Cambria Math" panose="02040503050406030204" pitchFamily="18" charset="0"/>
                        </a:rPr>
                        <m:t>∈</m:t>
                      </m:r>
                      <m:r>
                        <a:rPr lang="en-US" sz="2000" b="0" i="1">
                          <a:latin typeface="Cambria Math" panose="02040503050406030204" pitchFamily="18" charset="0"/>
                        </a:rPr>
                        <m:t>𝑆</m:t>
                      </m:r>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r>
                        <m:rPr>
                          <m:nor/>
                        </m:rPr>
                        <a:rPr lang="en-US" sz="2000"/>
                        <m:t>Every</m:t>
                      </m:r>
                      <m:r>
                        <m:rPr>
                          <m:nor/>
                        </m:rPr>
                        <a:rPr lang="en-US" sz="2000"/>
                        <m:t> </m:t>
                      </m:r>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𝑀</m:t>
                      </m:r>
                      <m:r>
                        <m:rPr>
                          <m:nor/>
                        </m:rPr>
                        <a:rPr lang="en-US" sz="2000"/>
                        <m:t> </m:t>
                      </m:r>
                      <m:r>
                        <m:rPr>
                          <m:nor/>
                        </m:rPr>
                        <a:rPr lang="en-US" sz="2000"/>
                        <m:t>is</m:t>
                      </m:r>
                      <m:r>
                        <m:rPr>
                          <m:nor/>
                        </m:rPr>
                        <a:rPr lang="en-US" sz="2000"/>
                        <m:t> </m:t>
                      </m:r>
                      <m:r>
                        <m:rPr>
                          <m:nor/>
                        </m:rPr>
                        <a:rPr lang="en-US" sz="2000"/>
                        <m:t>owned</m:t>
                      </m:r>
                      <m:r>
                        <m:rPr>
                          <m:nor/>
                        </m:rPr>
                        <a:rPr lang="en-US" sz="2000"/>
                        <m:t> </m:t>
                      </m:r>
                      <m:r>
                        <m:rPr>
                          <m:nor/>
                        </m:rPr>
                        <a:rPr lang="en-US" sz="2000"/>
                        <m:t>by</m:t>
                      </m:r>
                      <m:r>
                        <m:rPr>
                          <m:nor/>
                        </m:rPr>
                        <a:rPr lang="en-US" sz="2000"/>
                        <m:t> </m:t>
                      </m:r>
                      <m:func>
                        <m:funcPr>
                          <m:ctrlPr>
                            <a:rPr lang="en-US" sz="2000" i="1">
                              <a:latin typeface="Cambria Math" panose="02040503050406030204" pitchFamily="18" charset="0"/>
                            </a:rPr>
                          </m:ctrlPr>
                        </m:funcPr>
                        <m:fName>
                          <m:r>
                            <a:rPr lang="en-US" sz="2000" b="0" i="1">
                              <a:latin typeface="Cambria Math" panose="02040503050406030204" pitchFamily="18" charset="0"/>
                            </a:rPr>
                            <m:t>𝑚𝑎</m:t>
                          </m:r>
                          <m:sSub>
                            <m:sSubPr>
                              <m:ctrlPr>
                                <a:rPr lang="en-US" sz="2000" b="0" i="1">
                                  <a:latin typeface="Cambria Math" panose="02040503050406030204" pitchFamily="18" charset="0"/>
                                </a:rPr>
                              </m:ctrlPr>
                            </m:sSubPr>
                            <m:e>
                              <m:r>
                                <a:rPr lang="en-US" sz="2000" b="0" i="1">
                                  <a:latin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𝑠</m:t>
                              </m:r>
                            </m:sub>
                          </m:sSub>
                        </m:fName>
                        <m:e>
                          <m:r>
                            <a:rPr lang="en-US" sz="2000" i="1">
                              <a:latin typeface="Cambria Math" panose="02040503050406030204" pitchFamily="18" charset="0"/>
                              <a:ea typeface="Cambria Math" panose="02040503050406030204" pitchFamily="18" charset="0"/>
                            </a:rPr>
                            <m:t>𝑁</m:t>
                          </m:r>
                        </m:e>
                      </m:func>
                    </m:oMath>
                  </m:oMathPara>
                </a14:m>
                <a:endParaRPr lang="en-US" sz="2000" dirty="0"/>
              </a:p>
              <a:p>
                <a:pPr marL="457200" indent="-457200">
                  <a:buFont typeface="+mj-lt"/>
                  <a:buAutoNum type="arabicPeriod"/>
                </a:pPr>
                <a:r>
                  <a:rPr lang="en-US" sz="2000" b="1" dirty="0"/>
                  <a:t>While</a:t>
                </a:r>
                <a:r>
                  <a:rPr lang="en-US" sz="2000" dirty="0"/>
                  <a:t> </a:t>
                </a:r>
                <a14:m>
                  <m:oMath xmlns:m="http://schemas.openxmlformats.org/officeDocument/2006/math">
                    <m:r>
                      <a:rPr lang="en-US" sz="2000" b="0" i="1">
                        <a:latin typeface="Cambria Math" panose="02040503050406030204" pitchFamily="18" charset="0"/>
                      </a:rPr>
                      <m:t>𝑁</m:t>
                    </m:r>
                    <m:r>
                      <a:rPr lang="en-US" sz="2000" b="0" i="1">
                        <a:latin typeface="Cambria Math" panose="02040503050406030204" pitchFamily="18" charset="0"/>
                      </a:rPr>
                      <m:t> ≠</m:t>
                    </m:r>
                    <m:r>
                      <m:rPr>
                        <m:nor/>
                      </m:rPr>
                      <a:rPr lang="en-US" sz="2000"/>
                      <m:t>∅</m:t>
                    </m:r>
                  </m:oMath>
                </a14:m>
                <a:r>
                  <a:rPr lang="en-US" sz="2000" dirty="0"/>
                  <a:t> and </a:t>
                </a:r>
                <a14:m>
                  <m:oMath xmlns:m="http://schemas.openxmlformats.org/officeDocument/2006/math">
                    <m:r>
                      <a:rPr lang="en-US" sz="2000" b="0" i="1">
                        <a:latin typeface="Cambria Math" panose="02040503050406030204" pitchFamily="18" charset="0"/>
                      </a:rPr>
                      <m:t>𝑀</m:t>
                    </m:r>
                    <m:r>
                      <a:rPr lang="en-US" sz="2000" b="0" i="1">
                        <a:latin typeface="Cambria Math" panose="02040503050406030204" pitchFamily="18" charset="0"/>
                      </a:rPr>
                      <m:t>≠</m:t>
                    </m:r>
                    <m:r>
                      <m:rPr>
                        <m:nor/>
                      </m:rPr>
                      <a:rPr lang="en-US" sz="2000"/>
                      <m:t>∅</m:t>
                    </m:r>
                  </m:oMath>
                </a14:m>
                <a:r>
                  <a:rPr lang="en-US" sz="2000" dirty="0"/>
                  <a:t>:</a:t>
                </a:r>
              </a:p>
              <a:p>
                <a:pPr marL="457200" indent="-457200">
                  <a:buFont typeface="+mj-lt"/>
                  <a:buAutoNum type="arabicPeriod"/>
                </a:pPr>
                <a:r>
                  <a:rPr lang="en-US" sz="2000" dirty="0"/>
                  <a:t>	#Drawing the graph</a:t>
                </a:r>
              </a:p>
              <a:p>
                <a:pPr marL="457200" indent="-457200">
                  <a:buFont typeface="+mj-lt"/>
                  <a:buAutoNum type="arabicPeriod"/>
                </a:pPr>
                <a:r>
                  <a:rPr lang="en-US" sz="2000" dirty="0"/>
                  <a:t>	Let G be a digraph with nodes N</a:t>
                </a:r>
              </a:p>
              <a:p>
                <a:pPr marL="457200" indent="-457200">
                  <a:buFont typeface="+mj-lt"/>
                  <a:buAutoNum type="arabicPeriod"/>
                </a:pPr>
                <a:r>
                  <a:rPr lang="en-US" sz="2000" dirty="0"/>
                  <a:t>	Draw an edge from each agent to the owner of their favorite school among those owned by agents in N</a:t>
                </a:r>
              </a:p>
              <a:p>
                <a:pPr marL="457200" indent="-457200">
                  <a:buFont typeface="+mj-lt"/>
                  <a:buAutoNum type="arabicPeriod"/>
                </a:pPr>
                <a:r>
                  <a:rPr lang="en-US" sz="2000" dirty="0"/>
                  <a:t>	Find all directed cycles </a:t>
                </a:r>
                <a14:m>
                  <m:oMath xmlns:m="http://schemas.openxmlformats.org/officeDocument/2006/math">
                    <m:sSub>
                      <m:sSubPr>
                        <m:ctrlPr>
                          <a:rPr lang="en-US" sz="2000" b="0" i="1">
                            <a:latin typeface="Cambria Math" panose="02040503050406030204" pitchFamily="18" charset="0"/>
                          </a:rPr>
                        </m:ctrlPr>
                      </m:sSubPr>
                      <m:e>
                        <m:r>
                          <a:rPr lang="en-US" sz="2000" b="0" i="1">
                            <a:latin typeface="Cambria Math" panose="02040503050406030204" pitchFamily="18" charset="0"/>
                          </a:rPr>
                          <m:t>𝐶</m:t>
                        </m:r>
                      </m:e>
                      <m:sub>
                        <m:r>
                          <a:rPr lang="en-US" sz="2000" b="0" i="1">
                            <a:latin typeface="Cambria Math" panose="02040503050406030204" pitchFamily="18" charset="0"/>
                          </a:rPr>
                          <m:t>1</m:t>
                        </m:r>
                      </m:sub>
                    </m:sSub>
                    <m:r>
                      <a:rPr lang="en-US" sz="2000" b="0" i="1">
                        <a:latin typeface="Cambria Math" panose="02040503050406030204" pitchFamily="18" charset="0"/>
                      </a:rPr>
                      <m:t>, …, </m:t>
                    </m:r>
                    <m:sSub>
                      <m:sSubPr>
                        <m:ctrlPr>
                          <a:rPr lang="en-US" sz="2000" b="0" i="1">
                            <a:latin typeface="Cambria Math" panose="02040503050406030204" pitchFamily="18" charset="0"/>
                          </a:rPr>
                        </m:ctrlPr>
                      </m:sSubPr>
                      <m:e>
                        <m:r>
                          <a:rPr lang="en-US" sz="2000" b="0" i="1">
                            <a:latin typeface="Cambria Math" panose="02040503050406030204" pitchFamily="18" charset="0"/>
                          </a:rPr>
                          <m:t>𝐶</m:t>
                        </m:r>
                      </m:e>
                      <m:sub>
                        <m:r>
                          <a:rPr lang="en-US" sz="2000" b="0" i="1">
                            <a:latin typeface="Cambria Math" panose="02040503050406030204" pitchFamily="18" charset="0"/>
                          </a:rPr>
                          <m:t>𝑘</m:t>
                        </m:r>
                      </m:sub>
                    </m:sSub>
                    <m:r>
                      <a:rPr lang="en-US" sz="2000" b="0" i="1">
                        <a:latin typeface="Cambria Math" panose="02040503050406030204" pitchFamily="18" charset="0"/>
                      </a:rPr>
                      <m:t> </m:t>
                    </m:r>
                    <m:r>
                      <a:rPr lang="en-US" sz="2000" b="0" i="1">
                        <a:latin typeface="Cambria Math" panose="02040503050406030204" pitchFamily="18" charset="0"/>
                      </a:rPr>
                      <m:t>𝑜𝑓</m:t>
                    </m:r>
                    <m:r>
                      <a:rPr lang="en-US" sz="2000" b="0" i="1">
                        <a:latin typeface="Cambria Math" panose="02040503050406030204" pitchFamily="18" charset="0"/>
                      </a:rPr>
                      <m:t> </m:t>
                    </m:r>
                    <m:r>
                      <a:rPr lang="en-US" sz="2000" b="0" i="1">
                        <a:latin typeface="Cambria Math" panose="02040503050406030204" pitchFamily="18" charset="0"/>
                      </a:rPr>
                      <m:t>𝐺</m:t>
                    </m:r>
                  </m:oMath>
                </a14:m>
                <a:endParaRPr lang="en-US" sz="2000" dirty="0"/>
              </a:p>
            </p:txBody>
          </p:sp>
        </mc:Choice>
        <mc:Fallback xmlns="">
          <p:sp>
            <p:nvSpPr>
              <p:cNvPr id="3" name="Content Placeholder 2">
                <a:extLst>
                  <a:ext uri="{FF2B5EF4-FFF2-40B4-BE49-F238E27FC236}">
                    <a16:creationId xmlns:a16="http://schemas.microsoft.com/office/drawing/2014/main" id="{4C9A9F77-0070-4A35-AA9D-6C99DE8BE7BF}"/>
                  </a:ext>
                </a:extLst>
              </p:cNvPr>
              <p:cNvSpPr>
                <a:spLocks noGrp="1" noRot="1" noChangeAspect="1" noMove="1" noResize="1" noEditPoints="1" noAdjustHandles="1" noChangeArrowheads="1" noChangeShapeType="1" noTextEdit="1"/>
              </p:cNvSpPr>
              <p:nvPr>
                <p:ph idx="1"/>
              </p:nvPr>
            </p:nvSpPr>
            <p:spPr>
              <a:xfrm>
                <a:off x="838200" y="2013625"/>
                <a:ext cx="10515600" cy="4163338"/>
              </a:xfrm>
              <a:blipFill>
                <a:blip r:embed="rId3"/>
                <a:stretch>
                  <a:fillRect l="-638" r="-986"/>
                </a:stretch>
              </a:blipFill>
            </p:spPr>
            <p:txBody>
              <a:bodyPr/>
              <a:lstStyle/>
              <a:p>
                <a:r>
                  <a:rPr lang="en-US">
                    <a:noFill/>
                  </a:rPr>
                  <a:t> </a:t>
                </a:r>
              </a:p>
            </p:txBody>
          </p:sp>
        </mc:Fallback>
      </mc:AlternateContent>
    </p:spTree>
    <p:extLst>
      <p:ext uri="{BB962C8B-B14F-4D97-AF65-F5344CB8AC3E}">
        <p14:creationId xmlns:p14="http://schemas.microsoft.com/office/powerpoint/2010/main" val="236412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B04273-AE2A-4676-98D5-85D0D238C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8A68847-134F-4AF1-B1C6-332344C9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rgbClr val="DC819D">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C449F339-64E9-42DA-AB6F-C7ECCDC199EA}"/>
              </a:ext>
            </a:extLst>
          </p:cNvPr>
          <p:cNvSpPr>
            <a:spLocks noGrp="1"/>
          </p:cNvSpPr>
          <p:nvPr>
            <p:ph type="title"/>
          </p:nvPr>
        </p:nvSpPr>
        <p:spPr>
          <a:xfrm>
            <a:off x="838200" y="365125"/>
            <a:ext cx="10515600" cy="1325563"/>
          </a:xfrm>
        </p:spPr>
        <p:txBody>
          <a:bodyPr>
            <a:normAutofit/>
          </a:bodyPr>
          <a:lstStyle/>
          <a:p>
            <a:r>
              <a:rPr lang="en-US" dirty="0"/>
              <a:t>TTC algorithm continued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752A89-8F44-4B3B-A80A-DE3E1DED52EC}"/>
                  </a:ext>
                </a:extLst>
              </p:cNvPr>
              <p:cNvSpPr>
                <a:spLocks noGrp="1"/>
              </p:cNvSpPr>
              <p:nvPr>
                <p:ph idx="1"/>
              </p:nvPr>
            </p:nvSpPr>
            <p:spPr>
              <a:xfrm>
                <a:off x="838200" y="2013625"/>
                <a:ext cx="10515600" cy="4163338"/>
              </a:xfrm>
            </p:spPr>
            <p:txBody>
              <a:bodyPr>
                <a:normAutofit/>
              </a:bodyPr>
              <a:lstStyle/>
              <a:p>
                <a:pPr marL="514350" indent="-514350">
                  <a:buFont typeface="+mj-lt"/>
                  <a:buAutoNum type="arabicPeriod" startAt="6"/>
                </a:pPr>
                <a:r>
                  <a:rPr lang="en-US" sz="2000" b="1" dirty="0"/>
                  <a:t>	For </a:t>
                </a:r>
                <a:r>
                  <a:rPr lang="en-US" sz="2000" dirty="0"/>
                  <a:t>each edge (</a:t>
                </a:r>
                <a:r>
                  <a:rPr lang="en-US" sz="2000" dirty="0" err="1"/>
                  <a:t>x,y</a:t>
                </a:r>
                <a:r>
                  <a:rPr lang="en-US" sz="2000" dirty="0"/>
                  <a:t>) of each cycle </a:t>
                </a:r>
                <a14:m>
                  <m:oMath xmlns:m="http://schemas.openxmlformats.org/officeDocument/2006/math">
                    <m:sSub>
                      <m:sSubPr>
                        <m:ctrlPr>
                          <a:rPr lang="en-US" sz="2000" i="1">
                            <a:latin typeface="Cambria Math" panose="02040503050406030204" pitchFamily="18" charset="0"/>
                          </a:rPr>
                        </m:ctrlPr>
                      </m:sSubPr>
                      <m:e>
                        <m:r>
                          <a:rPr lang="en-US" sz="2000" b="0" i="1">
                            <a:latin typeface="Cambria Math" panose="02040503050406030204" pitchFamily="18" charset="0"/>
                          </a:rPr>
                          <m:t>𝐶</m:t>
                        </m:r>
                      </m:e>
                      <m:sub>
                        <m:r>
                          <a:rPr lang="en-US" sz="2000" b="0" i="1">
                            <a:latin typeface="Cambria Math" panose="02040503050406030204" pitchFamily="18" charset="0"/>
                          </a:rPr>
                          <m:t>1</m:t>
                        </m:r>
                      </m:sub>
                    </m:sSub>
                    <m:r>
                      <a:rPr lang="en-US" sz="2000" b="0" i="1">
                        <a:latin typeface="Cambria Math" panose="02040503050406030204" pitchFamily="18" charset="0"/>
                      </a:rPr>
                      <m:t>,…,</m:t>
                    </m:r>
                    <m:sSub>
                      <m:sSubPr>
                        <m:ctrlPr>
                          <a:rPr lang="en-US" sz="2000" i="1">
                            <a:latin typeface="Cambria Math" panose="02040503050406030204" pitchFamily="18" charset="0"/>
                          </a:rPr>
                        </m:ctrlPr>
                      </m:sSubPr>
                      <m:e>
                        <m:r>
                          <a:rPr lang="en-US" sz="2000" b="0" i="1">
                            <a:latin typeface="Cambria Math" panose="02040503050406030204" pitchFamily="18" charset="0"/>
                          </a:rPr>
                          <m:t>𝐶</m:t>
                        </m:r>
                      </m:e>
                      <m:sub>
                        <m:r>
                          <a:rPr lang="en-US" sz="2000" b="0" i="1">
                            <a:latin typeface="Cambria Math" panose="02040503050406030204" pitchFamily="18" charset="0"/>
                          </a:rPr>
                          <m:t>𝑘</m:t>
                        </m:r>
                      </m:sub>
                    </m:sSub>
                  </m:oMath>
                </a14:m>
                <a:r>
                  <a:rPr lang="en-US" sz="2000" dirty="0"/>
                  <a:t>:</a:t>
                </a:r>
              </a:p>
              <a:p>
                <a:pPr marL="514350" indent="-514350">
                  <a:buFont typeface="+mj-lt"/>
                  <a:buAutoNum type="arabicPeriod" startAt="6"/>
                </a:pPr>
                <a:r>
                  <a:rPr lang="en-US" sz="2000" dirty="0"/>
                  <a:t>		Assign to x their favorite school among those owned by y</a:t>
                </a:r>
              </a:p>
              <a:p>
                <a:pPr marL="514350" indent="-514350">
                  <a:buFont typeface="+mj-lt"/>
                  <a:buAutoNum type="arabicPeriod" startAt="6"/>
                </a:pPr>
                <a:r>
                  <a:rPr lang="en-US" sz="2000" dirty="0"/>
                  <a:t>	For every </a:t>
                </a:r>
                <a14:m>
                  <m:oMath xmlns:m="http://schemas.openxmlformats.org/officeDocument/2006/math">
                    <m:r>
                      <a:rPr lang="en-US" sz="2000" b="0" i="1">
                        <a:latin typeface="Cambria Math" panose="02040503050406030204" pitchFamily="18" charset="0"/>
                      </a:rPr>
                      <m:t>𝑠</m:t>
                    </m:r>
                    <m:r>
                      <a:rPr lang="en-US" sz="2000" b="0" i="1">
                        <a:latin typeface="Cambria Math" panose="02040503050406030204" pitchFamily="18" charset="0"/>
                      </a:rPr>
                      <m:t>∈</m:t>
                    </m:r>
                    <m:r>
                      <a:rPr lang="en-US" sz="2000" b="0" i="1">
                        <a:latin typeface="Cambria Math" panose="02040503050406030204" pitchFamily="18" charset="0"/>
                      </a:rPr>
                      <m:t>𝑀</m:t>
                    </m:r>
                  </m:oMath>
                </a14:m>
                <a:r>
                  <a:rPr lang="en-US" sz="2000" dirty="0"/>
                  <a:t> assigned this round, </a:t>
                </a:r>
                <a14:m>
                  <m:oMath xmlns:m="http://schemas.openxmlformats.org/officeDocument/2006/math">
                    <m:sSub>
                      <m:sSubPr>
                        <m:ctrlPr>
                          <a:rPr lang="en-US" sz="2000" b="0" i="1">
                            <a:latin typeface="Cambria Math" panose="02040503050406030204" pitchFamily="18" charset="0"/>
                          </a:rPr>
                        </m:ctrlPr>
                      </m:sSubPr>
                      <m:e>
                        <m:r>
                          <a:rPr lang="en-US" sz="2000" b="0" i="1">
                            <a:latin typeface="Cambria Math" panose="02040503050406030204" pitchFamily="18" charset="0"/>
                          </a:rPr>
                          <m:t>𝑞</m:t>
                        </m:r>
                      </m:e>
                      <m:sub>
                        <m:r>
                          <a:rPr lang="en-US" sz="2000" b="0" i="1">
                            <a:latin typeface="Cambria Math" panose="02040503050406030204" pitchFamily="18" charset="0"/>
                          </a:rPr>
                          <m:t>𝑆</m:t>
                        </m:r>
                      </m:sub>
                    </m:sSub>
                    <m:r>
                      <a:rPr lang="en-US" sz="2000" b="0" i="1">
                        <a:latin typeface="Cambria Math" panose="02040503050406030204" pitchFamily="18" charset="0"/>
                      </a:rPr>
                      <m:t>←</m:t>
                    </m:r>
                    <m:sSub>
                      <m:sSubPr>
                        <m:ctrlPr>
                          <a:rPr lang="en-US" sz="2000" b="0" i="1">
                            <a:latin typeface="Cambria Math" panose="02040503050406030204" pitchFamily="18" charset="0"/>
                          </a:rPr>
                        </m:ctrlPr>
                      </m:sSubPr>
                      <m:e>
                        <m:r>
                          <a:rPr lang="en-US" sz="2000" b="0" i="1">
                            <a:latin typeface="Cambria Math" panose="02040503050406030204" pitchFamily="18" charset="0"/>
                          </a:rPr>
                          <m:t>𝑞</m:t>
                        </m:r>
                      </m:e>
                      <m:sub>
                        <m:r>
                          <a:rPr lang="en-US" sz="2000" b="0" i="1">
                            <a:latin typeface="Cambria Math" panose="02040503050406030204" pitchFamily="18" charset="0"/>
                          </a:rPr>
                          <m:t>𝑠</m:t>
                        </m:r>
                      </m:sub>
                    </m:sSub>
                    <m:r>
                      <a:rPr lang="en-US" sz="2000" b="0" i="1">
                        <a:latin typeface="Cambria Math" panose="02040503050406030204" pitchFamily="18" charset="0"/>
                      </a:rPr>
                      <m:t>−1</m:t>
                    </m:r>
                  </m:oMath>
                </a14:m>
                <a:endParaRPr lang="en-US" sz="2000" dirty="0"/>
              </a:p>
              <a:p>
                <a:pPr marL="514350" indent="-514350">
                  <a:buFont typeface="+mj-lt"/>
                  <a:buAutoNum type="arabicPeriod" startAt="6"/>
                </a:pPr>
                <a:r>
                  <a:rPr lang="en-US" sz="2000" dirty="0"/>
                  <a:t>	Remove all agents in </a:t>
                </a:r>
                <a14:m>
                  <m:oMath xmlns:m="http://schemas.openxmlformats.org/officeDocument/2006/math">
                    <m:sSub>
                      <m:sSubPr>
                        <m:ctrlPr>
                          <a:rPr lang="en-US" sz="2000" b="0" i="1">
                            <a:latin typeface="Cambria Math" panose="02040503050406030204" pitchFamily="18" charset="0"/>
                          </a:rPr>
                        </m:ctrlPr>
                      </m:sSubPr>
                      <m:e>
                        <m:r>
                          <a:rPr lang="en-US" sz="2000" b="0" i="1">
                            <a:latin typeface="Cambria Math" panose="02040503050406030204" pitchFamily="18" charset="0"/>
                          </a:rPr>
                          <m:t>𝐶</m:t>
                        </m:r>
                      </m:e>
                      <m:sub>
                        <m:r>
                          <a:rPr lang="en-US" sz="2000" b="0" i="1">
                            <a:latin typeface="Cambria Math" panose="02040503050406030204" pitchFamily="18" charset="0"/>
                          </a:rPr>
                          <m:t>1</m:t>
                        </m:r>
                      </m:sub>
                    </m:sSub>
                    <m:r>
                      <a:rPr lang="en-US" sz="2000" b="0" i="1">
                        <a:latin typeface="Cambria Math" panose="02040503050406030204" pitchFamily="18" charset="0"/>
                      </a:rPr>
                      <m:t>,…,</m:t>
                    </m:r>
                    <m:sSub>
                      <m:sSubPr>
                        <m:ctrlPr>
                          <a:rPr lang="en-US" sz="2000" b="0" i="1">
                            <a:latin typeface="Cambria Math" panose="02040503050406030204" pitchFamily="18" charset="0"/>
                          </a:rPr>
                        </m:ctrlPr>
                      </m:sSubPr>
                      <m:e>
                        <m:r>
                          <a:rPr lang="en-US" sz="2000" b="0" i="1">
                            <a:latin typeface="Cambria Math" panose="02040503050406030204" pitchFamily="18" charset="0"/>
                          </a:rPr>
                          <m:t>𝐶</m:t>
                        </m:r>
                      </m:e>
                      <m:sub>
                        <m:r>
                          <a:rPr lang="en-US" sz="2000" b="0" i="1">
                            <a:latin typeface="Cambria Math" panose="02040503050406030204" pitchFamily="18" charset="0"/>
                          </a:rPr>
                          <m:t>𝑘</m:t>
                        </m:r>
                      </m:sub>
                    </m:sSub>
                  </m:oMath>
                </a14:m>
                <a:r>
                  <a:rPr lang="en-US" sz="2000" dirty="0"/>
                  <a:t> from N</a:t>
                </a:r>
              </a:p>
              <a:p>
                <a:pPr marL="514350" indent="-514350">
                  <a:buFont typeface="+mj-lt"/>
                  <a:buAutoNum type="arabicPeriod" startAt="6"/>
                </a:pPr>
                <a:r>
                  <a:rPr lang="en-US" sz="2000" dirty="0"/>
                  <a:t>	Remove all schools </a:t>
                </a:r>
                <a14:m>
                  <m:oMath xmlns:m="http://schemas.openxmlformats.org/officeDocument/2006/math">
                    <m:r>
                      <a:rPr lang="en-US" sz="2000" b="0" i="1">
                        <a:latin typeface="Cambria Math" panose="02040503050406030204" pitchFamily="18" charset="0"/>
                      </a:rPr>
                      <m:t>𝑠</m:t>
                    </m:r>
                    <m:r>
                      <a:rPr lang="en-US" sz="2000" b="0" i="1">
                        <a:latin typeface="Cambria Math" panose="02040503050406030204" pitchFamily="18" charset="0"/>
                      </a:rPr>
                      <m:t>∈</m:t>
                    </m:r>
                    <m:r>
                      <a:rPr lang="en-US" sz="2000" b="0" i="1">
                        <a:latin typeface="Cambria Math" panose="02040503050406030204" pitchFamily="18" charset="0"/>
                      </a:rPr>
                      <m:t>𝑀</m:t>
                    </m:r>
                  </m:oMath>
                </a14:m>
                <a:r>
                  <a:rPr lang="en-US" sz="2000" dirty="0"/>
                  <a:t> for which </a:t>
                </a:r>
                <a14:m>
                  <m:oMath xmlns:m="http://schemas.openxmlformats.org/officeDocument/2006/math">
                    <m:sSub>
                      <m:sSubPr>
                        <m:ctrlPr>
                          <a:rPr lang="en-US" sz="2000" b="0" i="1">
                            <a:latin typeface="Cambria Math" panose="02040503050406030204" pitchFamily="18" charset="0"/>
                          </a:rPr>
                        </m:ctrlPr>
                      </m:sSubPr>
                      <m:e>
                        <m:r>
                          <a:rPr lang="en-US" sz="2000" b="0" i="1">
                            <a:latin typeface="Cambria Math" panose="02040503050406030204" pitchFamily="18" charset="0"/>
                          </a:rPr>
                          <m:t>𝑞</m:t>
                        </m:r>
                      </m:e>
                      <m:sub>
                        <m:r>
                          <a:rPr lang="en-US" sz="2000" b="0" i="1">
                            <a:latin typeface="Cambria Math" panose="02040503050406030204" pitchFamily="18" charset="0"/>
                          </a:rPr>
                          <m:t>𝑆</m:t>
                        </m:r>
                      </m:sub>
                    </m:sSub>
                    <m:r>
                      <a:rPr lang="en-US" sz="2000" b="0" i="1">
                        <a:latin typeface="Cambria Math" panose="02040503050406030204" pitchFamily="18" charset="0"/>
                      </a:rPr>
                      <m:t>=0</m:t>
                    </m:r>
                  </m:oMath>
                </a14:m>
                <a:r>
                  <a:rPr lang="en-US" sz="2000" dirty="0"/>
                  <a:t> from M</a:t>
                </a:r>
              </a:p>
              <a:p>
                <a:pPr marL="514350" indent="-514350">
                  <a:buFont typeface="+mj-lt"/>
                  <a:buAutoNum type="arabicPeriod" startAt="6"/>
                </a:pPr>
                <a:r>
                  <a:rPr lang="en-US" sz="2000" b="1" dirty="0"/>
                  <a:t>Return</a:t>
                </a:r>
                <a:r>
                  <a:rPr lang="en-US" sz="2000" dirty="0"/>
                  <a:t> matches</a:t>
                </a:r>
              </a:p>
            </p:txBody>
          </p:sp>
        </mc:Choice>
        <mc:Fallback xmlns="">
          <p:sp>
            <p:nvSpPr>
              <p:cNvPr id="3" name="Content Placeholder 2">
                <a:extLst>
                  <a:ext uri="{FF2B5EF4-FFF2-40B4-BE49-F238E27FC236}">
                    <a16:creationId xmlns:a16="http://schemas.microsoft.com/office/drawing/2014/main" id="{DF752A89-8F44-4B3B-A80A-DE3E1DED52EC}"/>
                  </a:ext>
                </a:extLst>
              </p:cNvPr>
              <p:cNvSpPr>
                <a:spLocks noGrp="1" noRot="1" noChangeAspect="1" noMove="1" noResize="1" noEditPoints="1" noAdjustHandles="1" noChangeArrowheads="1" noChangeShapeType="1" noTextEdit="1"/>
              </p:cNvSpPr>
              <p:nvPr>
                <p:ph idx="1"/>
              </p:nvPr>
            </p:nvSpPr>
            <p:spPr>
              <a:xfrm>
                <a:off x="838200" y="2013625"/>
                <a:ext cx="10515600" cy="4163338"/>
              </a:xfrm>
              <a:blipFill>
                <a:blip r:embed="rId2"/>
                <a:stretch>
                  <a:fillRect l="-638" t="-878"/>
                </a:stretch>
              </a:blipFill>
            </p:spPr>
            <p:txBody>
              <a:bodyPr/>
              <a:lstStyle/>
              <a:p>
                <a:r>
                  <a:rPr lang="en-US">
                    <a:noFill/>
                  </a:rPr>
                  <a:t> </a:t>
                </a:r>
              </a:p>
            </p:txBody>
          </p:sp>
        </mc:Fallback>
      </mc:AlternateContent>
    </p:spTree>
    <p:extLst>
      <p:ext uri="{BB962C8B-B14F-4D97-AF65-F5344CB8AC3E}">
        <p14:creationId xmlns:p14="http://schemas.microsoft.com/office/powerpoint/2010/main" val="260024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7FB6-E289-455C-9E2A-1DA62869C150}"/>
              </a:ext>
            </a:extLst>
          </p:cNvPr>
          <p:cNvSpPr>
            <a:spLocks noGrp="1"/>
          </p:cNvSpPr>
          <p:nvPr>
            <p:ph type="title"/>
          </p:nvPr>
        </p:nvSpPr>
        <p:spPr/>
        <p:txBody>
          <a:bodyPr/>
          <a:lstStyle/>
          <a:p>
            <a:r>
              <a:rPr lang="en-US" dirty="0"/>
              <a:t>Example of TTC</a:t>
            </a:r>
          </a:p>
        </p:txBody>
      </p:sp>
      <p:pic>
        <p:nvPicPr>
          <p:cNvPr id="7" name="Picture 6">
            <a:extLst>
              <a:ext uri="{FF2B5EF4-FFF2-40B4-BE49-F238E27FC236}">
                <a16:creationId xmlns:a16="http://schemas.microsoft.com/office/drawing/2014/main" id="{E460F40F-1909-473D-AC6D-35850002998C}"/>
              </a:ext>
            </a:extLst>
          </p:cNvPr>
          <p:cNvPicPr>
            <a:picLocks noChangeAspect="1"/>
          </p:cNvPicPr>
          <p:nvPr/>
        </p:nvPicPr>
        <p:blipFill>
          <a:blip r:embed="rId3"/>
          <a:stretch>
            <a:fillRect/>
          </a:stretch>
        </p:blipFill>
        <p:spPr>
          <a:xfrm>
            <a:off x="125841" y="1855461"/>
            <a:ext cx="3796894" cy="3907385"/>
          </a:xfrm>
          <a:prstGeom prst="rect">
            <a:avLst/>
          </a:prstGeom>
        </p:spPr>
      </p:pic>
      <p:pic>
        <p:nvPicPr>
          <p:cNvPr id="9" name="Picture 8">
            <a:extLst>
              <a:ext uri="{FF2B5EF4-FFF2-40B4-BE49-F238E27FC236}">
                <a16:creationId xmlns:a16="http://schemas.microsoft.com/office/drawing/2014/main" id="{91A37769-68EF-47F3-ACF5-1CF0F9A0DAF9}"/>
              </a:ext>
            </a:extLst>
          </p:cNvPr>
          <p:cNvPicPr>
            <a:picLocks noChangeAspect="1"/>
          </p:cNvPicPr>
          <p:nvPr/>
        </p:nvPicPr>
        <p:blipFill>
          <a:blip r:embed="rId4"/>
          <a:stretch>
            <a:fillRect/>
          </a:stretch>
        </p:blipFill>
        <p:spPr>
          <a:xfrm>
            <a:off x="3922735" y="1754449"/>
            <a:ext cx="7948516" cy="2005657"/>
          </a:xfrm>
          <a:prstGeom prst="rect">
            <a:avLst/>
          </a:prstGeom>
        </p:spPr>
      </p:pic>
      <p:sp>
        <p:nvSpPr>
          <p:cNvPr id="10" name="TextBox 9">
            <a:extLst>
              <a:ext uri="{FF2B5EF4-FFF2-40B4-BE49-F238E27FC236}">
                <a16:creationId xmlns:a16="http://schemas.microsoft.com/office/drawing/2014/main" id="{82C7E97B-2C91-4250-B6CE-B7C0DD7DAD89}"/>
              </a:ext>
            </a:extLst>
          </p:cNvPr>
          <p:cNvSpPr txBox="1"/>
          <p:nvPr/>
        </p:nvSpPr>
        <p:spPr>
          <a:xfrm>
            <a:off x="4024423" y="3848986"/>
            <a:ext cx="7660758" cy="369332"/>
          </a:xfrm>
          <a:prstGeom prst="rect">
            <a:avLst/>
          </a:prstGeom>
          <a:noFill/>
        </p:spPr>
        <p:txBody>
          <a:bodyPr wrap="square" rtlCol="0">
            <a:spAutoFit/>
          </a:bodyPr>
          <a:lstStyle/>
          <a:p>
            <a:r>
              <a:rPr lang="en-US" dirty="0"/>
              <a:t>We will now see how an example of TTC works</a:t>
            </a:r>
          </a:p>
        </p:txBody>
      </p:sp>
    </p:spTree>
    <p:extLst>
      <p:ext uri="{BB962C8B-B14F-4D97-AF65-F5344CB8AC3E}">
        <p14:creationId xmlns:p14="http://schemas.microsoft.com/office/powerpoint/2010/main" val="1268190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49752775-F02C-4C61-A592-6CEB4C47C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F72FE6-C4AB-4D1E-895E-5843F4371FB5}"/>
              </a:ext>
            </a:extLst>
          </p:cNvPr>
          <p:cNvSpPr>
            <a:spLocks noGrp="1"/>
          </p:cNvSpPr>
          <p:nvPr>
            <p:ph type="title"/>
          </p:nvPr>
        </p:nvSpPr>
        <p:spPr>
          <a:xfrm>
            <a:off x="6513788" y="365125"/>
            <a:ext cx="4840010" cy="1720525"/>
          </a:xfrm>
        </p:spPr>
        <p:txBody>
          <a:bodyPr>
            <a:normAutofit/>
          </a:bodyPr>
          <a:lstStyle/>
          <a:p>
            <a:r>
              <a:rPr lang="en-US" dirty="0"/>
              <a:t>But…things change</a:t>
            </a:r>
          </a:p>
        </p:txBody>
      </p:sp>
      <p:sp>
        <p:nvSpPr>
          <p:cNvPr id="75" name="Freeform: Shape 74">
            <a:extLst>
              <a:ext uri="{FF2B5EF4-FFF2-40B4-BE49-F238E27FC236}">
                <a16:creationId xmlns:a16="http://schemas.microsoft.com/office/drawing/2014/main" id="{0C5F069E-AFE6-4825-8945-46F2918A5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6116569" cy="6858000"/>
          </a:xfrm>
          <a:custGeom>
            <a:avLst/>
            <a:gdLst>
              <a:gd name="connsiteX0" fmla="*/ 0 w 6116569"/>
              <a:gd name="connsiteY0" fmla="*/ 0 h 6879321"/>
              <a:gd name="connsiteX1" fmla="*/ 2935851 w 6116569"/>
              <a:gd name="connsiteY1" fmla="*/ 0 h 6879321"/>
              <a:gd name="connsiteX2" fmla="*/ 3238280 w 6116569"/>
              <a:gd name="connsiteY2" fmla="*/ 31980 h 6879321"/>
              <a:gd name="connsiteX3" fmla="*/ 3660541 w 6116569"/>
              <a:gd name="connsiteY3" fmla="*/ 550772 h 6879321"/>
              <a:gd name="connsiteX4" fmla="*/ 3808902 w 6116569"/>
              <a:gd name="connsiteY4" fmla="*/ 589860 h 6879321"/>
              <a:gd name="connsiteX5" fmla="*/ 4413762 w 6116569"/>
              <a:gd name="connsiteY5" fmla="*/ 625393 h 6879321"/>
              <a:gd name="connsiteX6" fmla="*/ 4567830 w 6116569"/>
              <a:gd name="connsiteY6" fmla="*/ 721333 h 6879321"/>
              <a:gd name="connsiteX7" fmla="*/ 4171247 w 6116569"/>
              <a:gd name="connsiteY7" fmla="*/ 792401 h 6879321"/>
              <a:gd name="connsiteX8" fmla="*/ 4376671 w 6116569"/>
              <a:gd name="connsiteY8" fmla="*/ 842148 h 6879321"/>
              <a:gd name="connsiteX9" fmla="*/ 4527887 w 6116569"/>
              <a:gd name="connsiteY9" fmla="*/ 813722 h 6879321"/>
              <a:gd name="connsiteX10" fmla="*/ 4633452 w 6116569"/>
              <a:gd name="connsiteY10" fmla="*/ 799508 h 6879321"/>
              <a:gd name="connsiteX11" fmla="*/ 4947293 w 6116569"/>
              <a:gd name="connsiteY11" fmla="*/ 870576 h 6879321"/>
              <a:gd name="connsiteX12" fmla="*/ 5263988 w 6116569"/>
              <a:gd name="connsiteY12" fmla="*/ 820828 h 6879321"/>
              <a:gd name="connsiteX13" fmla="*/ 5249723 w 6116569"/>
              <a:gd name="connsiteY13" fmla="*/ 895449 h 6879321"/>
              <a:gd name="connsiteX14" fmla="*/ 4744723 w 6116569"/>
              <a:gd name="connsiteY14" fmla="*/ 1197485 h 6879321"/>
              <a:gd name="connsiteX15" fmla="*/ 4767548 w 6116569"/>
              <a:gd name="connsiteY15" fmla="*/ 1346727 h 6879321"/>
              <a:gd name="connsiteX16" fmla="*/ 4539299 w 6116569"/>
              <a:gd name="connsiteY16" fmla="*/ 1421348 h 6879321"/>
              <a:gd name="connsiteX17" fmla="*/ 4607773 w 6116569"/>
              <a:gd name="connsiteY17" fmla="*/ 1485309 h 6879321"/>
              <a:gd name="connsiteX18" fmla="*/ 4579242 w 6116569"/>
              <a:gd name="connsiteY18" fmla="*/ 1535055 h 6879321"/>
              <a:gd name="connsiteX19" fmla="*/ 5278255 w 6116569"/>
              <a:gd name="connsiteY19" fmla="*/ 1609676 h 6879321"/>
              <a:gd name="connsiteX20" fmla="*/ 5771843 w 6116569"/>
              <a:gd name="connsiteY20" fmla="*/ 1630997 h 6879321"/>
              <a:gd name="connsiteX21" fmla="*/ 6105656 w 6116569"/>
              <a:gd name="connsiteY21" fmla="*/ 1748257 h 6879321"/>
              <a:gd name="connsiteX22" fmla="*/ 5691955 w 6116569"/>
              <a:gd name="connsiteY22" fmla="*/ 2167555 h 6879321"/>
              <a:gd name="connsiteX23" fmla="*/ 5475118 w 6116569"/>
              <a:gd name="connsiteY23" fmla="*/ 2348776 h 6879321"/>
              <a:gd name="connsiteX24" fmla="*/ 5826051 w 6116569"/>
              <a:gd name="connsiteY24" fmla="*/ 2291922 h 6879321"/>
              <a:gd name="connsiteX25" fmla="*/ 5552153 w 6116569"/>
              <a:gd name="connsiteY25" fmla="*/ 2597513 h 6879321"/>
              <a:gd name="connsiteX26" fmla="*/ 5603508 w 6116569"/>
              <a:gd name="connsiteY26" fmla="*/ 2647260 h 6879321"/>
              <a:gd name="connsiteX27" fmla="*/ 5700515 w 6116569"/>
              <a:gd name="connsiteY27" fmla="*/ 2679240 h 6879321"/>
              <a:gd name="connsiteX28" fmla="*/ 5246870 w 6116569"/>
              <a:gd name="connsiteY28" fmla="*/ 2888889 h 6879321"/>
              <a:gd name="connsiteX29" fmla="*/ 4836022 w 6116569"/>
              <a:gd name="connsiteY29" fmla="*/ 3169605 h 6879321"/>
              <a:gd name="connsiteX30" fmla="*/ 4736163 w 6116569"/>
              <a:gd name="connsiteY30" fmla="*/ 3233565 h 6879321"/>
              <a:gd name="connsiteX31" fmla="*/ 4853141 w 6116569"/>
              <a:gd name="connsiteY31" fmla="*/ 3233565 h 6879321"/>
              <a:gd name="connsiteX32" fmla="*/ 4944440 w 6116569"/>
              <a:gd name="connsiteY32" fmla="*/ 3226459 h 6879321"/>
              <a:gd name="connsiteX33" fmla="*/ 5109921 w 6116569"/>
              <a:gd name="connsiteY33" fmla="*/ 3283313 h 6879321"/>
              <a:gd name="connsiteX34" fmla="*/ 5694809 w 6116569"/>
              <a:gd name="connsiteY34" fmla="*/ 3141178 h 6879321"/>
              <a:gd name="connsiteX35" fmla="*/ 5566419 w 6116569"/>
              <a:gd name="connsiteY35" fmla="*/ 3301079 h 6879321"/>
              <a:gd name="connsiteX36" fmla="*/ 5415203 w 6116569"/>
              <a:gd name="connsiteY36" fmla="*/ 3397020 h 6879321"/>
              <a:gd name="connsiteX37" fmla="*/ 5612068 w 6116569"/>
              <a:gd name="connsiteY37" fmla="*/ 3432554 h 6879321"/>
              <a:gd name="connsiteX38" fmla="*/ 5206927 w 6116569"/>
              <a:gd name="connsiteY38" fmla="*/ 3599562 h 6879321"/>
              <a:gd name="connsiteX39" fmla="*/ 5301079 w 6116569"/>
              <a:gd name="connsiteY39" fmla="*/ 3723930 h 6879321"/>
              <a:gd name="connsiteX40" fmla="*/ 4507915 w 6116569"/>
              <a:gd name="connsiteY40" fmla="*/ 4306683 h 6879321"/>
              <a:gd name="connsiteX41" fmla="*/ 3982942 w 6116569"/>
              <a:gd name="connsiteY41" fmla="*/ 4587399 h 6879321"/>
              <a:gd name="connsiteX42" fmla="*/ 4185513 w 6116569"/>
              <a:gd name="connsiteY42" fmla="*/ 4541205 h 6879321"/>
              <a:gd name="connsiteX43" fmla="*/ 5212633 w 6116569"/>
              <a:gd name="connsiteY43" fmla="*/ 4455924 h 6879321"/>
              <a:gd name="connsiteX44" fmla="*/ 5312492 w 6116569"/>
              <a:gd name="connsiteY44" fmla="*/ 4473691 h 6879321"/>
              <a:gd name="connsiteX45" fmla="*/ 4596361 w 6116569"/>
              <a:gd name="connsiteY45" fmla="*/ 4818368 h 6879321"/>
              <a:gd name="connsiteX46" fmla="*/ 4873113 w 6116569"/>
              <a:gd name="connsiteY46" fmla="*/ 4885882 h 6879321"/>
              <a:gd name="connsiteX47" fmla="*/ 4935881 w 6116569"/>
              <a:gd name="connsiteY47" fmla="*/ 4914309 h 6879321"/>
              <a:gd name="connsiteX48" fmla="*/ 4873113 w 6116569"/>
              <a:gd name="connsiteY48" fmla="*/ 5003143 h 6879321"/>
              <a:gd name="connsiteX49" fmla="*/ 4721898 w 6116569"/>
              <a:gd name="connsiteY49" fmla="*/ 5095530 h 6879321"/>
              <a:gd name="connsiteX50" fmla="*/ 5132745 w 6116569"/>
              <a:gd name="connsiteY50" fmla="*/ 4949842 h 6879321"/>
              <a:gd name="connsiteX51" fmla="*/ 5101362 w 6116569"/>
              <a:gd name="connsiteY51" fmla="*/ 5081317 h 6879321"/>
              <a:gd name="connsiteX52" fmla="*/ 5138452 w 6116569"/>
              <a:gd name="connsiteY52" fmla="*/ 5198578 h 6879321"/>
              <a:gd name="connsiteX53" fmla="*/ 4904497 w 6116569"/>
              <a:gd name="connsiteY53" fmla="*/ 5362033 h 6879321"/>
              <a:gd name="connsiteX54" fmla="*/ 4579242 w 6116569"/>
              <a:gd name="connsiteY54" fmla="*/ 5674729 h 6879321"/>
              <a:gd name="connsiteX55" fmla="*/ 4253988 w 6116569"/>
              <a:gd name="connsiteY55" fmla="*/ 5884379 h 6879321"/>
              <a:gd name="connsiteX56" fmla="*/ 3985795 w 6116569"/>
              <a:gd name="connsiteY56" fmla="*/ 6069153 h 6879321"/>
              <a:gd name="connsiteX57" fmla="*/ 4231163 w 6116569"/>
              <a:gd name="connsiteY57" fmla="*/ 6030066 h 6879321"/>
              <a:gd name="connsiteX58" fmla="*/ 3814609 w 6116569"/>
              <a:gd name="connsiteY58" fmla="*/ 6317889 h 6879321"/>
              <a:gd name="connsiteX59" fmla="*/ 3751840 w 6116569"/>
              <a:gd name="connsiteY59" fmla="*/ 6339209 h 6879321"/>
              <a:gd name="connsiteX60" fmla="*/ 3089919 w 6116569"/>
              <a:gd name="connsiteY60" fmla="*/ 6563071 h 6879321"/>
              <a:gd name="connsiteX61" fmla="*/ 2961529 w 6116569"/>
              <a:gd name="connsiteY61" fmla="*/ 6662566 h 6879321"/>
              <a:gd name="connsiteX62" fmla="*/ 3107038 w 6116569"/>
              <a:gd name="connsiteY62" fmla="*/ 6673226 h 6879321"/>
              <a:gd name="connsiteX63" fmla="*/ 3594919 w 6116569"/>
              <a:gd name="connsiteY63" fmla="*/ 6591499 h 6879321"/>
              <a:gd name="connsiteX64" fmla="*/ 3261106 w 6116569"/>
              <a:gd name="connsiteY64" fmla="*/ 6726527 h 6879321"/>
              <a:gd name="connsiteX65" fmla="*/ 3620597 w 6116569"/>
              <a:gd name="connsiteY65" fmla="*/ 6740740 h 6879321"/>
              <a:gd name="connsiteX66" fmla="*/ 3703337 w 6116569"/>
              <a:gd name="connsiteY66" fmla="*/ 6826020 h 6879321"/>
              <a:gd name="connsiteX67" fmla="*/ 3689072 w 6116569"/>
              <a:gd name="connsiteY67" fmla="*/ 6879321 h 6879321"/>
              <a:gd name="connsiteX68" fmla="*/ 0 w 6116569"/>
              <a:gd name="connsiteY68" fmla="*/ 6879321 h 687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descr="Primary – Arka International School">
            <a:extLst>
              <a:ext uri="{FF2B5EF4-FFF2-40B4-BE49-F238E27FC236}">
                <a16:creationId xmlns:a16="http://schemas.microsoft.com/office/drawing/2014/main" id="{E91682F1-AF82-4071-AFE1-6ECF9EEAD67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1135" y="1481001"/>
            <a:ext cx="3195204" cy="122216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anguagenut Canada | Your Language Learning Companion">
            <a:extLst>
              <a:ext uri="{FF2B5EF4-FFF2-40B4-BE49-F238E27FC236}">
                <a16:creationId xmlns:a16="http://schemas.microsoft.com/office/drawing/2014/main" id="{5087E656-A52A-4A63-91E1-8C4CA02E6C5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1134" y="3731502"/>
            <a:ext cx="3195204" cy="224224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73BD6CE-1FD3-4B81-BFC2-7370158E1878}"/>
              </a:ext>
            </a:extLst>
          </p:cNvPr>
          <p:cNvSpPr>
            <a:spLocks noGrp="1"/>
          </p:cNvSpPr>
          <p:nvPr>
            <p:ph idx="1"/>
          </p:nvPr>
        </p:nvSpPr>
        <p:spPr>
          <a:xfrm>
            <a:off x="6513788" y="2265037"/>
            <a:ext cx="4840010" cy="3911926"/>
          </a:xfrm>
        </p:spPr>
        <p:txBody>
          <a:bodyPr>
            <a:normAutofit/>
          </a:bodyPr>
          <a:lstStyle/>
          <a:p>
            <a:pPr>
              <a:lnSpc>
                <a:spcPct val="90000"/>
              </a:lnSpc>
            </a:pPr>
            <a:r>
              <a:rPr lang="en-US" sz="1900" dirty="0"/>
              <a:t>With the drive to increase literacy rates</a:t>
            </a:r>
          </a:p>
          <a:p>
            <a:pPr>
              <a:lnSpc>
                <a:spcPct val="90000"/>
              </a:lnSpc>
            </a:pPr>
            <a:r>
              <a:rPr lang="en-US" sz="1900" dirty="0"/>
              <a:t>Eventually, schooling which was a privilege few could afford became free</a:t>
            </a:r>
          </a:p>
          <a:p>
            <a:pPr>
              <a:lnSpc>
                <a:spcPct val="90000"/>
              </a:lnSpc>
            </a:pPr>
            <a:r>
              <a:rPr lang="en-US" sz="1900" dirty="0"/>
              <a:t>People were able to go to grade school and eventually secondary school</a:t>
            </a:r>
          </a:p>
          <a:p>
            <a:pPr>
              <a:lnSpc>
                <a:spcPct val="90000"/>
              </a:lnSpc>
            </a:pPr>
            <a:r>
              <a:rPr lang="en-US" sz="1900" dirty="0"/>
              <a:t>That changed even further when President Lyndon B. Johnson’s congress passed the Elementary and Secondary Education Act of 1965</a:t>
            </a:r>
          </a:p>
        </p:txBody>
      </p:sp>
    </p:spTree>
    <p:extLst>
      <p:ext uri="{BB962C8B-B14F-4D97-AF65-F5344CB8AC3E}">
        <p14:creationId xmlns:p14="http://schemas.microsoft.com/office/powerpoint/2010/main" val="75332754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heel(1)">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2050"/>
                                        </p:tgtEl>
                                        <p:attrNameLst>
                                          <p:attrName>style.visibility</p:attrName>
                                        </p:attrNameLst>
                                      </p:cBhvr>
                                      <p:to>
                                        <p:strVal val="visible"/>
                                      </p:to>
                                    </p:set>
                                    <p:anim calcmode="lin" valueType="num">
                                      <p:cBhvr>
                                        <p:cTn id="22" dur="500" fill="hold"/>
                                        <p:tgtEl>
                                          <p:spTgt spid="2050"/>
                                        </p:tgtEl>
                                        <p:attrNameLst>
                                          <p:attrName>ppt_w</p:attrName>
                                        </p:attrNameLst>
                                      </p:cBhvr>
                                      <p:tavLst>
                                        <p:tav tm="0">
                                          <p:val>
                                            <p:fltVal val="0"/>
                                          </p:val>
                                        </p:tav>
                                        <p:tav tm="100000">
                                          <p:val>
                                            <p:strVal val="#ppt_w"/>
                                          </p:val>
                                        </p:tav>
                                      </p:tavLst>
                                    </p:anim>
                                    <p:anim calcmode="lin" valueType="num">
                                      <p:cBhvr>
                                        <p:cTn id="23" dur="500" fill="hold"/>
                                        <p:tgtEl>
                                          <p:spTgt spid="2050"/>
                                        </p:tgtEl>
                                        <p:attrNameLst>
                                          <p:attrName>ppt_h</p:attrName>
                                        </p:attrNameLst>
                                      </p:cBhvr>
                                      <p:tavLst>
                                        <p:tav tm="0">
                                          <p:val>
                                            <p:fltVal val="0"/>
                                          </p:val>
                                        </p:tav>
                                        <p:tav tm="100000">
                                          <p:val>
                                            <p:strVal val="#ppt_h"/>
                                          </p:val>
                                        </p:tav>
                                      </p:tavLst>
                                    </p:anim>
                                    <p:animEffect transition="in" filter="fade">
                                      <p:cBhvr>
                                        <p:cTn id="24" dur="500"/>
                                        <p:tgtEl>
                                          <p:spTgt spid="2050"/>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2052"/>
                                        </p:tgtEl>
                                        <p:attrNameLst>
                                          <p:attrName>style.visibility</p:attrName>
                                        </p:attrNameLst>
                                      </p:cBhvr>
                                      <p:to>
                                        <p:strVal val="visible"/>
                                      </p:to>
                                    </p:set>
                                    <p:anim calcmode="lin" valueType="num">
                                      <p:cBhvr>
                                        <p:cTn id="29" dur="500" fill="hold"/>
                                        <p:tgtEl>
                                          <p:spTgt spid="2052"/>
                                        </p:tgtEl>
                                        <p:attrNameLst>
                                          <p:attrName>ppt_w</p:attrName>
                                        </p:attrNameLst>
                                      </p:cBhvr>
                                      <p:tavLst>
                                        <p:tav tm="0">
                                          <p:val>
                                            <p:fltVal val="0"/>
                                          </p:val>
                                        </p:tav>
                                        <p:tav tm="100000">
                                          <p:val>
                                            <p:strVal val="#ppt_w"/>
                                          </p:val>
                                        </p:tav>
                                      </p:tavLst>
                                    </p:anim>
                                    <p:anim calcmode="lin" valueType="num">
                                      <p:cBhvr>
                                        <p:cTn id="30" dur="500" fill="hold"/>
                                        <p:tgtEl>
                                          <p:spTgt spid="2052"/>
                                        </p:tgtEl>
                                        <p:attrNameLst>
                                          <p:attrName>ppt_h</p:attrName>
                                        </p:attrNameLst>
                                      </p:cBhvr>
                                      <p:tavLst>
                                        <p:tav tm="0">
                                          <p:val>
                                            <p:fltVal val="0"/>
                                          </p:val>
                                        </p:tav>
                                        <p:tav tm="100000">
                                          <p:val>
                                            <p:strVal val="#ppt_h"/>
                                          </p:val>
                                        </p:tav>
                                      </p:tavLst>
                                    </p:anim>
                                    <p:animEffect transition="in" filter="fade">
                                      <p:cBhvr>
                                        <p:cTn id="31" dur="500"/>
                                        <p:tgtEl>
                                          <p:spTgt spid="2052"/>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wheel(1)">
                                      <p:cBhvr>
                                        <p:cTn id="36"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500F4-EF20-4DA0-BB5C-12E40BC55217}"/>
              </a:ext>
            </a:extLst>
          </p:cNvPr>
          <p:cNvSpPr>
            <a:spLocks noGrp="1"/>
          </p:cNvSpPr>
          <p:nvPr>
            <p:ph type="title"/>
          </p:nvPr>
        </p:nvSpPr>
        <p:spPr/>
        <p:txBody>
          <a:bodyPr/>
          <a:lstStyle/>
          <a:p>
            <a:r>
              <a:rPr lang="en-US" dirty="0"/>
              <a:t>Another example of TTC</a:t>
            </a:r>
          </a:p>
        </p:txBody>
      </p:sp>
      <p:pic>
        <p:nvPicPr>
          <p:cNvPr id="5" name="Picture 4">
            <a:extLst>
              <a:ext uri="{FF2B5EF4-FFF2-40B4-BE49-F238E27FC236}">
                <a16:creationId xmlns:a16="http://schemas.microsoft.com/office/drawing/2014/main" id="{0DEC15B7-2507-4AA7-9662-A671D1D26A76}"/>
              </a:ext>
            </a:extLst>
          </p:cNvPr>
          <p:cNvPicPr>
            <a:picLocks noChangeAspect="1"/>
          </p:cNvPicPr>
          <p:nvPr/>
        </p:nvPicPr>
        <p:blipFill>
          <a:blip r:embed="rId2"/>
          <a:stretch>
            <a:fillRect/>
          </a:stretch>
        </p:blipFill>
        <p:spPr>
          <a:xfrm>
            <a:off x="629209" y="1995351"/>
            <a:ext cx="3427111" cy="3569907"/>
          </a:xfrm>
          <a:prstGeom prst="rect">
            <a:avLst/>
          </a:prstGeom>
        </p:spPr>
      </p:pic>
      <p:pic>
        <p:nvPicPr>
          <p:cNvPr id="7" name="Picture 6">
            <a:extLst>
              <a:ext uri="{FF2B5EF4-FFF2-40B4-BE49-F238E27FC236}">
                <a16:creationId xmlns:a16="http://schemas.microsoft.com/office/drawing/2014/main" id="{150F0AF0-62BB-4757-860E-9F830CB95470}"/>
              </a:ext>
            </a:extLst>
          </p:cNvPr>
          <p:cNvPicPr>
            <a:picLocks noChangeAspect="1"/>
          </p:cNvPicPr>
          <p:nvPr/>
        </p:nvPicPr>
        <p:blipFill>
          <a:blip r:embed="rId3"/>
          <a:stretch>
            <a:fillRect/>
          </a:stretch>
        </p:blipFill>
        <p:spPr>
          <a:xfrm>
            <a:off x="3929004" y="1809712"/>
            <a:ext cx="8012849" cy="2049907"/>
          </a:xfrm>
          <a:prstGeom prst="rect">
            <a:avLst/>
          </a:prstGeom>
        </p:spPr>
      </p:pic>
      <p:sp>
        <p:nvSpPr>
          <p:cNvPr id="8" name="TextBox 7">
            <a:extLst>
              <a:ext uri="{FF2B5EF4-FFF2-40B4-BE49-F238E27FC236}">
                <a16:creationId xmlns:a16="http://schemas.microsoft.com/office/drawing/2014/main" id="{7939EAC7-544D-412A-B73D-4E794159644A}"/>
              </a:ext>
            </a:extLst>
          </p:cNvPr>
          <p:cNvSpPr txBox="1"/>
          <p:nvPr/>
        </p:nvSpPr>
        <p:spPr>
          <a:xfrm>
            <a:off x="4024423" y="3848986"/>
            <a:ext cx="7660758" cy="369332"/>
          </a:xfrm>
          <a:prstGeom prst="rect">
            <a:avLst/>
          </a:prstGeom>
          <a:noFill/>
        </p:spPr>
        <p:txBody>
          <a:bodyPr wrap="square" rtlCol="0">
            <a:spAutoFit/>
          </a:bodyPr>
          <a:lstStyle/>
          <a:p>
            <a:r>
              <a:rPr lang="en-US" dirty="0"/>
              <a:t>This one is a bit more involved</a:t>
            </a:r>
          </a:p>
        </p:txBody>
      </p:sp>
    </p:spTree>
    <p:extLst>
      <p:ext uri="{BB962C8B-B14F-4D97-AF65-F5344CB8AC3E}">
        <p14:creationId xmlns:p14="http://schemas.microsoft.com/office/powerpoint/2010/main" val="2517658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4C5663A-0CE3-4AEE-B47E-FB68D9EBF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85BA5F-6C20-462A-9FEA-EAAE7C5FDCBC}"/>
              </a:ext>
            </a:extLst>
          </p:cNvPr>
          <p:cNvSpPr>
            <a:spLocks noGrp="1"/>
          </p:cNvSpPr>
          <p:nvPr>
            <p:ph type="title"/>
          </p:nvPr>
        </p:nvSpPr>
        <p:spPr>
          <a:xfrm>
            <a:off x="838201" y="365125"/>
            <a:ext cx="3816095" cy="1807305"/>
          </a:xfrm>
        </p:spPr>
        <p:txBody>
          <a:bodyPr>
            <a:normAutofit/>
          </a:bodyPr>
          <a:lstStyle/>
          <a:p>
            <a:r>
              <a:rPr lang="en-US" dirty="0"/>
              <a:t>DA vs TTC?</a:t>
            </a:r>
          </a:p>
        </p:txBody>
      </p:sp>
      <p:sp>
        <p:nvSpPr>
          <p:cNvPr id="3" name="Content Placeholder 2">
            <a:extLst>
              <a:ext uri="{FF2B5EF4-FFF2-40B4-BE49-F238E27FC236}">
                <a16:creationId xmlns:a16="http://schemas.microsoft.com/office/drawing/2014/main" id="{35AC3054-464D-4A5E-8AE9-4CD28D63DD2B}"/>
              </a:ext>
            </a:extLst>
          </p:cNvPr>
          <p:cNvSpPr>
            <a:spLocks noGrp="1"/>
          </p:cNvSpPr>
          <p:nvPr>
            <p:ph idx="1"/>
          </p:nvPr>
        </p:nvSpPr>
        <p:spPr>
          <a:xfrm>
            <a:off x="838201" y="2333297"/>
            <a:ext cx="3816096" cy="3843666"/>
          </a:xfrm>
        </p:spPr>
        <p:txBody>
          <a:bodyPr>
            <a:normAutofit/>
          </a:bodyPr>
          <a:lstStyle/>
          <a:p>
            <a:pPr>
              <a:lnSpc>
                <a:spcPct val="90000"/>
              </a:lnSpc>
            </a:pPr>
            <a:r>
              <a:rPr lang="en-US" sz="2000" dirty="0"/>
              <a:t>Which to use is an ongoing debate</a:t>
            </a:r>
          </a:p>
          <a:p>
            <a:pPr>
              <a:lnSpc>
                <a:spcPct val="90000"/>
              </a:lnSpc>
            </a:pPr>
            <a:r>
              <a:rPr lang="en-US" sz="2000" dirty="0"/>
              <a:t>TTC is Pareto efficient but doesn’t eliminate justified envy</a:t>
            </a:r>
          </a:p>
          <a:p>
            <a:pPr>
              <a:lnSpc>
                <a:spcPct val="90000"/>
              </a:lnSpc>
            </a:pPr>
            <a:r>
              <a:rPr lang="en-US" sz="2000" dirty="0"/>
              <a:t>How TTC “respects priorities” is also a bit of a gander (especially to the elected officials who hate things that can be misconstrued by the public)</a:t>
            </a:r>
          </a:p>
        </p:txBody>
      </p:sp>
      <p:pic>
        <p:nvPicPr>
          <p:cNvPr id="2050" name="Picture 2" descr="Researcher to Reader (R2R) Debate: Is Sci-Hub Good or Bad for Scholarly  Communication? - The Scholarly Kitchen">
            <a:extLst>
              <a:ext uri="{FF2B5EF4-FFF2-40B4-BE49-F238E27FC236}">
                <a16:creationId xmlns:a16="http://schemas.microsoft.com/office/drawing/2014/main" id="{BBD1F855-7642-4538-841E-B6F8FF3C19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150" r="21923" b="1"/>
          <a:stretch/>
        </p:blipFill>
        <p:spPr bwMode="auto">
          <a:xfrm>
            <a:off x="4726728" y="10"/>
            <a:ext cx="7472381" cy="6857990"/>
          </a:xfrm>
          <a:custGeom>
            <a:avLst/>
            <a:gdLst/>
            <a:ahLst/>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125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85F55C16-BC21-49EF-A4FF-C3155BB93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Shape 136">
            <a:extLst>
              <a:ext uri="{FF2B5EF4-FFF2-40B4-BE49-F238E27FC236}">
                <a16:creationId xmlns:a16="http://schemas.microsoft.com/office/drawing/2014/main" id="{0C5F069E-AFE6-4825-8945-46F2918A5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6116569" cy="6858000"/>
          </a:xfrm>
          <a:custGeom>
            <a:avLst/>
            <a:gdLst>
              <a:gd name="connsiteX0" fmla="*/ 0 w 6116569"/>
              <a:gd name="connsiteY0" fmla="*/ 0 h 6879321"/>
              <a:gd name="connsiteX1" fmla="*/ 2935851 w 6116569"/>
              <a:gd name="connsiteY1" fmla="*/ 0 h 6879321"/>
              <a:gd name="connsiteX2" fmla="*/ 3238280 w 6116569"/>
              <a:gd name="connsiteY2" fmla="*/ 31980 h 6879321"/>
              <a:gd name="connsiteX3" fmla="*/ 3660541 w 6116569"/>
              <a:gd name="connsiteY3" fmla="*/ 550772 h 6879321"/>
              <a:gd name="connsiteX4" fmla="*/ 3808902 w 6116569"/>
              <a:gd name="connsiteY4" fmla="*/ 589860 h 6879321"/>
              <a:gd name="connsiteX5" fmla="*/ 4413762 w 6116569"/>
              <a:gd name="connsiteY5" fmla="*/ 625393 h 6879321"/>
              <a:gd name="connsiteX6" fmla="*/ 4567830 w 6116569"/>
              <a:gd name="connsiteY6" fmla="*/ 721333 h 6879321"/>
              <a:gd name="connsiteX7" fmla="*/ 4171247 w 6116569"/>
              <a:gd name="connsiteY7" fmla="*/ 792401 h 6879321"/>
              <a:gd name="connsiteX8" fmla="*/ 4376671 w 6116569"/>
              <a:gd name="connsiteY8" fmla="*/ 842148 h 6879321"/>
              <a:gd name="connsiteX9" fmla="*/ 4527887 w 6116569"/>
              <a:gd name="connsiteY9" fmla="*/ 813722 h 6879321"/>
              <a:gd name="connsiteX10" fmla="*/ 4633452 w 6116569"/>
              <a:gd name="connsiteY10" fmla="*/ 799508 h 6879321"/>
              <a:gd name="connsiteX11" fmla="*/ 4947293 w 6116569"/>
              <a:gd name="connsiteY11" fmla="*/ 870576 h 6879321"/>
              <a:gd name="connsiteX12" fmla="*/ 5263988 w 6116569"/>
              <a:gd name="connsiteY12" fmla="*/ 820828 h 6879321"/>
              <a:gd name="connsiteX13" fmla="*/ 5249723 w 6116569"/>
              <a:gd name="connsiteY13" fmla="*/ 895449 h 6879321"/>
              <a:gd name="connsiteX14" fmla="*/ 4744723 w 6116569"/>
              <a:gd name="connsiteY14" fmla="*/ 1197485 h 6879321"/>
              <a:gd name="connsiteX15" fmla="*/ 4767548 w 6116569"/>
              <a:gd name="connsiteY15" fmla="*/ 1346727 h 6879321"/>
              <a:gd name="connsiteX16" fmla="*/ 4539299 w 6116569"/>
              <a:gd name="connsiteY16" fmla="*/ 1421348 h 6879321"/>
              <a:gd name="connsiteX17" fmla="*/ 4607773 w 6116569"/>
              <a:gd name="connsiteY17" fmla="*/ 1485309 h 6879321"/>
              <a:gd name="connsiteX18" fmla="*/ 4579242 w 6116569"/>
              <a:gd name="connsiteY18" fmla="*/ 1535055 h 6879321"/>
              <a:gd name="connsiteX19" fmla="*/ 5278255 w 6116569"/>
              <a:gd name="connsiteY19" fmla="*/ 1609676 h 6879321"/>
              <a:gd name="connsiteX20" fmla="*/ 5771843 w 6116569"/>
              <a:gd name="connsiteY20" fmla="*/ 1630997 h 6879321"/>
              <a:gd name="connsiteX21" fmla="*/ 6105656 w 6116569"/>
              <a:gd name="connsiteY21" fmla="*/ 1748257 h 6879321"/>
              <a:gd name="connsiteX22" fmla="*/ 5691955 w 6116569"/>
              <a:gd name="connsiteY22" fmla="*/ 2167555 h 6879321"/>
              <a:gd name="connsiteX23" fmla="*/ 5475118 w 6116569"/>
              <a:gd name="connsiteY23" fmla="*/ 2348776 h 6879321"/>
              <a:gd name="connsiteX24" fmla="*/ 5826051 w 6116569"/>
              <a:gd name="connsiteY24" fmla="*/ 2291922 h 6879321"/>
              <a:gd name="connsiteX25" fmla="*/ 5552153 w 6116569"/>
              <a:gd name="connsiteY25" fmla="*/ 2597513 h 6879321"/>
              <a:gd name="connsiteX26" fmla="*/ 5603508 w 6116569"/>
              <a:gd name="connsiteY26" fmla="*/ 2647260 h 6879321"/>
              <a:gd name="connsiteX27" fmla="*/ 5700515 w 6116569"/>
              <a:gd name="connsiteY27" fmla="*/ 2679240 h 6879321"/>
              <a:gd name="connsiteX28" fmla="*/ 5246870 w 6116569"/>
              <a:gd name="connsiteY28" fmla="*/ 2888889 h 6879321"/>
              <a:gd name="connsiteX29" fmla="*/ 4836022 w 6116569"/>
              <a:gd name="connsiteY29" fmla="*/ 3169605 h 6879321"/>
              <a:gd name="connsiteX30" fmla="*/ 4736163 w 6116569"/>
              <a:gd name="connsiteY30" fmla="*/ 3233565 h 6879321"/>
              <a:gd name="connsiteX31" fmla="*/ 4853141 w 6116569"/>
              <a:gd name="connsiteY31" fmla="*/ 3233565 h 6879321"/>
              <a:gd name="connsiteX32" fmla="*/ 4944440 w 6116569"/>
              <a:gd name="connsiteY32" fmla="*/ 3226459 h 6879321"/>
              <a:gd name="connsiteX33" fmla="*/ 5109921 w 6116569"/>
              <a:gd name="connsiteY33" fmla="*/ 3283313 h 6879321"/>
              <a:gd name="connsiteX34" fmla="*/ 5694809 w 6116569"/>
              <a:gd name="connsiteY34" fmla="*/ 3141178 h 6879321"/>
              <a:gd name="connsiteX35" fmla="*/ 5566419 w 6116569"/>
              <a:gd name="connsiteY35" fmla="*/ 3301079 h 6879321"/>
              <a:gd name="connsiteX36" fmla="*/ 5415203 w 6116569"/>
              <a:gd name="connsiteY36" fmla="*/ 3397020 h 6879321"/>
              <a:gd name="connsiteX37" fmla="*/ 5612068 w 6116569"/>
              <a:gd name="connsiteY37" fmla="*/ 3432554 h 6879321"/>
              <a:gd name="connsiteX38" fmla="*/ 5206927 w 6116569"/>
              <a:gd name="connsiteY38" fmla="*/ 3599562 h 6879321"/>
              <a:gd name="connsiteX39" fmla="*/ 5301079 w 6116569"/>
              <a:gd name="connsiteY39" fmla="*/ 3723930 h 6879321"/>
              <a:gd name="connsiteX40" fmla="*/ 4507915 w 6116569"/>
              <a:gd name="connsiteY40" fmla="*/ 4306683 h 6879321"/>
              <a:gd name="connsiteX41" fmla="*/ 3982942 w 6116569"/>
              <a:gd name="connsiteY41" fmla="*/ 4587399 h 6879321"/>
              <a:gd name="connsiteX42" fmla="*/ 4185513 w 6116569"/>
              <a:gd name="connsiteY42" fmla="*/ 4541205 h 6879321"/>
              <a:gd name="connsiteX43" fmla="*/ 5212633 w 6116569"/>
              <a:gd name="connsiteY43" fmla="*/ 4455924 h 6879321"/>
              <a:gd name="connsiteX44" fmla="*/ 5312492 w 6116569"/>
              <a:gd name="connsiteY44" fmla="*/ 4473691 h 6879321"/>
              <a:gd name="connsiteX45" fmla="*/ 4596361 w 6116569"/>
              <a:gd name="connsiteY45" fmla="*/ 4818368 h 6879321"/>
              <a:gd name="connsiteX46" fmla="*/ 4873113 w 6116569"/>
              <a:gd name="connsiteY46" fmla="*/ 4885882 h 6879321"/>
              <a:gd name="connsiteX47" fmla="*/ 4935881 w 6116569"/>
              <a:gd name="connsiteY47" fmla="*/ 4914309 h 6879321"/>
              <a:gd name="connsiteX48" fmla="*/ 4873113 w 6116569"/>
              <a:gd name="connsiteY48" fmla="*/ 5003143 h 6879321"/>
              <a:gd name="connsiteX49" fmla="*/ 4721898 w 6116569"/>
              <a:gd name="connsiteY49" fmla="*/ 5095530 h 6879321"/>
              <a:gd name="connsiteX50" fmla="*/ 5132745 w 6116569"/>
              <a:gd name="connsiteY50" fmla="*/ 4949842 h 6879321"/>
              <a:gd name="connsiteX51" fmla="*/ 5101362 w 6116569"/>
              <a:gd name="connsiteY51" fmla="*/ 5081317 h 6879321"/>
              <a:gd name="connsiteX52" fmla="*/ 5138452 w 6116569"/>
              <a:gd name="connsiteY52" fmla="*/ 5198578 h 6879321"/>
              <a:gd name="connsiteX53" fmla="*/ 4904497 w 6116569"/>
              <a:gd name="connsiteY53" fmla="*/ 5362033 h 6879321"/>
              <a:gd name="connsiteX54" fmla="*/ 4579242 w 6116569"/>
              <a:gd name="connsiteY54" fmla="*/ 5674729 h 6879321"/>
              <a:gd name="connsiteX55" fmla="*/ 4253988 w 6116569"/>
              <a:gd name="connsiteY55" fmla="*/ 5884379 h 6879321"/>
              <a:gd name="connsiteX56" fmla="*/ 3985795 w 6116569"/>
              <a:gd name="connsiteY56" fmla="*/ 6069153 h 6879321"/>
              <a:gd name="connsiteX57" fmla="*/ 4231163 w 6116569"/>
              <a:gd name="connsiteY57" fmla="*/ 6030066 h 6879321"/>
              <a:gd name="connsiteX58" fmla="*/ 3814609 w 6116569"/>
              <a:gd name="connsiteY58" fmla="*/ 6317889 h 6879321"/>
              <a:gd name="connsiteX59" fmla="*/ 3751840 w 6116569"/>
              <a:gd name="connsiteY59" fmla="*/ 6339209 h 6879321"/>
              <a:gd name="connsiteX60" fmla="*/ 3089919 w 6116569"/>
              <a:gd name="connsiteY60" fmla="*/ 6563071 h 6879321"/>
              <a:gd name="connsiteX61" fmla="*/ 2961529 w 6116569"/>
              <a:gd name="connsiteY61" fmla="*/ 6662566 h 6879321"/>
              <a:gd name="connsiteX62" fmla="*/ 3107038 w 6116569"/>
              <a:gd name="connsiteY62" fmla="*/ 6673226 h 6879321"/>
              <a:gd name="connsiteX63" fmla="*/ 3594919 w 6116569"/>
              <a:gd name="connsiteY63" fmla="*/ 6591499 h 6879321"/>
              <a:gd name="connsiteX64" fmla="*/ 3261106 w 6116569"/>
              <a:gd name="connsiteY64" fmla="*/ 6726527 h 6879321"/>
              <a:gd name="connsiteX65" fmla="*/ 3620597 w 6116569"/>
              <a:gd name="connsiteY65" fmla="*/ 6740740 h 6879321"/>
              <a:gd name="connsiteX66" fmla="*/ 3703337 w 6116569"/>
              <a:gd name="connsiteY66" fmla="*/ 6826020 h 6879321"/>
              <a:gd name="connsiteX67" fmla="*/ 3689072 w 6116569"/>
              <a:gd name="connsiteY67" fmla="*/ 6879321 h 6879321"/>
              <a:gd name="connsiteX68" fmla="*/ 0 w 6116569"/>
              <a:gd name="connsiteY68" fmla="*/ 6879321 h 687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74" name="Picture 2" descr="In Real Life (TV series) - Wikipedia">
            <a:extLst>
              <a:ext uri="{FF2B5EF4-FFF2-40B4-BE49-F238E27FC236}">
                <a16:creationId xmlns:a16="http://schemas.microsoft.com/office/drawing/2014/main" id="{83751F9B-E14C-4B8F-A2D8-E4A419CA4DA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1134" y="2629040"/>
            <a:ext cx="3195204" cy="177333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1364252-35B3-442E-80E5-F0C25A4BE095}"/>
              </a:ext>
            </a:extLst>
          </p:cNvPr>
          <p:cNvSpPr>
            <a:spLocks noGrp="1"/>
          </p:cNvSpPr>
          <p:nvPr>
            <p:ph idx="1"/>
          </p:nvPr>
        </p:nvSpPr>
        <p:spPr>
          <a:xfrm>
            <a:off x="5858541" y="526312"/>
            <a:ext cx="6193464" cy="5789427"/>
          </a:xfrm>
        </p:spPr>
        <p:txBody>
          <a:bodyPr>
            <a:normAutofit lnSpcReduction="10000"/>
          </a:bodyPr>
          <a:lstStyle/>
          <a:p>
            <a:pPr>
              <a:lnSpc>
                <a:spcPct val="90000"/>
              </a:lnSpc>
            </a:pPr>
            <a:r>
              <a:rPr lang="en-US" sz="2400" dirty="0"/>
              <a:t>Boston adopted DA in 2006 and it’s still in use (partly because policy makers don’t like the idea of “trading priorities”)</a:t>
            </a:r>
          </a:p>
          <a:p>
            <a:pPr>
              <a:lnSpc>
                <a:spcPct val="90000"/>
              </a:lnSpc>
            </a:pPr>
            <a:r>
              <a:rPr lang="en-US" sz="2400" dirty="0"/>
              <a:t>New Orleans tried TTC for one year than back to DA partly because of priorities</a:t>
            </a:r>
          </a:p>
          <a:p>
            <a:pPr>
              <a:lnSpc>
                <a:spcPct val="90000"/>
              </a:lnSpc>
            </a:pPr>
            <a:r>
              <a:rPr lang="en-US" sz="2400" dirty="0"/>
              <a:t>NYC does its own version of DA with allowing schools to strategize on how to poach the best students</a:t>
            </a:r>
          </a:p>
          <a:p>
            <a:pPr>
              <a:lnSpc>
                <a:spcPct val="90000"/>
              </a:lnSpc>
            </a:pPr>
            <a:r>
              <a:rPr lang="en-US" sz="2400" dirty="0"/>
              <a:t>San </a:t>
            </a:r>
            <a:r>
              <a:rPr lang="en-US" sz="2400" dirty="0" err="1"/>
              <a:t>Fransico</a:t>
            </a:r>
            <a:r>
              <a:rPr lang="en-US" sz="2400" dirty="0"/>
              <a:t> approved TTC but never implemented it</a:t>
            </a:r>
          </a:p>
          <a:p>
            <a:pPr>
              <a:lnSpc>
                <a:spcPct val="90000"/>
              </a:lnSpc>
            </a:pPr>
            <a:r>
              <a:rPr lang="en-US" sz="2400" dirty="0"/>
              <a:t>More likely it has to do less with justified envy than it does with NYC and Boston choosing DA and how difficult it is to explain*</a:t>
            </a:r>
          </a:p>
        </p:txBody>
      </p:sp>
    </p:spTree>
    <p:extLst>
      <p:ext uri="{BB962C8B-B14F-4D97-AF65-F5344CB8AC3E}">
        <p14:creationId xmlns:p14="http://schemas.microsoft.com/office/powerpoint/2010/main" val="123941455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4" end="4"/>
                                            </p:txEl>
                                          </p:spTgt>
                                        </p:tgtEl>
                                        <p:attrNameLst>
                                          <p:attrName>style.visibility</p:attrName>
                                        </p:attrNameLst>
                                      </p:cBhvr>
                                      <p:to>
                                        <p:strVal val="visible"/>
                                      </p:to>
                                    </p:set>
                                    <p:animEffect transition="in" filter="wipe(down)">
                                      <p:cBhvr>
                                        <p:cTn id="79" dur="580">
                                          <p:stCondLst>
                                            <p:cond delay="0"/>
                                          </p:stCondLst>
                                        </p:cTn>
                                        <p:tgtEl>
                                          <p:spTgt spid="3">
                                            <p:txEl>
                                              <p:pRg st="4" end="4"/>
                                            </p:txEl>
                                          </p:spTgt>
                                        </p:tgtEl>
                                      </p:cBhvr>
                                    </p:animEffect>
                                    <p:anim calcmode="lin" valueType="num">
                                      <p:cBhvr>
                                        <p:cTn id="8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4" end="4"/>
                                            </p:txEl>
                                          </p:spTgt>
                                        </p:tgtEl>
                                      </p:cBhvr>
                                      <p:to x="100000" y="60000"/>
                                    </p:animScale>
                                    <p:animScale>
                                      <p:cBhvr>
                                        <p:cTn id="86" dur="166" decel="50000">
                                          <p:stCondLst>
                                            <p:cond delay="676"/>
                                          </p:stCondLst>
                                        </p:cTn>
                                        <p:tgtEl>
                                          <p:spTgt spid="3">
                                            <p:txEl>
                                              <p:pRg st="4" end="4"/>
                                            </p:txEl>
                                          </p:spTgt>
                                        </p:tgtEl>
                                      </p:cBhvr>
                                      <p:to x="100000" y="100000"/>
                                    </p:animScale>
                                    <p:animScale>
                                      <p:cBhvr>
                                        <p:cTn id="87" dur="26">
                                          <p:stCondLst>
                                            <p:cond delay="1312"/>
                                          </p:stCondLst>
                                        </p:cTn>
                                        <p:tgtEl>
                                          <p:spTgt spid="3">
                                            <p:txEl>
                                              <p:pRg st="4" end="4"/>
                                            </p:txEl>
                                          </p:spTgt>
                                        </p:tgtEl>
                                      </p:cBhvr>
                                      <p:to x="100000" y="80000"/>
                                    </p:animScale>
                                    <p:animScale>
                                      <p:cBhvr>
                                        <p:cTn id="88" dur="166" decel="50000">
                                          <p:stCondLst>
                                            <p:cond delay="1338"/>
                                          </p:stCondLst>
                                        </p:cTn>
                                        <p:tgtEl>
                                          <p:spTgt spid="3">
                                            <p:txEl>
                                              <p:pRg st="4" end="4"/>
                                            </p:txEl>
                                          </p:spTgt>
                                        </p:tgtEl>
                                      </p:cBhvr>
                                      <p:to x="100000" y="100000"/>
                                    </p:animScale>
                                    <p:animScale>
                                      <p:cBhvr>
                                        <p:cTn id="89" dur="26">
                                          <p:stCondLst>
                                            <p:cond delay="1642"/>
                                          </p:stCondLst>
                                        </p:cTn>
                                        <p:tgtEl>
                                          <p:spTgt spid="3">
                                            <p:txEl>
                                              <p:pRg st="4" end="4"/>
                                            </p:txEl>
                                          </p:spTgt>
                                        </p:tgtEl>
                                      </p:cBhvr>
                                      <p:to x="100000" y="90000"/>
                                    </p:animScale>
                                    <p:animScale>
                                      <p:cBhvr>
                                        <p:cTn id="90" dur="166" decel="50000">
                                          <p:stCondLst>
                                            <p:cond delay="1668"/>
                                          </p:stCondLst>
                                        </p:cTn>
                                        <p:tgtEl>
                                          <p:spTgt spid="3">
                                            <p:txEl>
                                              <p:pRg st="4" end="4"/>
                                            </p:txEl>
                                          </p:spTgt>
                                        </p:tgtEl>
                                      </p:cBhvr>
                                      <p:to x="100000" y="100000"/>
                                    </p:animScale>
                                    <p:animScale>
                                      <p:cBhvr>
                                        <p:cTn id="91" dur="26">
                                          <p:stCondLst>
                                            <p:cond delay="1808"/>
                                          </p:stCondLst>
                                        </p:cTn>
                                        <p:tgtEl>
                                          <p:spTgt spid="3">
                                            <p:txEl>
                                              <p:pRg st="4" end="4"/>
                                            </p:txEl>
                                          </p:spTgt>
                                        </p:tgtEl>
                                      </p:cBhvr>
                                      <p:to x="100000" y="95000"/>
                                    </p:animScale>
                                    <p:animScale>
                                      <p:cBhvr>
                                        <p:cTn id="92"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EC393DE-1394-4E5E-8479-8B46B8EE7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33334BC-A5C9-4E98-B2FE-3FB7AD4D0E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CC3749-FDE1-4576-81FA-01F7233D6F1C}"/>
              </a:ext>
            </a:extLst>
          </p:cNvPr>
          <p:cNvSpPr>
            <a:spLocks noGrp="1"/>
          </p:cNvSpPr>
          <p:nvPr>
            <p:ph type="title"/>
          </p:nvPr>
        </p:nvSpPr>
        <p:spPr>
          <a:xfrm>
            <a:off x="838200" y="713312"/>
            <a:ext cx="3200400" cy="5431376"/>
          </a:xfrm>
        </p:spPr>
        <p:txBody>
          <a:bodyPr>
            <a:normAutofit/>
          </a:bodyPr>
          <a:lstStyle/>
          <a:p>
            <a:r>
              <a:rPr lang="en-US">
                <a:solidFill>
                  <a:srgbClr val="DC819D"/>
                </a:solidFill>
              </a:rPr>
              <a:t>The pigeonhole principle</a:t>
            </a:r>
          </a:p>
        </p:txBody>
      </p:sp>
      <p:sp useBgFill="1">
        <p:nvSpPr>
          <p:cNvPr id="13" name="Freeform: Shape 12">
            <a:extLst>
              <a:ext uri="{FF2B5EF4-FFF2-40B4-BE49-F238E27FC236}">
                <a16:creationId xmlns:a16="http://schemas.microsoft.com/office/drawing/2014/main" id="{F7BB91D9-FCCF-4464-A06C-903EF4F37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4081" y="-3482"/>
            <a:ext cx="8047921" cy="6861482"/>
          </a:xfrm>
          <a:custGeom>
            <a:avLst/>
            <a:gdLst>
              <a:gd name="connsiteX0" fmla="*/ 58769 w 8047921"/>
              <a:gd name="connsiteY0" fmla="*/ 4239616 h 6861482"/>
              <a:gd name="connsiteX1" fmla="*/ 58894 w 8047921"/>
              <a:gd name="connsiteY1" fmla="*/ 4240495 h 6861482"/>
              <a:gd name="connsiteX2" fmla="*/ 59045 w 8047921"/>
              <a:gd name="connsiteY2" fmla="*/ 4241609 h 6861482"/>
              <a:gd name="connsiteX3" fmla="*/ 527473 w 8047921"/>
              <a:gd name="connsiteY3" fmla="*/ 0 h 6861482"/>
              <a:gd name="connsiteX4" fmla="*/ 8047921 w 8047921"/>
              <a:gd name="connsiteY4" fmla="*/ 0 h 6861482"/>
              <a:gd name="connsiteX5" fmla="*/ 8047921 w 8047921"/>
              <a:gd name="connsiteY5" fmla="*/ 6861482 h 6861482"/>
              <a:gd name="connsiteX6" fmla="*/ 1319860 w 8047921"/>
              <a:gd name="connsiteY6" fmla="*/ 6861482 h 6861482"/>
              <a:gd name="connsiteX7" fmla="*/ 1297994 w 8047921"/>
              <a:gd name="connsiteY7" fmla="*/ 6831011 h 6861482"/>
              <a:gd name="connsiteX8" fmla="*/ 1024504 w 8047921"/>
              <a:gd name="connsiteY8" fmla="*/ 6405892 h 6861482"/>
              <a:gd name="connsiteX9" fmla="*/ 843366 w 8047921"/>
              <a:gd name="connsiteY9" fmla="*/ 6082357 h 6861482"/>
              <a:gd name="connsiteX10" fmla="*/ 690198 w 8047921"/>
              <a:gd name="connsiteY10" fmla="*/ 5793573 h 6861482"/>
              <a:gd name="connsiteX11" fmla="*/ 777021 w 8047921"/>
              <a:gd name="connsiteY11" fmla="*/ 5729320 h 6861482"/>
              <a:gd name="connsiteX12" fmla="*/ 670606 w 8047921"/>
              <a:gd name="connsiteY12" fmla="*/ 5463560 h 6861482"/>
              <a:gd name="connsiteX13" fmla="*/ 332307 w 8047921"/>
              <a:gd name="connsiteY13" fmla="*/ 4640688 h 6861482"/>
              <a:gd name="connsiteX14" fmla="*/ 178764 w 8047921"/>
              <a:gd name="connsiteY14" fmla="*/ 4440302 h 6861482"/>
              <a:gd name="connsiteX15" fmla="*/ 102405 w 8047921"/>
              <a:gd name="connsiteY15" fmla="*/ 4371063 h 6861482"/>
              <a:gd name="connsiteX16" fmla="*/ 82464 w 8047921"/>
              <a:gd name="connsiteY16" fmla="*/ 4327380 h 6861482"/>
              <a:gd name="connsiteX17" fmla="*/ 72595 w 8047921"/>
              <a:gd name="connsiteY17" fmla="*/ 4327380 h 6861482"/>
              <a:gd name="connsiteX18" fmla="*/ 71105 w 8047921"/>
              <a:gd name="connsiteY18" fmla="*/ 4319440 h 6861482"/>
              <a:gd name="connsiteX19" fmla="*/ 63234 w 8047921"/>
              <a:gd name="connsiteY19" fmla="*/ 4265601 h 6861482"/>
              <a:gd name="connsiteX20" fmla="*/ 58391 w 8047921"/>
              <a:gd name="connsiteY20" fmla="*/ 4236887 h 6861482"/>
              <a:gd name="connsiteX21" fmla="*/ 58769 w 8047921"/>
              <a:gd name="connsiteY21" fmla="*/ 4239616 h 6861482"/>
              <a:gd name="connsiteX22" fmla="*/ 57161 w 8047921"/>
              <a:gd name="connsiteY22" fmla="*/ 4228245 h 6861482"/>
              <a:gd name="connsiteX23" fmla="*/ 55444 w 8047921"/>
              <a:gd name="connsiteY23" fmla="*/ 4216187 h 6861482"/>
              <a:gd name="connsiteX24" fmla="*/ 57173 w 8047921"/>
              <a:gd name="connsiteY24" fmla="*/ 4216187 h 6861482"/>
              <a:gd name="connsiteX25" fmla="*/ 46978 w 8047921"/>
              <a:gd name="connsiteY25" fmla="*/ 4153970 h 6861482"/>
              <a:gd name="connsiteX26" fmla="*/ 23198 w 8047921"/>
              <a:gd name="connsiteY26" fmla="*/ 4042035 h 6861482"/>
              <a:gd name="connsiteX27" fmla="*/ 12577 w 8047921"/>
              <a:gd name="connsiteY27" fmla="*/ 4017890 h 6861482"/>
              <a:gd name="connsiteX28" fmla="*/ 144506 w 8047921"/>
              <a:gd name="connsiteY28" fmla="*/ 3860429 h 6861482"/>
              <a:gd name="connsiteX29" fmla="*/ 22695 w 8047921"/>
              <a:gd name="connsiteY29" fmla="*/ 3800021 h 6861482"/>
              <a:gd name="connsiteX30" fmla="*/ 24220 w 8047921"/>
              <a:gd name="connsiteY30" fmla="*/ 3771718 h 6861482"/>
              <a:gd name="connsiteX31" fmla="*/ 27584 w 8047921"/>
              <a:gd name="connsiteY31" fmla="*/ 3757935 h 6861482"/>
              <a:gd name="connsiteX32" fmla="*/ 33375 w 8047921"/>
              <a:gd name="connsiteY32" fmla="*/ 3747325 h 6861482"/>
              <a:gd name="connsiteX33" fmla="*/ 77078 w 8047921"/>
              <a:gd name="connsiteY33" fmla="*/ 3705028 h 6861482"/>
              <a:gd name="connsiteX34" fmla="*/ 31331 w 8047921"/>
              <a:gd name="connsiteY34" fmla="*/ 3445525 h 6861482"/>
              <a:gd name="connsiteX35" fmla="*/ 3341 w 8047921"/>
              <a:gd name="connsiteY35" fmla="*/ 3405686 h 6861482"/>
              <a:gd name="connsiteX36" fmla="*/ 0 w 8047921"/>
              <a:gd name="connsiteY36" fmla="*/ 3393684 h 6861482"/>
              <a:gd name="connsiteX37" fmla="*/ 5588 w 8047921"/>
              <a:gd name="connsiteY37" fmla="*/ 3363918 h 6861482"/>
              <a:gd name="connsiteX38" fmla="*/ 28563 w 8047921"/>
              <a:gd name="connsiteY38" fmla="*/ 3279721 h 6861482"/>
              <a:gd name="connsiteX39" fmla="*/ 31618 w 8047921"/>
              <a:gd name="connsiteY39" fmla="*/ 3274732 h 6861482"/>
              <a:gd name="connsiteX40" fmla="*/ 54143 w 8047921"/>
              <a:gd name="connsiteY40" fmla="*/ 3204655 h 6861482"/>
              <a:gd name="connsiteX41" fmla="*/ 54066 w 8047921"/>
              <a:gd name="connsiteY41" fmla="*/ 3198166 h 6861482"/>
              <a:gd name="connsiteX42" fmla="*/ 59893 w 8047921"/>
              <a:gd name="connsiteY42" fmla="*/ 3181568 h 6861482"/>
              <a:gd name="connsiteX43" fmla="*/ 182871 w 8047921"/>
              <a:gd name="connsiteY43" fmla="*/ 3024678 h 6861482"/>
              <a:gd name="connsiteX44" fmla="*/ 305944 w 8047921"/>
              <a:gd name="connsiteY44" fmla="*/ 2810127 h 6861482"/>
              <a:gd name="connsiteX45" fmla="*/ 326259 w 8047921"/>
              <a:gd name="connsiteY45" fmla="*/ 2596949 h 6861482"/>
              <a:gd name="connsiteX46" fmla="*/ 556280 w 8047921"/>
              <a:gd name="connsiteY46" fmla="*/ 2524080 h 6861482"/>
              <a:gd name="connsiteX47" fmla="*/ 358274 w 8047921"/>
              <a:gd name="connsiteY47" fmla="*/ 2014028 h 6861482"/>
              <a:gd name="connsiteX48" fmla="*/ 340119 w 8047921"/>
              <a:gd name="connsiteY48" fmla="*/ 1914129 h 6861482"/>
              <a:gd name="connsiteX49" fmla="*/ 478258 w 8047921"/>
              <a:gd name="connsiteY49" fmla="*/ 1606217 h 6861482"/>
              <a:gd name="connsiteX50" fmla="*/ 500664 w 8047921"/>
              <a:gd name="connsiteY50" fmla="*/ 1556554 h 6861482"/>
              <a:gd name="connsiteX51" fmla="*/ 551219 w 8047921"/>
              <a:gd name="connsiteY51" fmla="*/ 1459414 h 6861482"/>
              <a:gd name="connsiteX52" fmla="*/ 687152 w 8047921"/>
              <a:gd name="connsiteY52" fmla="*/ 1466109 h 6861482"/>
              <a:gd name="connsiteX53" fmla="*/ 619370 w 8047921"/>
              <a:gd name="connsiteY53" fmla="*/ 1372761 h 6861482"/>
              <a:gd name="connsiteX54" fmla="*/ 491520 w 8047921"/>
              <a:gd name="connsiteY54" fmla="*/ 1080052 h 6861482"/>
              <a:gd name="connsiteX55" fmla="*/ 589761 w 8047921"/>
              <a:gd name="connsiteY55" fmla="*/ 854014 h 6861482"/>
              <a:gd name="connsiteX56" fmla="*/ 617929 w 8047921"/>
              <a:gd name="connsiteY56" fmla="*/ 821285 h 6861482"/>
              <a:gd name="connsiteX57" fmla="*/ 583503 w 8047921"/>
              <a:gd name="connsiteY57" fmla="*/ 760897 h 6861482"/>
              <a:gd name="connsiteX58" fmla="*/ 515241 w 8047921"/>
              <a:gd name="connsiteY58" fmla="*/ 560313 h 6861482"/>
              <a:gd name="connsiteX59" fmla="*/ 480798 w 8047921"/>
              <a:gd name="connsiteY59" fmla="*/ 423850 h 6861482"/>
              <a:gd name="connsiteX60" fmla="*/ 436755 w 8047921"/>
              <a:gd name="connsiteY60" fmla="*/ 361124 h 6861482"/>
              <a:gd name="connsiteX61" fmla="*/ 428051 w 8047921"/>
              <a:gd name="connsiteY61" fmla="*/ 314763 h 6861482"/>
              <a:gd name="connsiteX62" fmla="*/ 457954 w 8047921"/>
              <a:gd name="connsiteY62" fmla="*/ 104693 h 6861482"/>
              <a:gd name="connsiteX63" fmla="*/ 472694 w 8047921"/>
              <a:gd name="connsiteY63" fmla="*/ 52392 h 6861482"/>
              <a:gd name="connsiteX64" fmla="*/ 512572 w 8047921"/>
              <a:gd name="connsiteY64" fmla="*/ 23688 h 68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8047921" h="6861482">
                <a:moveTo>
                  <a:pt x="58769" y="4239616"/>
                </a:moveTo>
                <a:lnTo>
                  <a:pt x="58894" y="4240495"/>
                </a:lnTo>
                <a:cubicBezTo>
                  <a:pt x="59164" y="4242428"/>
                  <a:pt x="59171" y="4242505"/>
                  <a:pt x="59045" y="4241609"/>
                </a:cubicBezTo>
                <a:close/>
                <a:moveTo>
                  <a:pt x="527473" y="0"/>
                </a:moveTo>
                <a:lnTo>
                  <a:pt x="8047921" y="0"/>
                </a:lnTo>
                <a:lnTo>
                  <a:pt x="8047921" y="6861482"/>
                </a:lnTo>
                <a:lnTo>
                  <a:pt x="1319860" y="6861482"/>
                </a:lnTo>
                <a:lnTo>
                  <a:pt x="1297994" y="6831011"/>
                </a:lnTo>
                <a:cubicBezTo>
                  <a:pt x="1121436" y="6580901"/>
                  <a:pt x="1026069" y="6413841"/>
                  <a:pt x="1024504" y="6405892"/>
                </a:cubicBezTo>
                <a:cubicBezTo>
                  <a:pt x="995790" y="6256850"/>
                  <a:pt x="915502" y="6175982"/>
                  <a:pt x="843366" y="6082357"/>
                </a:cubicBezTo>
                <a:cubicBezTo>
                  <a:pt x="780556" y="6000311"/>
                  <a:pt x="713540" y="5913360"/>
                  <a:pt x="690198" y="5793573"/>
                </a:cubicBezTo>
                <a:cubicBezTo>
                  <a:pt x="659374" y="5634705"/>
                  <a:pt x="756440" y="5782527"/>
                  <a:pt x="777021" y="5729320"/>
                </a:cubicBezTo>
                <a:cubicBezTo>
                  <a:pt x="741019" y="5642157"/>
                  <a:pt x="683667" y="5556007"/>
                  <a:pt x="670606" y="5463560"/>
                </a:cubicBezTo>
                <a:cubicBezTo>
                  <a:pt x="624014" y="5129308"/>
                  <a:pt x="509280" y="4866180"/>
                  <a:pt x="332307" y="4640688"/>
                </a:cubicBezTo>
                <a:cubicBezTo>
                  <a:pt x="281557" y="4575550"/>
                  <a:pt x="249914" y="4473150"/>
                  <a:pt x="178764" y="4440302"/>
                </a:cubicBezTo>
                <a:cubicBezTo>
                  <a:pt x="144180" y="4424583"/>
                  <a:pt x="119969" y="4400506"/>
                  <a:pt x="102405" y="4371063"/>
                </a:cubicBezTo>
                <a:lnTo>
                  <a:pt x="82464" y="4327380"/>
                </a:lnTo>
                <a:lnTo>
                  <a:pt x="72595" y="4327380"/>
                </a:lnTo>
                <a:lnTo>
                  <a:pt x="71105" y="4319440"/>
                </a:lnTo>
                <a:cubicBezTo>
                  <a:pt x="68098" y="4300784"/>
                  <a:pt x="63569" y="4267782"/>
                  <a:pt x="63234" y="4265601"/>
                </a:cubicBezTo>
                <a:cubicBezTo>
                  <a:pt x="56185" y="4219786"/>
                  <a:pt x="57328" y="4229054"/>
                  <a:pt x="58391" y="4236887"/>
                </a:cubicBezTo>
                <a:lnTo>
                  <a:pt x="58769" y="4239616"/>
                </a:lnTo>
                <a:lnTo>
                  <a:pt x="57161" y="4228245"/>
                </a:lnTo>
                <a:lnTo>
                  <a:pt x="55444" y="4216187"/>
                </a:lnTo>
                <a:lnTo>
                  <a:pt x="57173" y="4216187"/>
                </a:lnTo>
                <a:lnTo>
                  <a:pt x="46978" y="4153970"/>
                </a:lnTo>
                <a:cubicBezTo>
                  <a:pt x="41098" y="4115040"/>
                  <a:pt x="34414" y="4076730"/>
                  <a:pt x="23198" y="4042035"/>
                </a:cubicBezTo>
                <a:lnTo>
                  <a:pt x="12577" y="4017890"/>
                </a:lnTo>
                <a:lnTo>
                  <a:pt x="144506" y="3860429"/>
                </a:lnTo>
                <a:cubicBezTo>
                  <a:pt x="103351" y="3777846"/>
                  <a:pt x="58276" y="3834526"/>
                  <a:pt x="22695" y="3800021"/>
                </a:cubicBezTo>
                <a:cubicBezTo>
                  <a:pt x="23786" y="3791627"/>
                  <a:pt x="23716" y="3781009"/>
                  <a:pt x="24220" y="3771718"/>
                </a:cubicBezTo>
                <a:lnTo>
                  <a:pt x="27584" y="3757935"/>
                </a:lnTo>
                <a:lnTo>
                  <a:pt x="33375" y="3747325"/>
                </a:lnTo>
                <a:lnTo>
                  <a:pt x="77078" y="3705028"/>
                </a:lnTo>
                <a:cubicBezTo>
                  <a:pt x="173055" y="3608961"/>
                  <a:pt x="158512" y="3588143"/>
                  <a:pt x="31331" y="3445525"/>
                </a:cubicBezTo>
                <a:cubicBezTo>
                  <a:pt x="18649" y="3431228"/>
                  <a:pt x="9488" y="3418102"/>
                  <a:pt x="3341" y="3405686"/>
                </a:cubicBezTo>
                <a:lnTo>
                  <a:pt x="0" y="3393684"/>
                </a:lnTo>
                <a:lnTo>
                  <a:pt x="5588" y="3363918"/>
                </a:lnTo>
                <a:lnTo>
                  <a:pt x="28563" y="3279721"/>
                </a:lnTo>
                <a:lnTo>
                  <a:pt x="31618" y="3274732"/>
                </a:lnTo>
                <a:cubicBezTo>
                  <a:pt x="41998" y="3256804"/>
                  <a:pt x="51127" y="3236251"/>
                  <a:pt x="54143" y="3204655"/>
                </a:cubicBezTo>
                <a:lnTo>
                  <a:pt x="54066" y="3198166"/>
                </a:lnTo>
                <a:lnTo>
                  <a:pt x="59893" y="3181568"/>
                </a:lnTo>
                <a:cubicBezTo>
                  <a:pt x="95562" y="3088781"/>
                  <a:pt x="138958" y="3020054"/>
                  <a:pt x="182871" y="3024678"/>
                </a:cubicBezTo>
                <a:cubicBezTo>
                  <a:pt x="138662" y="2798901"/>
                  <a:pt x="138662" y="2798901"/>
                  <a:pt x="305944" y="2810127"/>
                </a:cubicBezTo>
                <a:cubicBezTo>
                  <a:pt x="246290" y="2658988"/>
                  <a:pt x="247386" y="2624324"/>
                  <a:pt x="326259" y="2596949"/>
                </a:cubicBezTo>
                <a:cubicBezTo>
                  <a:pt x="402195" y="2570407"/>
                  <a:pt x="485357" y="2575904"/>
                  <a:pt x="556280" y="2524080"/>
                </a:cubicBezTo>
                <a:cubicBezTo>
                  <a:pt x="498302" y="2335317"/>
                  <a:pt x="486850" y="2130710"/>
                  <a:pt x="358274" y="2014028"/>
                </a:cubicBezTo>
                <a:cubicBezTo>
                  <a:pt x="338015" y="1995898"/>
                  <a:pt x="325730" y="1940125"/>
                  <a:pt x="340119" y="1914129"/>
                </a:cubicBezTo>
                <a:cubicBezTo>
                  <a:pt x="391157" y="1817105"/>
                  <a:pt x="329468" y="1592503"/>
                  <a:pt x="478258" y="1606217"/>
                </a:cubicBezTo>
                <a:cubicBezTo>
                  <a:pt x="496627" y="1607581"/>
                  <a:pt x="514137" y="1590108"/>
                  <a:pt x="500664" y="1556554"/>
                </a:cubicBezTo>
                <a:cubicBezTo>
                  <a:pt x="454384" y="1442049"/>
                  <a:pt x="514266" y="1463610"/>
                  <a:pt x="551219" y="1459414"/>
                </a:cubicBezTo>
                <a:cubicBezTo>
                  <a:pt x="595940" y="1454776"/>
                  <a:pt x="644530" y="1511622"/>
                  <a:pt x="687152" y="1466109"/>
                </a:cubicBezTo>
                <a:cubicBezTo>
                  <a:pt x="679388" y="1405223"/>
                  <a:pt x="643786" y="1397333"/>
                  <a:pt x="619370" y="1372761"/>
                </a:cubicBezTo>
                <a:cubicBezTo>
                  <a:pt x="548020" y="1300280"/>
                  <a:pt x="490448" y="1221065"/>
                  <a:pt x="491520" y="1080052"/>
                </a:cubicBezTo>
                <a:cubicBezTo>
                  <a:pt x="492222" y="966113"/>
                  <a:pt x="487698" y="864105"/>
                  <a:pt x="589761" y="854014"/>
                </a:cubicBezTo>
                <a:cubicBezTo>
                  <a:pt x="605798" y="852486"/>
                  <a:pt x="614435" y="839840"/>
                  <a:pt x="617929" y="821285"/>
                </a:cubicBezTo>
                <a:cubicBezTo>
                  <a:pt x="606975" y="799992"/>
                  <a:pt x="596528" y="778040"/>
                  <a:pt x="583503" y="760897"/>
                </a:cubicBezTo>
                <a:cubicBezTo>
                  <a:pt x="539748" y="704450"/>
                  <a:pt x="526482" y="633687"/>
                  <a:pt x="515241" y="560313"/>
                </a:cubicBezTo>
                <a:cubicBezTo>
                  <a:pt x="508001" y="513531"/>
                  <a:pt x="499292" y="467166"/>
                  <a:pt x="480798" y="423850"/>
                </a:cubicBezTo>
                <a:cubicBezTo>
                  <a:pt x="469533" y="397046"/>
                  <a:pt x="455191" y="375704"/>
                  <a:pt x="436755" y="361124"/>
                </a:cubicBezTo>
                <a:cubicBezTo>
                  <a:pt x="420701" y="347903"/>
                  <a:pt x="416284" y="334407"/>
                  <a:pt x="428051" y="314763"/>
                </a:cubicBezTo>
                <a:cubicBezTo>
                  <a:pt x="461326" y="258432"/>
                  <a:pt x="476043" y="191375"/>
                  <a:pt x="457954" y="104693"/>
                </a:cubicBezTo>
                <a:cubicBezTo>
                  <a:pt x="452484" y="78523"/>
                  <a:pt x="457495" y="58007"/>
                  <a:pt x="472694" y="52392"/>
                </a:cubicBezTo>
                <a:cubicBezTo>
                  <a:pt x="488509" y="46345"/>
                  <a:pt x="501512" y="36363"/>
                  <a:pt x="512572" y="2368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F636035F-2C78-4EAE-9272-9CC6C173B01B}"/>
              </a:ext>
            </a:extLst>
          </p:cNvPr>
          <p:cNvGraphicFramePr>
            <a:graphicFrameLocks noGrp="1"/>
          </p:cNvGraphicFramePr>
          <p:nvPr>
            <p:ph idx="1"/>
            <p:extLst>
              <p:ext uri="{D42A27DB-BD31-4B8C-83A1-F6EECF244321}">
                <p14:modId xmlns:p14="http://schemas.microsoft.com/office/powerpoint/2010/main" val="3761374953"/>
              </p:ext>
            </p:extLst>
          </p:nvPr>
        </p:nvGraphicFramePr>
        <p:xfrm>
          <a:off x="5550568" y="713312"/>
          <a:ext cx="5803231" cy="5494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032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graphicEl>
                                              <a:dgm id="{F970A282-30A1-48BF-B638-BDF21859A714}"/>
                                            </p:graphicEl>
                                          </p:spTgt>
                                        </p:tgtEl>
                                        <p:attrNameLst>
                                          <p:attrName>style.visibility</p:attrName>
                                        </p:attrNameLst>
                                      </p:cBhvr>
                                      <p:to>
                                        <p:strVal val="visible"/>
                                      </p:to>
                                    </p:set>
                                    <p:anim calcmode="lin" valueType="num">
                                      <p:cBhvr>
                                        <p:cTn id="7" dur="500" fill="hold"/>
                                        <p:tgtEl>
                                          <p:spTgt spid="5">
                                            <p:graphicEl>
                                              <a:dgm id="{F970A282-30A1-48BF-B638-BDF21859A714}"/>
                                            </p:graphicEl>
                                          </p:spTgt>
                                        </p:tgtEl>
                                        <p:attrNameLst>
                                          <p:attrName>ppt_w</p:attrName>
                                        </p:attrNameLst>
                                      </p:cBhvr>
                                      <p:tavLst>
                                        <p:tav tm="0">
                                          <p:val>
                                            <p:fltVal val="0"/>
                                          </p:val>
                                        </p:tav>
                                        <p:tav tm="100000">
                                          <p:val>
                                            <p:strVal val="#ppt_w"/>
                                          </p:val>
                                        </p:tav>
                                      </p:tavLst>
                                    </p:anim>
                                    <p:anim calcmode="lin" valueType="num">
                                      <p:cBhvr>
                                        <p:cTn id="8" dur="500" fill="hold"/>
                                        <p:tgtEl>
                                          <p:spTgt spid="5">
                                            <p:graphicEl>
                                              <a:dgm id="{F970A282-30A1-48BF-B638-BDF21859A714}"/>
                                            </p:graphicEl>
                                          </p:spTgt>
                                        </p:tgtEl>
                                        <p:attrNameLst>
                                          <p:attrName>ppt_h</p:attrName>
                                        </p:attrNameLst>
                                      </p:cBhvr>
                                      <p:tavLst>
                                        <p:tav tm="0">
                                          <p:val>
                                            <p:fltVal val="0"/>
                                          </p:val>
                                        </p:tav>
                                        <p:tav tm="100000">
                                          <p:val>
                                            <p:strVal val="#ppt_h"/>
                                          </p:val>
                                        </p:tav>
                                      </p:tavLst>
                                    </p:anim>
                                    <p:animEffect transition="in" filter="fade">
                                      <p:cBhvr>
                                        <p:cTn id="9" dur="500"/>
                                        <p:tgtEl>
                                          <p:spTgt spid="5">
                                            <p:graphicEl>
                                              <a:dgm id="{F970A282-30A1-48BF-B638-BDF21859A714}"/>
                                            </p:graphic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graphicEl>
                                              <a:dgm id="{77A35D09-E207-4FE3-9FDB-FACC4A3D33BF}"/>
                                            </p:graphicEl>
                                          </p:spTgt>
                                        </p:tgtEl>
                                        <p:attrNameLst>
                                          <p:attrName>style.visibility</p:attrName>
                                        </p:attrNameLst>
                                      </p:cBhvr>
                                      <p:to>
                                        <p:strVal val="visible"/>
                                      </p:to>
                                    </p:set>
                                    <p:anim calcmode="lin" valueType="num">
                                      <p:cBhvr>
                                        <p:cTn id="12" dur="500" fill="hold"/>
                                        <p:tgtEl>
                                          <p:spTgt spid="5">
                                            <p:graphicEl>
                                              <a:dgm id="{77A35D09-E207-4FE3-9FDB-FACC4A3D33BF}"/>
                                            </p:graphicEl>
                                          </p:spTgt>
                                        </p:tgtEl>
                                        <p:attrNameLst>
                                          <p:attrName>ppt_w</p:attrName>
                                        </p:attrNameLst>
                                      </p:cBhvr>
                                      <p:tavLst>
                                        <p:tav tm="0">
                                          <p:val>
                                            <p:fltVal val="0"/>
                                          </p:val>
                                        </p:tav>
                                        <p:tav tm="100000">
                                          <p:val>
                                            <p:strVal val="#ppt_w"/>
                                          </p:val>
                                        </p:tav>
                                      </p:tavLst>
                                    </p:anim>
                                    <p:anim calcmode="lin" valueType="num">
                                      <p:cBhvr>
                                        <p:cTn id="13" dur="500" fill="hold"/>
                                        <p:tgtEl>
                                          <p:spTgt spid="5">
                                            <p:graphicEl>
                                              <a:dgm id="{77A35D09-E207-4FE3-9FDB-FACC4A3D33BF}"/>
                                            </p:graphicEl>
                                          </p:spTgt>
                                        </p:tgtEl>
                                        <p:attrNameLst>
                                          <p:attrName>ppt_h</p:attrName>
                                        </p:attrNameLst>
                                      </p:cBhvr>
                                      <p:tavLst>
                                        <p:tav tm="0">
                                          <p:val>
                                            <p:fltVal val="0"/>
                                          </p:val>
                                        </p:tav>
                                        <p:tav tm="100000">
                                          <p:val>
                                            <p:strVal val="#ppt_h"/>
                                          </p:val>
                                        </p:tav>
                                      </p:tavLst>
                                    </p:anim>
                                    <p:animEffect transition="in" filter="fade">
                                      <p:cBhvr>
                                        <p:cTn id="14" dur="500"/>
                                        <p:tgtEl>
                                          <p:spTgt spid="5">
                                            <p:graphicEl>
                                              <a:dgm id="{77A35D09-E207-4FE3-9FDB-FACC4A3D33BF}"/>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5">
                                            <p:graphicEl>
                                              <a:dgm id="{1C8017A6-5F5F-415F-88B9-BC8A1C1A05BC}"/>
                                            </p:graphicEl>
                                          </p:spTgt>
                                        </p:tgtEl>
                                        <p:attrNameLst>
                                          <p:attrName>style.visibility</p:attrName>
                                        </p:attrNameLst>
                                      </p:cBhvr>
                                      <p:to>
                                        <p:strVal val="visible"/>
                                      </p:to>
                                    </p:set>
                                    <p:anim calcmode="lin" valueType="num">
                                      <p:cBhvr>
                                        <p:cTn id="19" dur="500" fill="hold"/>
                                        <p:tgtEl>
                                          <p:spTgt spid="5">
                                            <p:graphicEl>
                                              <a:dgm id="{1C8017A6-5F5F-415F-88B9-BC8A1C1A05BC}"/>
                                            </p:graphicEl>
                                          </p:spTgt>
                                        </p:tgtEl>
                                        <p:attrNameLst>
                                          <p:attrName>ppt_w</p:attrName>
                                        </p:attrNameLst>
                                      </p:cBhvr>
                                      <p:tavLst>
                                        <p:tav tm="0">
                                          <p:val>
                                            <p:fltVal val="0"/>
                                          </p:val>
                                        </p:tav>
                                        <p:tav tm="100000">
                                          <p:val>
                                            <p:strVal val="#ppt_w"/>
                                          </p:val>
                                        </p:tav>
                                      </p:tavLst>
                                    </p:anim>
                                    <p:anim calcmode="lin" valueType="num">
                                      <p:cBhvr>
                                        <p:cTn id="20" dur="500" fill="hold"/>
                                        <p:tgtEl>
                                          <p:spTgt spid="5">
                                            <p:graphicEl>
                                              <a:dgm id="{1C8017A6-5F5F-415F-88B9-BC8A1C1A05BC}"/>
                                            </p:graphicEl>
                                          </p:spTgt>
                                        </p:tgtEl>
                                        <p:attrNameLst>
                                          <p:attrName>ppt_h</p:attrName>
                                        </p:attrNameLst>
                                      </p:cBhvr>
                                      <p:tavLst>
                                        <p:tav tm="0">
                                          <p:val>
                                            <p:fltVal val="0"/>
                                          </p:val>
                                        </p:tav>
                                        <p:tav tm="100000">
                                          <p:val>
                                            <p:strVal val="#ppt_h"/>
                                          </p:val>
                                        </p:tav>
                                      </p:tavLst>
                                    </p:anim>
                                    <p:animEffect transition="in" filter="fade">
                                      <p:cBhvr>
                                        <p:cTn id="21" dur="500"/>
                                        <p:tgtEl>
                                          <p:spTgt spid="5">
                                            <p:graphicEl>
                                              <a:dgm id="{1C8017A6-5F5F-415F-88B9-BC8A1C1A05BC}"/>
                                            </p:graphicEl>
                                          </p:spTgt>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5">
                                            <p:graphicEl>
                                              <a:dgm id="{8BDD94D0-F9A4-472C-A740-EC8C007257A6}"/>
                                            </p:graphicEl>
                                          </p:spTgt>
                                        </p:tgtEl>
                                        <p:attrNameLst>
                                          <p:attrName>style.visibility</p:attrName>
                                        </p:attrNameLst>
                                      </p:cBhvr>
                                      <p:to>
                                        <p:strVal val="visible"/>
                                      </p:to>
                                    </p:set>
                                    <p:anim calcmode="lin" valueType="num">
                                      <p:cBhvr>
                                        <p:cTn id="24" dur="500" fill="hold"/>
                                        <p:tgtEl>
                                          <p:spTgt spid="5">
                                            <p:graphicEl>
                                              <a:dgm id="{8BDD94D0-F9A4-472C-A740-EC8C007257A6}"/>
                                            </p:graphicEl>
                                          </p:spTgt>
                                        </p:tgtEl>
                                        <p:attrNameLst>
                                          <p:attrName>ppt_w</p:attrName>
                                        </p:attrNameLst>
                                      </p:cBhvr>
                                      <p:tavLst>
                                        <p:tav tm="0">
                                          <p:val>
                                            <p:fltVal val="0"/>
                                          </p:val>
                                        </p:tav>
                                        <p:tav tm="100000">
                                          <p:val>
                                            <p:strVal val="#ppt_w"/>
                                          </p:val>
                                        </p:tav>
                                      </p:tavLst>
                                    </p:anim>
                                    <p:anim calcmode="lin" valueType="num">
                                      <p:cBhvr>
                                        <p:cTn id="25" dur="500" fill="hold"/>
                                        <p:tgtEl>
                                          <p:spTgt spid="5">
                                            <p:graphicEl>
                                              <a:dgm id="{8BDD94D0-F9A4-472C-A740-EC8C007257A6}"/>
                                            </p:graphicEl>
                                          </p:spTgt>
                                        </p:tgtEl>
                                        <p:attrNameLst>
                                          <p:attrName>ppt_h</p:attrName>
                                        </p:attrNameLst>
                                      </p:cBhvr>
                                      <p:tavLst>
                                        <p:tav tm="0">
                                          <p:val>
                                            <p:fltVal val="0"/>
                                          </p:val>
                                        </p:tav>
                                        <p:tav tm="100000">
                                          <p:val>
                                            <p:strVal val="#ppt_h"/>
                                          </p:val>
                                        </p:tav>
                                      </p:tavLst>
                                    </p:anim>
                                    <p:animEffect transition="in" filter="fade">
                                      <p:cBhvr>
                                        <p:cTn id="26" dur="500"/>
                                        <p:tgtEl>
                                          <p:spTgt spid="5">
                                            <p:graphicEl>
                                              <a:dgm id="{8BDD94D0-F9A4-472C-A740-EC8C007257A6}"/>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5">
                                            <p:graphicEl>
                                              <a:dgm id="{E5C94CD4-8570-4BFB-964A-1A8DAD29D804}"/>
                                            </p:graphicEl>
                                          </p:spTgt>
                                        </p:tgtEl>
                                        <p:attrNameLst>
                                          <p:attrName>style.visibility</p:attrName>
                                        </p:attrNameLst>
                                      </p:cBhvr>
                                      <p:to>
                                        <p:strVal val="visible"/>
                                      </p:to>
                                    </p:set>
                                    <p:anim calcmode="lin" valueType="num">
                                      <p:cBhvr>
                                        <p:cTn id="31" dur="500" fill="hold"/>
                                        <p:tgtEl>
                                          <p:spTgt spid="5">
                                            <p:graphicEl>
                                              <a:dgm id="{E5C94CD4-8570-4BFB-964A-1A8DAD29D804}"/>
                                            </p:graphicEl>
                                          </p:spTgt>
                                        </p:tgtEl>
                                        <p:attrNameLst>
                                          <p:attrName>ppt_w</p:attrName>
                                        </p:attrNameLst>
                                      </p:cBhvr>
                                      <p:tavLst>
                                        <p:tav tm="0">
                                          <p:val>
                                            <p:fltVal val="0"/>
                                          </p:val>
                                        </p:tav>
                                        <p:tav tm="100000">
                                          <p:val>
                                            <p:strVal val="#ppt_w"/>
                                          </p:val>
                                        </p:tav>
                                      </p:tavLst>
                                    </p:anim>
                                    <p:anim calcmode="lin" valueType="num">
                                      <p:cBhvr>
                                        <p:cTn id="32" dur="500" fill="hold"/>
                                        <p:tgtEl>
                                          <p:spTgt spid="5">
                                            <p:graphicEl>
                                              <a:dgm id="{E5C94CD4-8570-4BFB-964A-1A8DAD29D804}"/>
                                            </p:graphicEl>
                                          </p:spTgt>
                                        </p:tgtEl>
                                        <p:attrNameLst>
                                          <p:attrName>ppt_h</p:attrName>
                                        </p:attrNameLst>
                                      </p:cBhvr>
                                      <p:tavLst>
                                        <p:tav tm="0">
                                          <p:val>
                                            <p:fltVal val="0"/>
                                          </p:val>
                                        </p:tav>
                                        <p:tav tm="100000">
                                          <p:val>
                                            <p:strVal val="#ppt_h"/>
                                          </p:val>
                                        </p:tav>
                                      </p:tavLst>
                                    </p:anim>
                                    <p:animEffect transition="in" filter="fade">
                                      <p:cBhvr>
                                        <p:cTn id="33" dur="500"/>
                                        <p:tgtEl>
                                          <p:spTgt spid="5">
                                            <p:graphicEl>
                                              <a:dgm id="{E5C94CD4-8570-4BFB-964A-1A8DAD29D804}"/>
                                            </p:graphicEl>
                                          </p:spTgt>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5">
                                            <p:graphicEl>
                                              <a:dgm id="{356BBFC7-0BFF-40F4-BCC8-FA2359FE5494}"/>
                                            </p:graphicEl>
                                          </p:spTgt>
                                        </p:tgtEl>
                                        <p:attrNameLst>
                                          <p:attrName>style.visibility</p:attrName>
                                        </p:attrNameLst>
                                      </p:cBhvr>
                                      <p:to>
                                        <p:strVal val="visible"/>
                                      </p:to>
                                    </p:set>
                                    <p:anim calcmode="lin" valueType="num">
                                      <p:cBhvr>
                                        <p:cTn id="36" dur="500" fill="hold"/>
                                        <p:tgtEl>
                                          <p:spTgt spid="5">
                                            <p:graphicEl>
                                              <a:dgm id="{356BBFC7-0BFF-40F4-BCC8-FA2359FE5494}"/>
                                            </p:graphicEl>
                                          </p:spTgt>
                                        </p:tgtEl>
                                        <p:attrNameLst>
                                          <p:attrName>ppt_w</p:attrName>
                                        </p:attrNameLst>
                                      </p:cBhvr>
                                      <p:tavLst>
                                        <p:tav tm="0">
                                          <p:val>
                                            <p:fltVal val="0"/>
                                          </p:val>
                                        </p:tav>
                                        <p:tav tm="100000">
                                          <p:val>
                                            <p:strVal val="#ppt_w"/>
                                          </p:val>
                                        </p:tav>
                                      </p:tavLst>
                                    </p:anim>
                                    <p:anim calcmode="lin" valueType="num">
                                      <p:cBhvr>
                                        <p:cTn id="37" dur="500" fill="hold"/>
                                        <p:tgtEl>
                                          <p:spTgt spid="5">
                                            <p:graphicEl>
                                              <a:dgm id="{356BBFC7-0BFF-40F4-BCC8-FA2359FE5494}"/>
                                            </p:graphicEl>
                                          </p:spTgt>
                                        </p:tgtEl>
                                        <p:attrNameLst>
                                          <p:attrName>ppt_h</p:attrName>
                                        </p:attrNameLst>
                                      </p:cBhvr>
                                      <p:tavLst>
                                        <p:tav tm="0">
                                          <p:val>
                                            <p:fltVal val="0"/>
                                          </p:val>
                                        </p:tav>
                                        <p:tav tm="100000">
                                          <p:val>
                                            <p:strVal val="#ppt_h"/>
                                          </p:val>
                                        </p:tav>
                                      </p:tavLst>
                                    </p:anim>
                                    <p:animEffect transition="in" filter="fade">
                                      <p:cBhvr>
                                        <p:cTn id="38" dur="500"/>
                                        <p:tgtEl>
                                          <p:spTgt spid="5">
                                            <p:graphicEl>
                                              <a:dgm id="{356BBFC7-0BFF-40F4-BCC8-FA2359FE549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D4A61-7C57-43D9-9FB6-E9238BAB0999}"/>
              </a:ext>
            </a:extLst>
          </p:cNvPr>
          <p:cNvSpPr>
            <a:spLocks noGrp="1"/>
          </p:cNvSpPr>
          <p:nvPr>
            <p:ph type="title"/>
          </p:nvPr>
        </p:nvSpPr>
        <p:spPr/>
        <p:txBody>
          <a:bodyPr/>
          <a:lstStyle/>
          <a:p>
            <a:r>
              <a:rPr lang="en-US" dirty="0"/>
              <a:t>Priority classes</a:t>
            </a:r>
          </a:p>
        </p:txBody>
      </p:sp>
      <p:graphicFrame>
        <p:nvGraphicFramePr>
          <p:cNvPr id="9" name="Content Placeholder 2">
            <a:extLst>
              <a:ext uri="{FF2B5EF4-FFF2-40B4-BE49-F238E27FC236}">
                <a16:creationId xmlns:a16="http://schemas.microsoft.com/office/drawing/2014/main" id="{2B8F0332-3C9F-445D-8363-63FF7DEE0757}"/>
              </a:ext>
            </a:extLst>
          </p:cNvPr>
          <p:cNvGraphicFramePr>
            <a:graphicFrameLocks noGrp="1"/>
          </p:cNvGraphicFramePr>
          <p:nvPr>
            <p:ph idx="1"/>
            <p:extLst>
              <p:ext uri="{D42A27DB-BD31-4B8C-83A1-F6EECF244321}">
                <p14:modId xmlns:p14="http://schemas.microsoft.com/office/powerpoint/2010/main" val="4207640327"/>
              </p:ext>
            </p:extLst>
          </p:nvPr>
        </p:nvGraphicFramePr>
        <p:xfrm>
          <a:off x="838200" y="2011680"/>
          <a:ext cx="10515600" cy="416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716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
                                            <p:graphicEl>
                                              <a:dgm id="{A6825FB0-C593-4246-9506-BBE7AD01AA77}"/>
                                            </p:graphicEl>
                                          </p:spTgt>
                                        </p:tgtEl>
                                        <p:attrNameLst>
                                          <p:attrName>style.visibility</p:attrName>
                                        </p:attrNameLst>
                                      </p:cBhvr>
                                      <p:to>
                                        <p:strVal val="visible"/>
                                      </p:to>
                                    </p:set>
                                    <p:anim calcmode="lin" valueType="num">
                                      <p:cBhvr>
                                        <p:cTn id="7" dur="1000" fill="hold"/>
                                        <p:tgtEl>
                                          <p:spTgt spid="9">
                                            <p:graphicEl>
                                              <a:dgm id="{A6825FB0-C593-4246-9506-BBE7AD01AA77}"/>
                                            </p:graphicEl>
                                          </p:spTgt>
                                        </p:tgtEl>
                                        <p:attrNameLst>
                                          <p:attrName>ppt_w</p:attrName>
                                        </p:attrNameLst>
                                      </p:cBhvr>
                                      <p:tavLst>
                                        <p:tav tm="0">
                                          <p:val>
                                            <p:fltVal val="0"/>
                                          </p:val>
                                        </p:tav>
                                        <p:tav tm="100000">
                                          <p:val>
                                            <p:strVal val="#ppt_w"/>
                                          </p:val>
                                        </p:tav>
                                      </p:tavLst>
                                    </p:anim>
                                    <p:anim calcmode="lin" valueType="num">
                                      <p:cBhvr>
                                        <p:cTn id="8" dur="1000" fill="hold"/>
                                        <p:tgtEl>
                                          <p:spTgt spid="9">
                                            <p:graphicEl>
                                              <a:dgm id="{A6825FB0-C593-4246-9506-BBE7AD01AA77}"/>
                                            </p:graphicEl>
                                          </p:spTgt>
                                        </p:tgtEl>
                                        <p:attrNameLst>
                                          <p:attrName>ppt_h</p:attrName>
                                        </p:attrNameLst>
                                      </p:cBhvr>
                                      <p:tavLst>
                                        <p:tav tm="0">
                                          <p:val>
                                            <p:fltVal val="0"/>
                                          </p:val>
                                        </p:tav>
                                        <p:tav tm="100000">
                                          <p:val>
                                            <p:strVal val="#ppt_h"/>
                                          </p:val>
                                        </p:tav>
                                      </p:tavLst>
                                    </p:anim>
                                    <p:anim calcmode="lin" valueType="num">
                                      <p:cBhvr>
                                        <p:cTn id="9" dur="1000" fill="hold"/>
                                        <p:tgtEl>
                                          <p:spTgt spid="9">
                                            <p:graphicEl>
                                              <a:dgm id="{A6825FB0-C593-4246-9506-BBE7AD01AA77}"/>
                                            </p:graphicEl>
                                          </p:spTgt>
                                        </p:tgtEl>
                                        <p:attrNameLst>
                                          <p:attrName>style.rotation</p:attrName>
                                        </p:attrNameLst>
                                      </p:cBhvr>
                                      <p:tavLst>
                                        <p:tav tm="0">
                                          <p:val>
                                            <p:fltVal val="90"/>
                                          </p:val>
                                        </p:tav>
                                        <p:tav tm="100000">
                                          <p:val>
                                            <p:fltVal val="0"/>
                                          </p:val>
                                        </p:tav>
                                      </p:tavLst>
                                    </p:anim>
                                    <p:animEffect transition="in" filter="fade">
                                      <p:cBhvr>
                                        <p:cTn id="10" dur="1000"/>
                                        <p:tgtEl>
                                          <p:spTgt spid="9">
                                            <p:graphicEl>
                                              <a:dgm id="{A6825FB0-C593-4246-9506-BBE7AD01AA77}"/>
                                            </p:graphic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9">
                                            <p:graphicEl>
                                              <a:dgm id="{749B740A-2DCF-4E6E-A020-29FDC6A6676D}"/>
                                            </p:graphicEl>
                                          </p:spTgt>
                                        </p:tgtEl>
                                        <p:attrNameLst>
                                          <p:attrName>style.visibility</p:attrName>
                                        </p:attrNameLst>
                                      </p:cBhvr>
                                      <p:to>
                                        <p:strVal val="visible"/>
                                      </p:to>
                                    </p:set>
                                    <p:anim calcmode="lin" valueType="num">
                                      <p:cBhvr>
                                        <p:cTn id="13" dur="1000" fill="hold"/>
                                        <p:tgtEl>
                                          <p:spTgt spid="9">
                                            <p:graphicEl>
                                              <a:dgm id="{749B740A-2DCF-4E6E-A020-29FDC6A6676D}"/>
                                            </p:graphicEl>
                                          </p:spTgt>
                                        </p:tgtEl>
                                        <p:attrNameLst>
                                          <p:attrName>ppt_w</p:attrName>
                                        </p:attrNameLst>
                                      </p:cBhvr>
                                      <p:tavLst>
                                        <p:tav tm="0">
                                          <p:val>
                                            <p:fltVal val="0"/>
                                          </p:val>
                                        </p:tav>
                                        <p:tav tm="100000">
                                          <p:val>
                                            <p:strVal val="#ppt_w"/>
                                          </p:val>
                                        </p:tav>
                                      </p:tavLst>
                                    </p:anim>
                                    <p:anim calcmode="lin" valueType="num">
                                      <p:cBhvr>
                                        <p:cTn id="14" dur="1000" fill="hold"/>
                                        <p:tgtEl>
                                          <p:spTgt spid="9">
                                            <p:graphicEl>
                                              <a:dgm id="{749B740A-2DCF-4E6E-A020-29FDC6A6676D}"/>
                                            </p:graphicEl>
                                          </p:spTgt>
                                        </p:tgtEl>
                                        <p:attrNameLst>
                                          <p:attrName>ppt_h</p:attrName>
                                        </p:attrNameLst>
                                      </p:cBhvr>
                                      <p:tavLst>
                                        <p:tav tm="0">
                                          <p:val>
                                            <p:fltVal val="0"/>
                                          </p:val>
                                        </p:tav>
                                        <p:tav tm="100000">
                                          <p:val>
                                            <p:strVal val="#ppt_h"/>
                                          </p:val>
                                        </p:tav>
                                      </p:tavLst>
                                    </p:anim>
                                    <p:anim calcmode="lin" valueType="num">
                                      <p:cBhvr>
                                        <p:cTn id="15" dur="1000" fill="hold"/>
                                        <p:tgtEl>
                                          <p:spTgt spid="9">
                                            <p:graphicEl>
                                              <a:dgm id="{749B740A-2DCF-4E6E-A020-29FDC6A6676D}"/>
                                            </p:graphicEl>
                                          </p:spTgt>
                                        </p:tgtEl>
                                        <p:attrNameLst>
                                          <p:attrName>style.rotation</p:attrName>
                                        </p:attrNameLst>
                                      </p:cBhvr>
                                      <p:tavLst>
                                        <p:tav tm="0">
                                          <p:val>
                                            <p:fltVal val="90"/>
                                          </p:val>
                                        </p:tav>
                                        <p:tav tm="100000">
                                          <p:val>
                                            <p:fltVal val="0"/>
                                          </p:val>
                                        </p:tav>
                                      </p:tavLst>
                                    </p:anim>
                                    <p:animEffect transition="in" filter="fade">
                                      <p:cBhvr>
                                        <p:cTn id="16" dur="1000"/>
                                        <p:tgtEl>
                                          <p:spTgt spid="9">
                                            <p:graphicEl>
                                              <a:dgm id="{749B740A-2DCF-4E6E-A020-29FDC6A6676D}"/>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9">
                                            <p:graphicEl>
                                              <a:dgm id="{06067C05-8117-43AF-84EE-9AAB3FDB369E}"/>
                                            </p:graphicEl>
                                          </p:spTgt>
                                        </p:tgtEl>
                                        <p:attrNameLst>
                                          <p:attrName>style.visibility</p:attrName>
                                        </p:attrNameLst>
                                      </p:cBhvr>
                                      <p:to>
                                        <p:strVal val="visible"/>
                                      </p:to>
                                    </p:set>
                                    <p:anim calcmode="lin" valueType="num">
                                      <p:cBhvr>
                                        <p:cTn id="21" dur="1000" fill="hold"/>
                                        <p:tgtEl>
                                          <p:spTgt spid="9">
                                            <p:graphicEl>
                                              <a:dgm id="{06067C05-8117-43AF-84EE-9AAB3FDB369E}"/>
                                            </p:graphicEl>
                                          </p:spTgt>
                                        </p:tgtEl>
                                        <p:attrNameLst>
                                          <p:attrName>ppt_w</p:attrName>
                                        </p:attrNameLst>
                                      </p:cBhvr>
                                      <p:tavLst>
                                        <p:tav tm="0">
                                          <p:val>
                                            <p:fltVal val="0"/>
                                          </p:val>
                                        </p:tav>
                                        <p:tav tm="100000">
                                          <p:val>
                                            <p:strVal val="#ppt_w"/>
                                          </p:val>
                                        </p:tav>
                                      </p:tavLst>
                                    </p:anim>
                                    <p:anim calcmode="lin" valueType="num">
                                      <p:cBhvr>
                                        <p:cTn id="22" dur="1000" fill="hold"/>
                                        <p:tgtEl>
                                          <p:spTgt spid="9">
                                            <p:graphicEl>
                                              <a:dgm id="{06067C05-8117-43AF-84EE-9AAB3FDB369E}"/>
                                            </p:graphicEl>
                                          </p:spTgt>
                                        </p:tgtEl>
                                        <p:attrNameLst>
                                          <p:attrName>ppt_h</p:attrName>
                                        </p:attrNameLst>
                                      </p:cBhvr>
                                      <p:tavLst>
                                        <p:tav tm="0">
                                          <p:val>
                                            <p:fltVal val="0"/>
                                          </p:val>
                                        </p:tav>
                                        <p:tav tm="100000">
                                          <p:val>
                                            <p:strVal val="#ppt_h"/>
                                          </p:val>
                                        </p:tav>
                                      </p:tavLst>
                                    </p:anim>
                                    <p:anim calcmode="lin" valueType="num">
                                      <p:cBhvr>
                                        <p:cTn id="23" dur="1000" fill="hold"/>
                                        <p:tgtEl>
                                          <p:spTgt spid="9">
                                            <p:graphicEl>
                                              <a:dgm id="{06067C05-8117-43AF-84EE-9AAB3FDB369E}"/>
                                            </p:graphicEl>
                                          </p:spTgt>
                                        </p:tgtEl>
                                        <p:attrNameLst>
                                          <p:attrName>style.rotation</p:attrName>
                                        </p:attrNameLst>
                                      </p:cBhvr>
                                      <p:tavLst>
                                        <p:tav tm="0">
                                          <p:val>
                                            <p:fltVal val="90"/>
                                          </p:val>
                                        </p:tav>
                                        <p:tav tm="100000">
                                          <p:val>
                                            <p:fltVal val="0"/>
                                          </p:val>
                                        </p:tav>
                                      </p:tavLst>
                                    </p:anim>
                                    <p:animEffect transition="in" filter="fade">
                                      <p:cBhvr>
                                        <p:cTn id="24" dur="1000"/>
                                        <p:tgtEl>
                                          <p:spTgt spid="9">
                                            <p:graphicEl>
                                              <a:dgm id="{06067C05-8117-43AF-84EE-9AAB3FDB369E}"/>
                                            </p:graphicEl>
                                          </p:spTgt>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9">
                                            <p:graphicEl>
                                              <a:dgm id="{B27E57FB-B3E5-402C-BBD0-254CF3D225BF}"/>
                                            </p:graphicEl>
                                          </p:spTgt>
                                        </p:tgtEl>
                                        <p:attrNameLst>
                                          <p:attrName>style.visibility</p:attrName>
                                        </p:attrNameLst>
                                      </p:cBhvr>
                                      <p:to>
                                        <p:strVal val="visible"/>
                                      </p:to>
                                    </p:set>
                                    <p:anim calcmode="lin" valueType="num">
                                      <p:cBhvr>
                                        <p:cTn id="27" dur="1000" fill="hold"/>
                                        <p:tgtEl>
                                          <p:spTgt spid="9">
                                            <p:graphicEl>
                                              <a:dgm id="{B27E57FB-B3E5-402C-BBD0-254CF3D225BF}"/>
                                            </p:graphicEl>
                                          </p:spTgt>
                                        </p:tgtEl>
                                        <p:attrNameLst>
                                          <p:attrName>ppt_w</p:attrName>
                                        </p:attrNameLst>
                                      </p:cBhvr>
                                      <p:tavLst>
                                        <p:tav tm="0">
                                          <p:val>
                                            <p:fltVal val="0"/>
                                          </p:val>
                                        </p:tav>
                                        <p:tav tm="100000">
                                          <p:val>
                                            <p:strVal val="#ppt_w"/>
                                          </p:val>
                                        </p:tav>
                                      </p:tavLst>
                                    </p:anim>
                                    <p:anim calcmode="lin" valueType="num">
                                      <p:cBhvr>
                                        <p:cTn id="28" dur="1000" fill="hold"/>
                                        <p:tgtEl>
                                          <p:spTgt spid="9">
                                            <p:graphicEl>
                                              <a:dgm id="{B27E57FB-B3E5-402C-BBD0-254CF3D225BF}"/>
                                            </p:graphicEl>
                                          </p:spTgt>
                                        </p:tgtEl>
                                        <p:attrNameLst>
                                          <p:attrName>ppt_h</p:attrName>
                                        </p:attrNameLst>
                                      </p:cBhvr>
                                      <p:tavLst>
                                        <p:tav tm="0">
                                          <p:val>
                                            <p:fltVal val="0"/>
                                          </p:val>
                                        </p:tav>
                                        <p:tav tm="100000">
                                          <p:val>
                                            <p:strVal val="#ppt_h"/>
                                          </p:val>
                                        </p:tav>
                                      </p:tavLst>
                                    </p:anim>
                                    <p:anim calcmode="lin" valueType="num">
                                      <p:cBhvr>
                                        <p:cTn id="29" dur="1000" fill="hold"/>
                                        <p:tgtEl>
                                          <p:spTgt spid="9">
                                            <p:graphicEl>
                                              <a:dgm id="{B27E57FB-B3E5-402C-BBD0-254CF3D225BF}"/>
                                            </p:graphicEl>
                                          </p:spTgt>
                                        </p:tgtEl>
                                        <p:attrNameLst>
                                          <p:attrName>style.rotation</p:attrName>
                                        </p:attrNameLst>
                                      </p:cBhvr>
                                      <p:tavLst>
                                        <p:tav tm="0">
                                          <p:val>
                                            <p:fltVal val="90"/>
                                          </p:val>
                                        </p:tav>
                                        <p:tav tm="100000">
                                          <p:val>
                                            <p:fltVal val="0"/>
                                          </p:val>
                                        </p:tav>
                                      </p:tavLst>
                                    </p:anim>
                                    <p:animEffect transition="in" filter="fade">
                                      <p:cBhvr>
                                        <p:cTn id="30" dur="1000"/>
                                        <p:tgtEl>
                                          <p:spTgt spid="9">
                                            <p:graphicEl>
                                              <a:dgm id="{B27E57FB-B3E5-402C-BBD0-254CF3D225BF}"/>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9">
                                            <p:graphicEl>
                                              <a:dgm id="{B63C46F4-6F6A-4A37-A8A8-BFAD0AF57614}"/>
                                            </p:graphicEl>
                                          </p:spTgt>
                                        </p:tgtEl>
                                        <p:attrNameLst>
                                          <p:attrName>style.visibility</p:attrName>
                                        </p:attrNameLst>
                                      </p:cBhvr>
                                      <p:to>
                                        <p:strVal val="visible"/>
                                      </p:to>
                                    </p:set>
                                    <p:anim calcmode="lin" valueType="num">
                                      <p:cBhvr>
                                        <p:cTn id="35" dur="1000" fill="hold"/>
                                        <p:tgtEl>
                                          <p:spTgt spid="9">
                                            <p:graphicEl>
                                              <a:dgm id="{B63C46F4-6F6A-4A37-A8A8-BFAD0AF57614}"/>
                                            </p:graphicEl>
                                          </p:spTgt>
                                        </p:tgtEl>
                                        <p:attrNameLst>
                                          <p:attrName>ppt_w</p:attrName>
                                        </p:attrNameLst>
                                      </p:cBhvr>
                                      <p:tavLst>
                                        <p:tav tm="0">
                                          <p:val>
                                            <p:fltVal val="0"/>
                                          </p:val>
                                        </p:tav>
                                        <p:tav tm="100000">
                                          <p:val>
                                            <p:strVal val="#ppt_w"/>
                                          </p:val>
                                        </p:tav>
                                      </p:tavLst>
                                    </p:anim>
                                    <p:anim calcmode="lin" valueType="num">
                                      <p:cBhvr>
                                        <p:cTn id="36" dur="1000" fill="hold"/>
                                        <p:tgtEl>
                                          <p:spTgt spid="9">
                                            <p:graphicEl>
                                              <a:dgm id="{B63C46F4-6F6A-4A37-A8A8-BFAD0AF57614}"/>
                                            </p:graphicEl>
                                          </p:spTgt>
                                        </p:tgtEl>
                                        <p:attrNameLst>
                                          <p:attrName>ppt_h</p:attrName>
                                        </p:attrNameLst>
                                      </p:cBhvr>
                                      <p:tavLst>
                                        <p:tav tm="0">
                                          <p:val>
                                            <p:fltVal val="0"/>
                                          </p:val>
                                        </p:tav>
                                        <p:tav tm="100000">
                                          <p:val>
                                            <p:strVal val="#ppt_h"/>
                                          </p:val>
                                        </p:tav>
                                      </p:tavLst>
                                    </p:anim>
                                    <p:anim calcmode="lin" valueType="num">
                                      <p:cBhvr>
                                        <p:cTn id="37" dur="1000" fill="hold"/>
                                        <p:tgtEl>
                                          <p:spTgt spid="9">
                                            <p:graphicEl>
                                              <a:dgm id="{B63C46F4-6F6A-4A37-A8A8-BFAD0AF57614}"/>
                                            </p:graphicEl>
                                          </p:spTgt>
                                        </p:tgtEl>
                                        <p:attrNameLst>
                                          <p:attrName>style.rotation</p:attrName>
                                        </p:attrNameLst>
                                      </p:cBhvr>
                                      <p:tavLst>
                                        <p:tav tm="0">
                                          <p:val>
                                            <p:fltVal val="90"/>
                                          </p:val>
                                        </p:tav>
                                        <p:tav tm="100000">
                                          <p:val>
                                            <p:fltVal val="0"/>
                                          </p:val>
                                        </p:tav>
                                      </p:tavLst>
                                    </p:anim>
                                    <p:animEffect transition="in" filter="fade">
                                      <p:cBhvr>
                                        <p:cTn id="38" dur="1000"/>
                                        <p:tgtEl>
                                          <p:spTgt spid="9">
                                            <p:graphicEl>
                                              <a:dgm id="{B63C46F4-6F6A-4A37-A8A8-BFAD0AF57614}"/>
                                            </p:graphicEl>
                                          </p:spTgt>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9">
                                            <p:graphicEl>
                                              <a:dgm id="{C8FA9663-C763-4922-828D-A21DD285E5E4}"/>
                                            </p:graphicEl>
                                          </p:spTgt>
                                        </p:tgtEl>
                                        <p:attrNameLst>
                                          <p:attrName>style.visibility</p:attrName>
                                        </p:attrNameLst>
                                      </p:cBhvr>
                                      <p:to>
                                        <p:strVal val="visible"/>
                                      </p:to>
                                    </p:set>
                                    <p:anim calcmode="lin" valueType="num">
                                      <p:cBhvr>
                                        <p:cTn id="41" dur="1000" fill="hold"/>
                                        <p:tgtEl>
                                          <p:spTgt spid="9">
                                            <p:graphicEl>
                                              <a:dgm id="{C8FA9663-C763-4922-828D-A21DD285E5E4}"/>
                                            </p:graphicEl>
                                          </p:spTgt>
                                        </p:tgtEl>
                                        <p:attrNameLst>
                                          <p:attrName>ppt_w</p:attrName>
                                        </p:attrNameLst>
                                      </p:cBhvr>
                                      <p:tavLst>
                                        <p:tav tm="0">
                                          <p:val>
                                            <p:fltVal val="0"/>
                                          </p:val>
                                        </p:tav>
                                        <p:tav tm="100000">
                                          <p:val>
                                            <p:strVal val="#ppt_w"/>
                                          </p:val>
                                        </p:tav>
                                      </p:tavLst>
                                    </p:anim>
                                    <p:anim calcmode="lin" valueType="num">
                                      <p:cBhvr>
                                        <p:cTn id="42" dur="1000" fill="hold"/>
                                        <p:tgtEl>
                                          <p:spTgt spid="9">
                                            <p:graphicEl>
                                              <a:dgm id="{C8FA9663-C763-4922-828D-A21DD285E5E4}"/>
                                            </p:graphicEl>
                                          </p:spTgt>
                                        </p:tgtEl>
                                        <p:attrNameLst>
                                          <p:attrName>ppt_h</p:attrName>
                                        </p:attrNameLst>
                                      </p:cBhvr>
                                      <p:tavLst>
                                        <p:tav tm="0">
                                          <p:val>
                                            <p:fltVal val="0"/>
                                          </p:val>
                                        </p:tav>
                                        <p:tav tm="100000">
                                          <p:val>
                                            <p:strVal val="#ppt_h"/>
                                          </p:val>
                                        </p:tav>
                                      </p:tavLst>
                                    </p:anim>
                                    <p:anim calcmode="lin" valueType="num">
                                      <p:cBhvr>
                                        <p:cTn id="43" dur="1000" fill="hold"/>
                                        <p:tgtEl>
                                          <p:spTgt spid="9">
                                            <p:graphicEl>
                                              <a:dgm id="{C8FA9663-C763-4922-828D-A21DD285E5E4}"/>
                                            </p:graphicEl>
                                          </p:spTgt>
                                        </p:tgtEl>
                                        <p:attrNameLst>
                                          <p:attrName>style.rotation</p:attrName>
                                        </p:attrNameLst>
                                      </p:cBhvr>
                                      <p:tavLst>
                                        <p:tav tm="0">
                                          <p:val>
                                            <p:fltVal val="90"/>
                                          </p:val>
                                        </p:tav>
                                        <p:tav tm="100000">
                                          <p:val>
                                            <p:fltVal val="0"/>
                                          </p:val>
                                        </p:tav>
                                      </p:tavLst>
                                    </p:anim>
                                    <p:animEffect transition="in" filter="fade">
                                      <p:cBhvr>
                                        <p:cTn id="44" dur="1000"/>
                                        <p:tgtEl>
                                          <p:spTgt spid="9">
                                            <p:graphicEl>
                                              <a:dgm id="{C8FA9663-C763-4922-828D-A21DD285E5E4}"/>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9">
                                            <p:graphicEl>
                                              <a:dgm id="{DF79D6D2-EA14-4C68-8E46-30297252DC4E}"/>
                                            </p:graphicEl>
                                          </p:spTgt>
                                        </p:tgtEl>
                                        <p:attrNameLst>
                                          <p:attrName>style.visibility</p:attrName>
                                        </p:attrNameLst>
                                      </p:cBhvr>
                                      <p:to>
                                        <p:strVal val="visible"/>
                                      </p:to>
                                    </p:set>
                                    <p:anim calcmode="lin" valueType="num">
                                      <p:cBhvr>
                                        <p:cTn id="49" dur="1000" fill="hold"/>
                                        <p:tgtEl>
                                          <p:spTgt spid="9">
                                            <p:graphicEl>
                                              <a:dgm id="{DF79D6D2-EA14-4C68-8E46-30297252DC4E}"/>
                                            </p:graphicEl>
                                          </p:spTgt>
                                        </p:tgtEl>
                                        <p:attrNameLst>
                                          <p:attrName>ppt_w</p:attrName>
                                        </p:attrNameLst>
                                      </p:cBhvr>
                                      <p:tavLst>
                                        <p:tav tm="0">
                                          <p:val>
                                            <p:fltVal val="0"/>
                                          </p:val>
                                        </p:tav>
                                        <p:tav tm="100000">
                                          <p:val>
                                            <p:strVal val="#ppt_w"/>
                                          </p:val>
                                        </p:tav>
                                      </p:tavLst>
                                    </p:anim>
                                    <p:anim calcmode="lin" valueType="num">
                                      <p:cBhvr>
                                        <p:cTn id="50" dur="1000" fill="hold"/>
                                        <p:tgtEl>
                                          <p:spTgt spid="9">
                                            <p:graphicEl>
                                              <a:dgm id="{DF79D6D2-EA14-4C68-8E46-30297252DC4E}"/>
                                            </p:graphicEl>
                                          </p:spTgt>
                                        </p:tgtEl>
                                        <p:attrNameLst>
                                          <p:attrName>ppt_h</p:attrName>
                                        </p:attrNameLst>
                                      </p:cBhvr>
                                      <p:tavLst>
                                        <p:tav tm="0">
                                          <p:val>
                                            <p:fltVal val="0"/>
                                          </p:val>
                                        </p:tav>
                                        <p:tav tm="100000">
                                          <p:val>
                                            <p:strVal val="#ppt_h"/>
                                          </p:val>
                                        </p:tav>
                                      </p:tavLst>
                                    </p:anim>
                                    <p:anim calcmode="lin" valueType="num">
                                      <p:cBhvr>
                                        <p:cTn id="51" dur="1000" fill="hold"/>
                                        <p:tgtEl>
                                          <p:spTgt spid="9">
                                            <p:graphicEl>
                                              <a:dgm id="{DF79D6D2-EA14-4C68-8E46-30297252DC4E}"/>
                                            </p:graphicEl>
                                          </p:spTgt>
                                        </p:tgtEl>
                                        <p:attrNameLst>
                                          <p:attrName>style.rotation</p:attrName>
                                        </p:attrNameLst>
                                      </p:cBhvr>
                                      <p:tavLst>
                                        <p:tav tm="0">
                                          <p:val>
                                            <p:fltVal val="90"/>
                                          </p:val>
                                        </p:tav>
                                        <p:tav tm="100000">
                                          <p:val>
                                            <p:fltVal val="0"/>
                                          </p:val>
                                        </p:tav>
                                      </p:tavLst>
                                    </p:anim>
                                    <p:animEffect transition="in" filter="fade">
                                      <p:cBhvr>
                                        <p:cTn id="52" dur="1000"/>
                                        <p:tgtEl>
                                          <p:spTgt spid="9">
                                            <p:graphicEl>
                                              <a:dgm id="{DF79D6D2-EA14-4C68-8E46-30297252DC4E}"/>
                                            </p:graphicEl>
                                          </p:spTgt>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9">
                                            <p:graphicEl>
                                              <a:dgm id="{E9DCF645-5E67-47A3-91B9-01DB123438ED}"/>
                                            </p:graphicEl>
                                          </p:spTgt>
                                        </p:tgtEl>
                                        <p:attrNameLst>
                                          <p:attrName>style.visibility</p:attrName>
                                        </p:attrNameLst>
                                      </p:cBhvr>
                                      <p:to>
                                        <p:strVal val="visible"/>
                                      </p:to>
                                    </p:set>
                                    <p:anim calcmode="lin" valueType="num">
                                      <p:cBhvr>
                                        <p:cTn id="55" dur="1000" fill="hold"/>
                                        <p:tgtEl>
                                          <p:spTgt spid="9">
                                            <p:graphicEl>
                                              <a:dgm id="{E9DCF645-5E67-47A3-91B9-01DB123438ED}"/>
                                            </p:graphicEl>
                                          </p:spTgt>
                                        </p:tgtEl>
                                        <p:attrNameLst>
                                          <p:attrName>ppt_w</p:attrName>
                                        </p:attrNameLst>
                                      </p:cBhvr>
                                      <p:tavLst>
                                        <p:tav tm="0">
                                          <p:val>
                                            <p:fltVal val="0"/>
                                          </p:val>
                                        </p:tav>
                                        <p:tav tm="100000">
                                          <p:val>
                                            <p:strVal val="#ppt_w"/>
                                          </p:val>
                                        </p:tav>
                                      </p:tavLst>
                                    </p:anim>
                                    <p:anim calcmode="lin" valueType="num">
                                      <p:cBhvr>
                                        <p:cTn id="56" dur="1000" fill="hold"/>
                                        <p:tgtEl>
                                          <p:spTgt spid="9">
                                            <p:graphicEl>
                                              <a:dgm id="{E9DCF645-5E67-47A3-91B9-01DB123438ED}"/>
                                            </p:graphicEl>
                                          </p:spTgt>
                                        </p:tgtEl>
                                        <p:attrNameLst>
                                          <p:attrName>ppt_h</p:attrName>
                                        </p:attrNameLst>
                                      </p:cBhvr>
                                      <p:tavLst>
                                        <p:tav tm="0">
                                          <p:val>
                                            <p:fltVal val="0"/>
                                          </p:val>
                                        </p:tav>
                                        <p:tav tm="100000">
                                          <p:val>
                                            <p:strVal val="#ppt_h"/>
                                          </p:val>
                                        </p:tav>
                                      </p:tavLst>
                                    </p:anim>
                                    <p:anim calcmode="lin" valueType="num">
                                      <p:cBhvr>
                                        <p:cTn id="57" dur="1000" fill="hold"/>
                                        <p:tgtEl>
                                          <p:spTgt spid="9">
                                            <p:graphicEl>
                                              <a:dgm id="{E9DCF645-5E67-47A3-91B9-01DB123438ED}"/>
                                            </p:graphicEl>
                                          </p:spTgt>
                                        </p:tgtEl>
                                        <p:attrNameLst>
                                          <p:attrName>style.rotation</p:attrName>
                                        </p:attrNameLst>
                                      </p:cBhvr>
                                      <p:tavLst>
                                        <p:tav tm="0">
                                          <p:val>
                                            <p:fltVal val="90"/>
                                          </p:val>
                                        </p:tav>
                                        <p:tav tm="100000">
                                          <p:val>
                                            <p:fltVal val="0"/>
                                          </p:val>
                                        </p:tav>
                                      </p:tavLst>
                                    </p:anim>
                                    <p:animEffect transition="in" filter="fade">
                                      <p:cBhvr>
                                        <p:cTn id="58" dur="1000"/>
                                        <p:tgtEl>
                                          <p:spTgt spid="9">
                                            <p:graphicEl>
                                              <a:dgm id="{E9DCF645-5E67-47A3-91B9-01DB123438ED}"/>
                                            </p:graphic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9">
                                            <p:graphicEl>
                                              <a:dgm id="{226A3B9D-67F1-4F19-A73D-C9E5CC270F2F}"/>
                                            </p:graphicEl>
                                          </p:spTgt>
                                        </p:tgtEl>
                                        <p:attrNameLst>
                                          <p:attrName>style.visibility</p:attrName>
                                        </p:attrNameLst>
                                      </p:cBhvr>
                                      <p:to>
                                        <p:strVal val="visible"/>
                                      </p:to>
                                    </p:set>
                                    <p:anim calcmode="lin" valueType="num">
                                      <p:cBhvr>
                                        <p:cTn id="63" dur="1000" fill="hold"/>
                                        <p:tgtEl>
                                          <p:spTgt spid="9">
                                            <p:graphicEl>
                                              <a:dgm id="{226A3B9D-67F1-4F19-A73D-C9E5CC270F2F}"/>
                                            </p:graphicEl>
                                          </p:spTgt>
                                        </p:tgtEl>
                                        <p:attrNameLst>
                                          <p:attrName>ppt_w</p:attrName>
                                        </p:attrNameLst>
                                      </p:cBhvr>
                                      <p:tavLst>
                                        <p:tav tm="0">
                                          <p:val>
                                            <p:fltVal val="0"/>
                                          </p:val>
                                        </p:tav>
                                        <p:tav tm="100000">
                                          <p:val>
                                            <p:strVal val="#ppt_w"/>
                                          </p:val>
                                        </p:tav>
                                      </p:tavLst>
                                    </p:anim>
                                    <p:anim calcmode="lin" valueType="num">
                                      <p:cBhvr>
                                        <p:cTn id="64" dur="1000" fill="hold"/>
                                        <p:tgtEl>
                                          <p:spTgt spid="9">
                                            <p:graphicEl>
                                              <a:dgm id="{226A3B9D-67F1-4F19-A73D-C9E5CC270F2F}"/>
                                            </p:graphicEl>
                                          </p:spTgt>
                                        </p:tgtEl>
                                        <p:attrNameLst>
                                          <p:attrName>ppt_h</p:attrName>
                                        </p:attrNameLst>
                                      </p:cBhvr>
                                      <p:tavLst>
                                        <p:tav tm="0">
                                          <p:val>
                                            <p:fltVal val="0"/>
                                          </p:val>
                                        </p:tav>
                                        <p:tav tm="100000">
                                          <p:val>
                                            <p:strVal val="#ppt_h"/>
                                          </p:val>
                                        </p:tav>
                                      </p:tavLst>
                                    </p:anim>
                                    <p:anim calcmode="lin" valueType="num">
                                      <p:cBhvr>
                                        <p:cTn id="65" dur="1000" fill="hold"/>
                                        <p:tgtEl>
                                          <p:spTgt spid="9">
                                            <p:graphicEl>
                                              <a:dgm id="{226A3B9D-67F1-4F19-A73D-C9E5CC270F2F}"/>
                                            </p:graphicEl>
                                          </p:spTgt>
                                        </p:tgtEl>
                                        <p:attrNameLst>
                                          <p:attrName>style.rotation</p:attrName>
                                        </p:attrNameLst>
                                      </p:cBhvr>
                                      <p:tavLst>
                                        <p:tav tm="0">
                                          <p:val>
                                            <p:fltVal val="90"/>
                                          </p:val>
                                        </p:tav>
                                        <p:tav tm="100000">
                                          <p:val>
                                            <p:fltVal val="0"/>
                                          </p:val>
                                        </p:tav>
                                      </p:tavLst>
                                    </p:anim>
                                    <p:animEffect transition="in" filter="fade">
                                      <p:cBhvr>
                                        <p:cTn id="66" dur="1000"/>
                                        <p:tgtEl>
                                          <p:spTgt spid="9">
                                            <p:graphicEl>
                                              <a:dgm id="{226A3B9D-67F1-4F19-A73D-C9E5CC270F2F}"/>
                                            </p:graphicEl>
                                          </p:spTgt>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9">
                                            <p:graphicEl>
                                              <a:dgm id="{B43C2052-C018-4D76-8C9A-B689AAA2999B}"/>
                                            </p:graphicEl>
                                          </p:spTgt>
                                        </p:tgtEl>
                                        <p:attrNameLst>
                                          <p:attrName>style.visibility</p:attrName>
                                        </p:attrNameLst>
                                      </p:cBhvr>
                                      <p:to>
                                        <p:strVal val="visible"/>
                                      </p:to>
                                    </p:set>
                                    <p:anim calcmode="lin" valueType="num">
                                      <p:cBhvr>
                                        <p:cTn id="69" dur="1000" fill="hold"/>
                                        <p:tgtEl>
                                          <p:spTgt spid="9">
                                            <p:graphicEl>
                                              <a:dgm id="{B43C2052-C018-4D76-8C9A-B689AAA2999B}"/>
                                            </p:graphicEl>
                                          </p:spTgt>
                                        </p:tgtEl>
                                        <p:attrNameLst>
                                          <p:attrName>ppt_w</p:attrName>
                                        </p:attrNameLst>
                                      </p:cBhvr>
                                      <p:tavLst>
                                        <p:tav tm="0">
                                          <p:val>
                                            <p:fltVal val="0"/>
                                          </p:val>
                                        </p:tav>
                                        <p:tav tm="100000">
                                          <p:val>
                                            <p:strVal val="#ppt_w"/>
                                          </p:val>
                                        </p:tav>
                                      </p:tavLst>
                                    </p:anim>
                                    <p:anim calcmode="lin" valueType="num">
                                      <p:cBhvr>
                                        <p:cTn id="70" dur="1000" fill="hold"/>
                                        <p:tgtEl>
                                          <p:spTgt spid="9">
                                            <p:graphicEl>
                                              <a:dgm id="{B43C2052-C018-4D76-8C9A-B689AAA2999B}"/>
                                            </p:graphicEl>
                                          </p:spTgt>
                                        </p:tgtEl>
                                        <p:attrNameLst>
                                          <p:attrName>ppt_h</p:attrName>
                                        </p:attrNameLst>
                                      </p:cBhvr>
                                      <p:tavLst>
                                        <p:tav tm="0">
                                          <p:val>
                                            <p:fltVal val="0"/>
                                          </p:val>
                                        </p:tav>
                                        <p:tav tm="100000">
                                          <p:val>
                                            <p:strVal val="#ppt_h"/>
                                          </p:val>
                                        </p:tav>
                                      </p:tavLst>
                                    </p:anim>
                                    <p:anim calcmode="lin" valueType="num">
                                      <p:cBhvr>
                                        <p:cTn id="71" dur="1000" fill="hold"/>
                                        <p:tgtEl>
                                          <p:spTgt spid="9">
                                            <p:graphicEl>
                                              <a:dgm id="{B43C2052-C018-4D76-8C9A-B689AAA2999B}"/>
                                            </p:graphicEl>
                                          </p:spTgt>
                                        </p:tgtEl>
                                        <p:attrNameLst>
                                          <p:attrName>style.rotation</p:attrName>
                                        </p:attrNameLst>
                                      </p:cBhvr>
                                      <p:tavLst>
                                        <p:tav tm="0">
                                          <p:val>
                                            <p:fltVal val="90"/>
                                          </p:val>
                                        </p:tav>
                                        <p:tav tm="100000">
                                          <p:val>
                                            <p:fltVal val="0"/>
                                          </p:val>
                                        </p:tav>
                                      </p:tavLst>
                                    </p:anim>
                                    <p:animEffect transition="in" filter="fade">
                                      <p:cBhvr>
                                        <p:cTn id="72" dur="1000"/>
                                        <p:tgtEl>
                                          <p:spTgt spid="9">
                                            <p:graphicEl>
                                              <a:dgm id="{B43C2052-C018-4D76-8C9A-B689AAA2999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51C78D6-FC55-4C2E-9A7C-F85EEA280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C926ABA4-C8CE-4D75-AC96-BAC602AFF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482"/>
            <a:ext cx="5463940" cy="6861482"/>
          </a:xfrm>
          <a:custGeom>
            <a:avLst/>
            <a:gdLst>
              <a:gd name="connsiteX0" fmla="*/ 5463940 w 5463940"/>
              <a:gd name="connsiteY0" fmla="*/ 0 h 6861482"/>
              <a:gd name="connsiteX1" fmla="*/ 792388 w 5463940"/>
              <a:gd name="connsiteY1" fmla="*/ 0 h 6861482"/>
              <a:gd name="connsiteX2" fmla="*/ 807288 w 5463940"/>
              <a:gd name="connsiteY2" fmla="*/ 23688 h 6861482"/>
              <a:gd name="connsiteX3" fmla="*/ 847167 w 5463940"/>
              <a:gd name="connsiteY3" fmla="*/ 52392 h 6861482"/>
              <a:gd name="connsiteX4" fmla="*/ 861906 w 5463940"/>
              <a:gd name="connsiteY4" fmla="*/ 104693 h 6861482"/>
              <a:gd name="connsiteX5" fmla="*/ 891809 w 5463940"/>
              <a:gd name="connsiteY5" fmla="*/ 314763 h 6861482"/>
              <a:gd name="connsiteX6" fmla="*/ 883105 w 5463940"/>
              <a:gd name="connsiteY6" fmla="*/ 361124 h 6861482"/>
              <a:gd name="connsiteX7" fmla="*/ 839062 w 5463940"/>
              <a:gd name="connsiteY7" fmla="*/ 423850 h 6861482"/>
              <a:gd name="connsiteX8" fmla="*/ 804620 w 5463940"/>
              <a:gd name="connsiteY8" fmla="*/ 560313 h 6861482"/>
              <a:gd name="connsiteX9" fmla="*/ 736357 w 5463940"/>
              <a:gd name="connsiteY9" fmla="*/ 760897 h 6861482"/>
              <a:gd name="connsiteX10" fmla="*/ 701931 w 5463940"/>
              <a:gd name="connsiteY10" fmla="*/ 821285 h 6861482"/>
              <a:gd name="connsiteX11" fmla="*/ 730099 w 5463940"/>
              <a:gd name="connsiteY11" fmla="*/ 854014 h 6861482"/>
              <a:gd name="connsiteX12" fmla="*/ 828340 w 5463940"/>
              <a:gd name="connsiteY12" fmla="*/ 1080052 h 6861482"/>
              <a:gd name="connsiteX13" fmla="*/ 700490 w 5463940"/>
              <a:gd name="connsiteY13" fmla="*/ 1372761 h 6861482"/>
              <a:gd name="connsiteX14" fmla="*/ 632708 w 5463940"/>
              <a:gd name="connsiteY14" fmla="*/ 1466109 h 6861482"/>
              <a:gd name="connsiteX15" fmla="*/ 768641 w 5463940"/>
              <a:gd name="connsiteY15" fmla="*/ 1459414 h 6861482"/>
              <a:gd name="connsiteX16" fmla="*/ 819196 w 5463940"/>
              <a:gd name="connsiteY16" fmla="*/ 1556554 h 6861482"/>
              <a:gd name="connsiteX17" fmla="*/ 841602 w 5463940"/>
              <a:gd name="connsiteY17" fmla="*/ 1606217 h 6861482"/>
              <a:gd name="connsiteX18" fmla="*/ 979741 w 5463940"/>
              <a:gd name="connsiteY18" fmla="*/ 1914129 h 6861482"/>
              <a:gd name="connsiteX19" fmla="*/ 961586 w 5463940"/>
              <a:gd name="connsiteY19" fmla="*/ 2014028 h 6861482"/>
              <a:gd name="connsiteX20" fmla="*/ 763580 w 5463940"/>
              <a:gd name="connsiteY20" fmla="*/ 2524080 h 6861482"/>
              <a:gd name="connsiteX21" fmla="*/ 993601 w 5463940"/>
              <a:gd name="connsiteY21" fmla="*/ 2596949 h 6861482"/>
              <a:gd name="connsiteX22" fmla="*/ 1013917 w 5463940"/>
              <a:gd name="connsiteY22" fmla="*/ 2810127 h 6861482"/>
              <a:gd name="connsiteX23" fmla="*/ 1136989 w 5463940"/>
              <a:gd name="connsiteY23" fmla="*/ 3024678 h 6861482"/>
              <a:gd name="connsiteX24" fmla="*/ 1259967 w 5463940"/>
              <a:gd name="connsiteY24" fmla="*/ 3181568 h 6861482"/>
              <a:gd name="connsiteX25" fmla="*/ 1265794 w 5463940"/>
              <a:gd name="connsiteY25" fmla="*/ 3198166 h 6861482"/>
              <a:gd name="connsiteX26" fmla="*/ 1265717 w 5463940"/>
              <a:gd name="connsiteY26" fmla="*/ 3204655 h 6861482"/>
              <a:gd name="connsiteX27" fmla="*/ 1288242 w 5463940"/>
              <a:gd name="connsiteY27" fmla="*/ 3274732 h 6861482"/>
              <a:gd name="connsiteX28" fmla="*/ 1291297 w 5463940"/>
              <a:gd name="connsiteY28" fmla="*/ 3279721 h 6861482"/>
              <a:gd name="connsiteX29" fmla="*/ 1314272 w 5463940"/>
              <a:gd name="connsiteY29" fmla="*/ 3363918 h 6861482"/>
              <a:gd name="connsiteX30" fmla="*/ 1319860 w 5463940"/>
              <a:gd name="connsiteY30" fmla="*/ 3393684 h 6861482"/>
              <a:gd name="connsiteX31" fmla="*/ 1316519 w 5463940"/>
              <a:gd name="connsiteY31" fmla="*/ 3405686 h 6861482"/>
              <a:gd name="connsiteX32" fmla="*/ 1288529 w 5463940"/>
              <a:gd name="connsiteY32" fmla="*/ 3445525 h 6861482"/>
              <a:gd name="connsiteX33" fmla="*/ 1242782 w 5463940"/>
              <a:gd name="connsiteY33" fmla="*/ 3705028 h 6861482"/>
              <a:gd name="connsiteX34" fmla="*/ 1286485 w 5463940"/>
              <a:gd name="connsiteY34" fmla="*/ 3747325 h 6861482"/>
              <a:gd name="connsiteX35" fmla="*/ 1292276 w 5463940"/>
              <a:gd name="connsiteY35" fmla="*/ 3757935 h 6861482"/>
              <a:gd name="connsiteX36" fmla="*/ 1295640 w 5463940"/>
              <a:gd name="connsiteY36" fmla="*/ 3771718 h 6861482"/>
              <a:gd name="connsiteX37" fmla="*/ 1297165 w 5463940"/>
              <a:gd name="connsiteY37" fmla="*/ 3800021 h 6861482"/>
              <a:gd name="connsiteX38" fmla="*/ 1175354 w 5463940"/>
              <a:gd name="connsiteY38" fmla="*/ 3860429 h 6861482"/>
              <a:gd name="connsiteX39" fmla="*/ 1307283 w 5463940"/>
              <a:gd name="connsiteY39" fmla="*/ 4017890 h 6861482"/>
              <a:gd name="connsiteX40" fmla="*/ 1296662 w 5463940"/>
              <a:gd name="connsiteY40" fmla="*/ 4042035 h 6861482"/>
              <a:gd name="connsiteX41" fmla="*/ 1272882 w 5463940"/>
              <a:gd name="connsiteY41" fmla="*/ 4153970 h 6861482"/>
              <a:gd name="connsiteX42" fmla="*/ 1262688 w 5463940"/>
              <a:gd name="connsiteY42" fmla="*/ 4216187 h 6861482"/>
              <a:gd name="connsiteX43" fmla="*/ 1264417 w 5463940"/>
              <a:gd name="connsiteY43" fmla="*/ 4216187 h 6861482"/>
              <a:gd name="connsiteX44" fmla="*/ 1262699 w 5463940"/>
              <a:gd name="connsiteY44" fmla="*/ 4228245 h 6861482"/>
              <a:gd name="connsiteX45" fmla="*/ 1261091 w 5463940"/>
              <a:gd name="connsiteY45" fmla="*/ 4239616 h 6861482"/>
              <a:gd name="connsiteX46" fmla="*/ 1260815 w 5463940"/>
              <a:gd name="connsiteY46" fmla="*/ 4241609 h 6861482"/>
              <a:gd name="connsiteX47" fmla="*/ 1260967 w 5463940"/>
              <a:gd name="connsiteY47" fmla="*/ 4240495 h 6861482"/>
              <a:gd name="connsiteX48" fmla="*/ 1261091 w 5463940"/>
              <a:gd name="connsiteY48" fmla="*/ 4239616 h 6861482"/>
              <a:gd name="connsiteX49" fmla="*/ 1261469 w 5463940"/>
              <a:gd name="connsiteY49" fmla="*/ 4236887 h 6861482"/>
              <a:gd name="connsiteX50" fmla="*/ 1256626 w 5463940"/>
              <a:gd name="connsiteY50" fmla="*/ 4265601 h 6861482"/>
              <a:gd name="connsiteX51" fmla="*/ 1248755 w 5463940"/>
              <a:gd name="connsiteY51" fmla="*/ 4319440 h 6861482"/>
              <a:gd name="connsiteX52" fmla="*/ 1247265 w 5463940"/>
              <a:gd name="connsiteY52" fmla="*/ 4327380 h 6861482"/>
              <a:gd name="connsiteX53" fmla="*/ 1237396 w 5463940"/>
              <a:gd name="connsiteY53" fmla="*/ 4327380 h 6861482"/>
              <a:gd name="connsiteX54" fmla="*/ 1217455 w 5463940"/>
              <a:gd name="connsiteY54" fmla="*/ 4371063 h 6861482"/>
              <a:gd name="connsiteX55" fmla="*/ 1141096 w 5463940"/>
              <a:gd name="connsiteY55" fmla="*/ 4440302 h 6861482"/>
              <a:gd name="connsiteX56" fmla="*/ 987553 w 5463940"/>
              <a:gd name="connsiteY56" fmla="*/ 4640688 h 6861482"/>
              <a:gd name="connsiteX57" fmla="*/ 649254 w 5463940"/>
              <a:gd name="connsiteY57" fmla="*/ 5463560 h 6861482"/>
              <a:gd name="connsiteX58" fmla="*/ 542839 w 5463940"/>
              <a:gd name="connsiteY58" fmla="*/ 5729320 h 6861482"/>
              <a:gd name="connsiteX59" fmla="*/ 629662 w 5463940"/>
              <a:gd name="connsiteY59" fmla="*/ 5793573 h 6861482"/>
              <a:gd name="connsiteX60" fmla="*/ 476494 w 5463940"/>
              <a:gd name="connsiteY60" fmla="*/ 6082357 h 6861482"/>
              <a:gd name="connsiteX61" fmla="*/ 295356 w 5463940"/>
              <a:gd name="connsiteY61" fmla="*/ 6405892 h 6861482"/>
              <a:gd name="connsiteX62" fmla="*/ 21866 w 5463940"/>
              <a:gd name="connsiteY62" fmla="*/ 6831011 h 6861482"/>
              <a:gd name="connsiteX63" fmla="*/ 0 w 5463940"/>
              <a:gd name="connsiteY63" fmla="*/ 6861482 h 6861482"/>
              <a:gd name="connsiteX64" fmla="*/ 5463940 w 5463940"/>
              <a:gd name="connsiteY64" fmla="*/ 6861482 h 68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463940" h="6861482">
                <a:moveTo>
                  <a:pt x="5463940" y="0"/>
                </a:moveTo>
                <a:lnTo>
                  <a:pt x="792388" y="0"/>
                </a:lnTo>
                <a:lnTo>
                  <a:pt x="807288" y="23688"/>
                </a:lnTo>
                <a:cubicBezTo>
                  <a:pt x="818348" y="36363"/>
                  <a:pt x="831351" y="46345"/>
                  <a:pt x="847167" y="52392"/>
                </a:cubicBezTo>
                <a:cubicBezTo>
                  <a:pt x="862365" y="58007"/>
                  <a:pt x="867376" y="78523"/>
                  <a:pt x="861906" y="104693"/>
                </a:cubicBezTo>
                <a:cubicBezTo>
                  <a:pt x="843817" y="191375"/>
                  <a:pt x="858534" y="258432"/>
                  <a:pt x="891809" y="314763"/>
                </a:cubicBezTo>
                <a:cubicBezTo>
                  <a:pt x="903576" y="334407"/>
                  <a:pt x="899159" y="347903"/>
                  <a:pt x="883105" y="361124"/>
                </a:cubicBezTo>
                <a:cubicBezTo>
                  <a:pt x="864669" y="375704"/>
                  <a:pt x="850327" y="397046"/>
                  <a:pt x="839062" y="423850"/>
                </a:cubicBezTo>
                <a:cubicBezTo>
                  <a:pt x="820568" y="467166"/>
                  <a:pt x="811859" y="513531"/>
                  <a:pt x="804620" y="560313"/>
                </a:cubicBezTo>
                <a:cubicBezTo>
                  <a:pt x="793378" y="633687"/>
                  <a:pt x="780112" y="704450"/>
                  <a:pt x="736357" y="760897"/>
                </a:cubicBezTo>
                <a:cubicBezTo>
                  <a:pt x="723332" y="778040"/>
                  <a:pt x="712885" y="799992"/>
                  <a:pt x="701931" y="821285"/>
                </a:cubicBezTo>
                <a:cubicBezTo>
                  <a:pt x="705425" y="839840"/>
                  <a:pt x="714063" y="852486"/>
                  <a:pt x="730099" y="854014"/>
                </a:cubicBezTo>
                <a:cubicBezTo>
                  <a:pt x="832163" y="864105"/>
                  <a:pt x="827638" y="966113"/>
                  <a:pt x="828340" y="1080052"/>
                </a:cubicBezTo>
                <a:cubicBezTo>
                  <a:pt x="829412" y="1221065"/>
                  <a:pt x="771840" y="1300280"/>
                  <a:pt x="700490" y="1372761"/>
                </a:cubicBezTo>
                <a:cubicBezTo>
                  <a:pt x="676074" y="1397333"/>
                  <a:pt x="640472" y="1405223"/>
                  <a:pt x="632708" y="1466109"/>
                </a:cubicBezTo>
                <a:cubicBezTo>
                  <a:pt x="675330" y="1511622"/>
                  <a:pt x="723920" y="1454776"/>
                  <a:pt x="768641" y="1459414"/>
                </a:cubicBezTo>
                <a:cubicBezTo>
                  <a:pt x="805594" y="1463610"/>
                  <a:pt x="865476" y="1442049"/>
                  <a:pt x="819196" y="1556554"/>
                </a:cubicBezTo>
                <a:cubicBezTo>
                  <a:pt x="805723" y="1590108"/>
                  <a:pt x="823233" y="1607581"/>
                  <a:pt x="841602" y="1606217"/>
                </a:cubicBezTo>
                <a:cubicBezTo>
                  <a:pt x="990393" y="1592503"/>
                  <a:pt x="928704" y="1817105"/>
                  <a:pt x="979741" y="1914129"/>
                </a:cubicBezTo>
                <a:cubicBezTo>
                  <a:pt x="994130" y="1940125"/>
                  <a:pt x="981845" y="1995898"/>
                  <a:pt x="961586" y="2014028"/>
                </a:cubicBezTo>
                <a:cubicBezTo>
                  <a:pt x="833010" y="2130710"/>
                  <a:pt x="821559" y="2335317"/>
                  <a:pt x="763580" y="2524080"/>
                </a:cubicBezTo>
                <a:cubicBezTo>
                  <a:pt x="834503" y="2575904"/>
                  <a:pt x="917665" y="2570407"/>
                  <a:pt x="993601" y="2596949"/>
                </a:cubicBezTo>
                <a:cubicBezTo>
                  <a:pt x="1072474" y="2624324"/>
                  <a:pt x="1073570" y="2658988"/>
                  <a:pt x="1013917" y="2810127"/>
                </a:cubicBezTo>
                <a:cubicBezTo>
                  <a:pt x="1181198" y="2798901"/>
                  <a:pt x="1181198" y="2798901"/>
                  <a:pt x="1136989" y="3024678"/>
                </a:cubicBezTo>
                <a:cubicBezTo>
                  <a:pt x="1180902" y="3020054"/>
                  <a:pt x="1224298" y="3088781"/>
                  <a:pt x="1259967" y="3181568"/>
                </a:cubicBezTo>
                <a:lnTo>
                  <a:pt x="1265794" y="3198166"/>
                </a:lnTo>
                <a:lnTo>
                  <a:pt x="1265717" y="3204655"/>
                </a:lnTo>
                <a:cubicBezTo>
                  <a:pt x="1268733" y="3236251"/>
                  <a:pt x="1277862" y="3256804"/>
                  <a:pt x="1288242" y="3274732"/>
                </a:cubicBezTo>
                <a:lnTo>
                  <a:pt x="1291297" y="3279721"/>
                </a:lnTo>
                <a:lnTo>
                  <a:pt x="1314272" y="3363918"/>
                </a:lnTo>
                <a:lnTo>
                  <a:pt x="1319860" y="3393684"/>
                </a:lnTo>
                <a:lnTo>
                  <a:pt x="1316519" y="3405686"/>
                </a:lnTo>
                <a:cubicBezTo>
                  <a:pt x="1310372" y="3418102"/>
                  <a:pt x="1301211" y="3431228"/>
                  <a:pt x="1288529" y="3445525"/>
                </a:cubicBezTo>
                <a:cubicBezTo>
                  <a:pt x="1161348" y="3588143"/>
                  <a:pt x="1146805" y="3608961"/>
                  <a:pt x="1242782" y="3705028"/>
                </a:cubicBezTo>
                <a:lnTo>
                  <a:pt x="1286485" y="3747325"/>
                </a:lnTo>
                <a:lnTo>
                  <a:pt x="1292276" y="3757935"/>
                </a:lnTo>
                <a:lnTo>
                  <a:pt x="1295640" y="3771718"/>
                </a:lnTo>
                <a:cubicBezTo>
                  <a:pt x="1296144" y="3781009"/>
                  <a:pt x="1296074" y="3791627"/>
                  <a:pt x="1297165" y="3800021"/>
                </a:cubicBezTo>
                <a:cubicBezTo>
                  <a:pt x="1261584" y="3834526"/>
                  <a:pt x="1216509" y="3777846"/>
                  <a:pt x="1175354" y="3860429"/>
                </a:cubicBezTo>
                <a:lnTo>
                  <a:pt x="1307283" y="4017890"/>
                </a:lnTo>
                <a:lnTo>
                  <a:pt x="1296662" y="4042035"/>
                </a:lnTo>
                <a:cubicBezTo>
                  <a:pt x="1285446" y="4076730"/>
                  <a:pt x="1278762" y="4115040"/>
                  <a:pt x="1272882" y="4153970"/>
                </a:cubicBezTo>
                <a:lnTo>
                  <a:pt x="1262688" y="4216187"/>
                </a:lnTo>
                <a:lnTo>
                  <a:pt x="1264417" y="4216187"/>
                </a:lnTo>
                <a:lnTo>
                  <a:pt x="1262699" y="4228245"/>
                </a:lnTo>
                <a:lnTo>
                  <a:pt x="1261091" y="4239616"/>
                </a:lnTo>
                <a:lnTo>
                  <a:pt x="1260815" y="4241609"/>
                </a:lnTo>
                <a:cubicBezTo>
                  <a:pt x="1260689" y="4242505"/>
                  <a:pt x="1260696" y="4242428"/>
                  <a:pt x="1260967" y="4240495"/>
                </a:cubicBezTo>
                <a:lnTo>
                  <a:pt x="1261091" y="4239616"/>
                </a:lnTo>
                <a:lnTo>
                  <a:pt x="1261469" y="4236887"/>
                </a:lnTo>
                <a:cubicBezTo>
                  <a:pt x="1262532" y="4229054"/>
                  <a:pt x="1263675" y="4219786"/>
                  <a:pt x="1256626" y="4265601"/>
                </a:cubicBezTo>
                <a:cubicBezTo>
                  <a:pt x="1256291" y="4267782"/>
                  <a:pt x="1251762" y="4300784"/>
                  <a:pt x="1248755" y="4319440"/>
                </a:cubicBezTo>
                <a:lnTo>
                  <a:pt x="1247265" y="4327380"/>
                </a:lnTo>
                <a:lnTo>
                  <a:pt x="1237396" y="4327380"/>
                </a:lnTo>
                <a:lnTo>
                  <a:pt x="1217455" y="4371063"/>
                </a:lnTo>
                <a:cubicBezTo>
                  <a:pt x="1199891" y="4400506"/>
                  <a:pt x="1175680" y="4424583"/>
                  <a:pt x="1141096" y="4440302"/>
                </a:cubicBezTo>
                <a:cubicBezTo>
                  <a:pt x="1069946" y="4473150"/>
                  <a:pt x="1038303" y="4575550"/>
                  <a:pt x="987553" y="4640688"/>
                </a:cubicBezTo>
                <a:cubicBezTo>
                  <a:pt x="810580" y="4866180"/>
                  <a:pt x="695846" y="5129308"/>
                  <a:pt x="649254" y="5463560"/>
                </a:cubicBezTo>
                <a:cubicBezTo>
                  <a:pt x="636193" y="5556007"/>
                  <a:pt x="578841" y="5642157"/>
                  <a:pt x="542839" y="5729320"/>
                </a:cubicBezTo>
                <a:cubicBezTo>
                  <a:pt x="563420" y="5782527"/>
                  <a:pt x="660486" y="5634705"/>
                  <a:pt x="629662" y="5793573"/>
                </a:cubicBezTo>
                <a:cubicBezTo>
                  <a:pt x="606320" y="5913360"/>
                  <a:pt x="539304" y="6000311"/>
                  <a:pt x="476494" y="6082357"/>
                </a:cubicBezTo>
                <a:cubicBezTo>
                  <a:pt x="404358" y="6175982"/>
                  <a:pt x="324070" y="6256850"/>
                  <a:pt x="295356" y="6405892"/>
                </a:cubicBezTo>
                <a:cubicBezTo>
                  <a:pt x="293791" y="6413841"/>
                  <a:pt x="198424" y="6580901"/>
                  <a:pt x="21866" y="6831011"/>
                </a:cubicBezTo>
                <a:lnTo>
                  <a:pt x="0" y="6861482"/>
                </a:lnTo>
                <a:lnTo>
                  <a:pt x="5463940" y="6861482"/>
                </a:lnTo>
                <a:close/>
              </a:path>
            </a:pathLst>
          </a:custGeom>
          <a:solidFill>
            <a:srgbClr val="DC819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849545B-E017-4334-8EE8-B1C49397F28D}"/>
              </a:ext>
            </a:extLst>
          </p:cNvPr>
          <p:cNvSpPr>
            <a:spLocks noGrp="1"/>
          </p:cNvSpPr>
          <p:nvPr>
            <p:ph type="title"/>
          </p:nvPr>
        </p:nvSpPr>
        <p:spPr>
          <a:xfrm>
            <a:off x="838200" y="713312"/>
            <a:ext cx="3200400" cy="5431376"/>
          </a:xfrm>
        </p:spPr>
        <p:txBody>
          <a:bodyPr>
            <a:normAutofit/>
          </a:bodyPr>
          <a:lstStyle/>
          <a:p>
            <a:r>
              <a:rPr lang="en-US" sz="3600">
                <a:solidFill>
                  <a:srgbClr val="FFFFFF"/>
                </a:solidFill>
              </a:rPr>
              <a:t>Weak priorities are difficult to handle with DA</a:t>
            </a:r>
          </a:p>
        </p:txBody>
      </p:sp>
      <p:graphicFrame>
        <p:nvGraphicFramePr>
          <p:cNvPr id="5" name="Content Placeholder 2">
            <a:extLst>
              <a:ext uri="{FF2B5EF4-FFF2-40B4-BE49-F238E27FC236}">
                <a16:creationId xmlns:a16="http://schemas.microsoft.com/office/drawing/2014/main" id="{C4C355F1-ABA7-4987-B88E-5CE7B590393E}"/>
              </a:ext>
            </a:extLst>
          </p:cNvPr>
          <p:cNvGraphicFramePr>
            <a:graphicFrameLocks noGrp="1"/>
          </p:cNvGraphicFramePr>
          <p:nvPr>
            <p:ph idx="1"/>
            <p:extLst>
              <p:ext uri="{D42A27DB-BD31-4B8C-83A1-F6EECF244321}">
                <p14:modId xmlns:p14="http://schemas.microsoft.com/office/powerpoint/2010/main" val="4141574340"/>
              </p:ext>
            </p:extLst>
          </p:nvPr>
        </p:nvGraphicFramePr>
        <p:xfrm>
          <a:off x="5550568" y="713312"/>
          <a:ext cx="5803231" cy="5494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644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graphicEl>
                                              <a:dgm id="{7AABDBCE-8450-439D-B9A7-688A4FA54932}"/>
                                            </p:graphicEl>
                                          </p:spTgt>
                                        </p:tgtEl>
                                        <p:attrNameLst>
                                          <p:attrName>style.visibility</p:attrName>
                                        </p:attrNameLst>
                                      </p:cBhvr>
                                      <p:to>
                                        <p:strVal val="visible"/>
                                      </p:to>
                                    </p:set>
                                    <p:anim calcmode="lin" valueType="num">
                                      <p:cBhvr>
                                        <p:cTn id="7" dur="500" fill="hold"/>
                                        <p:tgtEl>
                                          <p:spTgt spid="5">
                                            <p:graphicEl>
                                              <a:dgm id="{7AABDBCE-8450-439D-B9A7-688A4FA54932}"/>
                                            </p:graphicEl>
                                          </p:spTgt>
                                        </p:tgtEl>
                                        <p:attrNameLst>
                                          <p:attrName>ppt_w</p:attrName>
                                        </p:attrNameLst>
                                      </p:cBhvr>
                                      <p:tavLst>
                                        <p:tav tm="0">
                                          <p:val>
                                            <p:fltVal val="0"/>
                                          </p:val>
                                        </p:tav>
                                        <p:tav tm="100000">
                                          <p:val>
                                            <p:strVal val="#ppt_w"/>
                                          </p:val>
                                        </p:tav>
                                      </p:tavLst>
                                    </p:anim>
                                    <p:anim calcmode="lin" valueType="num">
                                      <p:cBhvr>
                                        <p:cTn id="8" dur="500" fill="hold"/>
                                        <p:tgtEl>
                                          <p:spTgt spid="5">
                                            <p:graphicEl>
                                              <a:dgm id="{7AABDBCE-8450-439D-B9A7-688A4FA54932}"/>
                                            </p:graphicEl>
                                          </p:spTgt>
                                        </p:tgtEl>
                                        <p:attrNameLst>
                                          <p:attrName>ppt_h</p:attrName>
                                        </p:attrNameLst>
                                      </p:cBhvr>
                                      <p:tavLst>
                                        <p:tav tm="0">
                                          <p:val>
                                            <p:fltVal val="0"/>
                                          </p:val>
                                        </p:tav>
                                        <p:tav tm="100000">
                                          <p:val>
                                            <p:strVal val="#ppt_h"/>
                                          </p:val>
                                        </p:tav>
                                      </p:tavLst>
                                    </p:anim>
                                    <p:animEffect transition="in" filter="fade">
                                      <p:cBhvr>
                                        <p:cTn id="9" dur="500"/>
                                        <p:tgtEl>
                                          <p:spTgt spid="5">
                                            <p:graphicEl>
                                              <a:dgm id="{7AABDBCE-8450-439D-B9A7-688A4FA54932}"/>
                                            </p:graphic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graphicEl>
                                              <a:dgm id="{18C08F07-364A-4B59-9974-C8613966CBD2}"/>
                                            </p:graphicEl>
                                          </p:spTgt>
                                        </p:tgtEl>
                                        <p:attrNameLst>
                                          <p:attrName>style.visibility</p:attrName>
                                        </p:attrNameLst>
                                      </p:cBhvr>
                                      <p:to>
                                        <p:strVal val="visible"/>
                                      </p:to>
                                    </p:set>
                                    <p:anim calcmode="lin" valueType="num">
                                      <p:cBhvr>
                                        <p:cTn id="14" dur="500" fill="hold"/>
                                        <p:tgtEl>
                                          <p:spTgt spid="5">
                                            <p:graphicEl>
                                              <a:dgm id="{18C08F07-364A-4B59-9974-C8613966CBD2}"/>
                                            </p:graphicEl>
                                          </p:spTgt>
                                        </p:tgtEl>
                                        <p:attrNameLst>
                                          <p:attrName>ppt_w</p:attrName>
                                        </p:attrNameLst>
                                      </p:cBhvr>
                                      <p:tavLst>
                                        <p:tav tm="0">
                                          <p:val>
                                            <p:fltVal val="0"/>
                                          </p:val>
                                        </p:tav>
                                        <p:tav tm="100000">
                                          <p:val>
                                            <p:strVal val="#ppt_w"/>
                                          </p:val>
                                        </p:tav>
                                      </p:tavLst>
                                    </p:anim>
                                    <p:anim calcmode="lin" valueType="num">
                                      <p:cBhvr>
                                        <p:cTn id="15" dur="500" fill="hold"/>
                                        <p:tgtEl>
                                          <p:spTgt spid="5">
                                            <p:graphicEl>
                                              <a:dgm id="{18C08F07-364A-4B59-9974-C8613966CBD2}"/>
                                            </p:graphicEl>
                                          </p:spTgt>
                                        </p:tgtEl>
                                        <p:attrNameLst>
                                          <p:attrName>ppt_h</p:attrName>
                                        </p:attrNameLst>
                                      </p:cBhvr>
                                      <p:tavLst>
                                        <p:tav tm="0">
                                          <p:val>
                                            <p:fltVal val="0"/>
                                          </p:val>
                                        </p:tav>
                                        <p:tav tm="100000">
                                          <p:val>
                                            <p:strVal val="#ppt_h"/>
                                          </p:val>
                                        </p:tav>
                                      </p:tavLst>
                                    </p:anim>
                                    <p:animEffect transition="in" filter="fade">
                                      <p:cBhvr>
                                        <p:cTn id="16" dur="500"/>
                                        <p:tgtEl>
                                          <p:spTgt spid="5">
                                            <p:graphicEl>
                                              <a:dgm id="{18C08F07-364A-4B59-9974-C8613966CBD2}"/>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graphicEl>
                                              <a:dgm id="{DDAC3386-D3FF-4913-9C52-9F1142A32740}"/>
                                            </p:graphicEl>
                                          </p:spTgt>
                                        </p:tgtEl>
                                        <p:attrNameLst>
                                          <p:attrName>style.visibility</p:attrName>
                                        </p:attrNameLst>
                                      </p:cBhvr>
                                      <p:to>
                                        <p:strVal val="visible"/>
                                      </p:to>
                                    </p:set>
                                    <p:anim calcmode="lin" valueType="num">
                                      <p:cBhvr>
                                        <p:cTn id="21" dur="500" fill="hold"/>
                                        <p:tgtEl>
                                          <p:spTgt spid="5">
                                            <p:graphicEl>
                                              <a:dgm id="{DDAC3386-D3FF-4913-9C52-9F1142A32740}"/>
                                            </p:graphicEl>
                                          </p:spTgt>
                                        </p:tgtEl>
                                        <p:attrNameLst>
                                          <p:attrName>ppt_w</p:attrName>
                                        </p:attrNameLst>
                                      </p:cBhvr>
                                      <p:tavLst>
                                        <p:tav tm="0">
                                          <p:val>
                                            <p:fltVal val="0"/>
                                          </p:val>
                                        </p:tav>
                                        <p:tav tm="100000">
                                          <p:val>
                                            <p:strVal val="#ppt_w"/>
                                          </p:val>
                                        </p:tav>
                                      </p:tavLst>
                                    </p:anim>
                                    <p:anim calcmode="lin" valueType="num">
                                      <p:cBhvr>
                                        <p:cTn id="22" dur="500" fill="hold"/>
                                        <p:tgtEl>
                                          <p:spTgt spid="5">
                                            <p:graphicEl>
                                              <a:dgm id="{DDAC3386-D3FF-4913-9C52-9F1142A32740}"/>
                                            </p:graphicEl>
                                          </p:spTgt>
                                        </p:tgtEl>
                                        <p:attrNameLst>
                                          <p:attrName>ppt_h</p:attrName>
                                        </p:attrNameLst>
                                      </p:cBhvr>
                                      <p:tavLst>
                                        <p:tav tm="0">
                                          <p:val>
                                            <p:fltVal val="0"/>
                                          </p:val>
                                        </p:tav>
                                        <p:tav tm="100000">
                                          <p:val>
                                            <p:strVal val="#ppt_h"/>
                                          </p:val>
                                        </p:tav>
                                      </p:tavLst>
                                    </p:anim>
                                    <p:animEffect transition="in" filter="fade">
                                      <p:cBhvr>
                                        <p:cTn id="23" dur="500"/>
                                        <p:tgtEl>
                                          <p:spTgt spid="5">
                                            <p:graphicEl>
                                              <a:dgm id="{DDAC3386-D3FF-4913-9C52-9F1142A3274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A3FD7-B1D8-466A-9F46-05B1AE7B5177}"/>
              </a:ext>
            </a:extLst>
          </p:cNvPr>
          <p:cNvSpPr>
            <a:spLocks noGrp="1"/>
          </p:cNvSpPr>
          <p:nvPr>
            <p:ph type="title"/>
          </p:nvPr>
        </p:nvSpPr>
        <p:spPr/>
        <p:txBody>
          <a:bodyPr/>
          <a:lstStyle/>
          <a:p>
            <a:r>
              <a:rPr lang="en-US" dirty="0"/>
              <a:t>SIC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092EBCA-94F3-4537-8D43-FAA111A82EFA}"/>
                  </a:ext>
                </a:extLst>
              </p:cNvPr>
              <p:cNvSpPr>
                <a:spLocks noGrp="1"/>
              </p:cNvSpPr>
              <p:nvPr>
                <p:ph idx="1"/>
              </p:nvPr>
            </p:nvSpPr>
            <p:spPr/>
            <p:txBody>
              <a:bodyPr>
                <a:normAutofit lnSpcReduction="10000"/>
              </a:bodyPr>
              <a:lstStyle/>
              <a:p>
                <a:pPr marL="514350" indent="-514350">
                  <a:buFont typeface="+mj-lt"/>
                  <a:buAutoNum type="arabicPeriod"/>
                </a:pPr>
                <a:r>
                  <a:rPr lang="en-US" b="1" dirty="0"/>
                  <a:t>Break ties </a:t>
                </a:r>
                <a:r>
                  <a:rPr lang="en-US" dirty="0"/>
                  <a:t>with some tie-breaking procedure</a:t>
                </a:r>
              </a:p>
              <a:p>
                <a:pPr marL="514350" indent="-514350">
                  <a:buFont typeface="+mj-lt"/>
                  <a:buAutoNum type="arabicPeriod"/>
                </a:pPr>
                <a:r>
                  <a:rPr lang="en-US" b="1" dirty="0"/>
                  <a:t>Run DA</a:t>
                </a:r>
                <a:r>
                  <a:rPr lang="en-US" dirty="0"/>
                  <a:t> to find stable matching </a:t>
                </a:r>
                <a14:m>
                  <m:oMath xmlns:m="http://schemas.openxmlformats.org/officeDocument/2006/math">
                    <m:r>
                      <m:rPr>
                        <m:sty m:val="p"/>
                      </m:rPr>
                      <a:rPr lang="en-US" b="0" i="1" smtClean="0">
                        <a:latin typeface="Cambria Math" panose="02040503050406030204" pitchFamily="18" charset="0"/>
                      </a:rPr>
                      <m:t>μ</m:t>
                    </m:r>
                  </m:oMath>
                </a14:m>
                <a:endParaRPr lang="en-US" b="0" dirty="0"/>
              </a:p>
              <a:p>
                <a:pPr marL="514350" indent="-514350">
                  <a:buFont typeface="+mj-lt"/>
                  <a:buAutoNum type="arabicPeriod"/>
                </a:pPr>
                <a:r>
                  <a:rPr lang="en-US" b="1" dirty="0"/>
                  <a:t>While</a:t>
                </a:r>
                <a:r>
                  <a:rPr lang="en-US" dirty="0"/>
                  <a:t> there exists some stable improvement cycle choose one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𝑛</m:t>
                        </m:r>
                      </m:sup>
                    </m:sSup>
                  </m:oMath>
                </a14:m>
                <a:r>
                  <a:rPr lang="en-US" dirty="0"/>
                  <a:t> with regards to </a:t>
                </a:r>
                <a14:m>
                  <m:oMath xmlns:m="http://schemas.openxmlformats.org/officeDocument/2006/math">
                    <m:r>
                      <a:rPr lang="en-US" b="0" i="1" smtClean="0">
                        <a:latin typeface="Cambria Math" panose="02040503050406030204" pitchFamily="18" charset="0"/>
                      </a:rPr>
                      <m:t>𝜇</m:t>
                    </m:r>
                  </m:oMath>
                </a14:m>
                <a:endParaRPr lang="en-US" dirty="0"/>
              </a:p>
              <a:p>
                <a:pPr marL="514350" indent="-514350">
                  <a:buFont typeface="+mj-lt"/>
                  <a:buAutoNum type="arabicPeriod"/>
                </a:pPr>
                <a:r>
                  <a:rPr lang="en-US" dirty="0"/>
                  <a:t>	Change </a:t>
                </a:r>
                <a14:m>
                  <m:oMath xmlns:m="http://schemas.openxmlformats.org/officeDocument/2006/math">
                    <m:r>
                      <a:rPr lang="en-US" b="0" i="1" smtClean="0">
                        <a:latin typeface="Cambria Math" panose="02040503050406030204" pitchFamily="18" charset="0"/>
                      </a:rPr>
                      <m:t>𝜇</m:t>
                    </m:r>
                  </m:oMath>
                </a14:m>
                <a:r>
                  <a:rPr lang="en-US" dirty="0"/>
                  <a:t> by setting </a:t>
                </a:r>
                <a14:m>
                  <m:oMath xmlns:m="http://schemas.openxmlformats.org/officeDocument/2006/math">
                    <m:r>
                      <a:rPr lang="en-US" b="0" i="1" smtClean="0">
                        <a:latin typeface="Cambria Math" panose="02040503050406030204" pitchFamily="18" charset="0"/>
                      </a:rPr>
                      <m:t>𝜇</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a</m:t>
                            </m:r>
                          </m:e>
                          <m:sup>
                            <m:r>
                              <m:rPr>
                                <m:sty m:val="p"/>
                              </m:rPr>
                              <a:rPr lang="en-US" b="0" i="0" smtClean="0">
                                <a:latin typeface="Cambria Math" panose="02040503050406030204" pitchFamily="18" charset="0"/>
                              </a:rPr>
                              <m:t>i</m:t>
                            </m:r>
                          </m:sup>
                        </m:sSup>
                      </m:e>
                    </m:d>
                    <m:r>
                      <a:rPr lang="en-US" b="0" i="1" smtClean="0">
                        <a:latin typeface="Cambria Math" panose="02040503050406030204" pitchFamily="18" charset="0"/>
                      </a:rPr>
                      <m:t>←</m:t>
                    </m:r>
                    <m:r>
                      <a:rPr lang="en-US" b="0" i="1" smtClean="0">
                        <a:latin typeface="Cambria Math" panose="02040503050406030204" pitchFamily="18" charset="0"/>
                      </a:rPr>
                      <m:t>𝜇</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𝑖</m:t>
                            </m:r>
                            <m:r>
                              <a:rPr lang="en-US" b="0" i="1" smtClean="0">
                                <a:latin typeface="Cambria Math" panose="02040503050406030204" pitchFamily="18" charset="0"/>
                              </a:rPr>
                              <m:t>+1</m:t>
                            </m:r>
                          </m:sup>
                        </m:sSup>
                      </m:e>
                    </m:d>
                  </m:oMath>
                </a14:m>
                <a:r>
                  <a:rPr lang="en-US" dirty="0"/>
                  <a:t> for every I = 1,…,n</a:t>
                </a:r>
              </a:p>
              <a:p>
                <a:pPr marL="514350" indent="-514350">
                  <a:buFont typeface="+mj-lt"/>
                  <a:buAutoNum type="arabicPeriod"/>
                </a:pPr>
                <a:r>
                  <a:rPr lang="en-US" b="1" dirty="0"/>
                  <a:t>Return </a:t>
                </a:r>
                <a14:m>
                  <m:oMath xmlns:m="http://schemas.openxmlformats.org/officeDocument/2006/math">
                    <m:r>
                      <a:rPr lang="en-US" b="1" i="1" smtClean="0">
                        <a:latin typeface="Cambria Math" panose="02040503050406030204" pitchFamily="18" charset="0"/>
                      </a:rPr>
                      <m:t>𝝁</m:t>
                    </m:r>
                  </m:oMath>
                </a14:m>
                <a:endParaRPr lang="en-US" b="1" dirty="0"/>
              </a:p>
              <a:p>
                <a:pPr marL="0" indent="0">
                  <a:buNone/>
                </a:pPr>
                <a:r>
                  <a:rPr lang="en-US" b="1" dirty="0"/>
                  <a:t>SIC</a:t>
                </a:r>
                <a:r>
                  <a:rPr lang="en-US" dirty="0"/>
                  <a:t> is </a:t>
                </a:r>
                <a:r>
                  <a:rPr lang="en-US" b="1" dirty="0"/>
                  <a:t>stable</a:t>
                </a:r>
                <a:r>
                  <a:rPr lang="en-US" dirty="0"/>
                  <a:t> and </a:t>
                </a:r>
                <a:r>
                  <a:rPr lang="en-US" b="1" dirty="0"/>
                  <a:t>constrained efficient </a:t>
                </a:r>
                <a:r>
                  <a:rPr lang="en-US" dirty="0"/>
                  <a:t>(no stable matching Pareto dominates) but it is </a:t>
                </a:r>
                <a:r>
                  <a:rPr lang="en-US" b="1" dirty="0"/>
                  <a:t>not strategy proof</a:t>
                </a:r>
              </a:p>
            </p:txBody>
          </p:sp>
        </mc:Choice>
        <mc:Fallback xmlns="">
          <p:sp>
            <p:nvSpPr>
              <p:cNvPr id="3" name="Content Placeholder 2">
                <a:extLst>
                  <a:ext uri="{FF2B5EF4-FFF2-40B4-BE49-F238E27FC236}">
                    <a16:creationId xmlns:a16="http://schemas.microsoft.com/office/drawing/2014/main" id="{D092EBCA-94F3-4537-8D43-FAA111A82EFA}"/>
                  </a:ext>
                </a:extLst>
              </p:cNvPr>
              <p:cNvSpPr>
                <a:spLocks noGrp="1" noRot="1" noChangeAspect="1" noMove="1" noResize="1" noEditPoints="1" noAdjustHandles="1" noChangeArrowheads="1" noChangeShapeType="1" noTextEdit="1"/>
              </p:cNvSpPr>
              <p:nvPr>
                <p:ph idx="1"/>
              </p:nvPr>
            </p:nvSpPr>
            <p:spPr>
              <a:blipFill>
                <a:blip r:embed="rId2"/>
                <a:stretch>
                  <a:fillRect l="-1217" t="-2782"/>
                </a:stretch>
              </a:blipFill>
            </p:spPr>
            <p:txBody>
              <a:bodyPr/>
              <a:lstStyle/>
              <a:p>
                <a:r>
                  <a:rPr lang="en-US">
                    <a:noFill/>
                  </a:rPr>
                  <a:t> </a:t>
                </a:r>
              </a:p>
            </p:txBody>
          </p:sp>
        </mc:Fallback>
      </mc:AlternateContent>
    </p:spTree>
    <p:extLst>
      <p:ext uri="{BB962C8B-B14F-4D97-AF65-F5344CB8AC3E}">
        <p14:creationId xmlns:p14="http://schemas.microsoft.com/office/powerpoint/2010/main" val="172012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2" name="Rectangle 11">
            <a:extLst>
              <a:ext uri="{FF2B5EF4-FFF2-40B4-BE49-F238E27FC236}">
                <a16:creationId xmlns:a16="http://schemas.microsoft.com/office/drawing/2014/main" id="{F269BDC9-F5DC-4A16-9583-2F8CE4184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650406-AFDE-4CCC-84B4-161A518EE6F5}"/>
              </a:ext>
            </a:extLst>
          </p:cNvPr>
          <p:cNvSpPr>
            <a:spLocks noGrp="1"/>
          </p:cNvSpPr>
          <p:nvPr>
            <p:ph type="title"/>
          </p:nvPr>
        </p:nvSpPr>
        <p:spPr>
          <a:xfrm>
            <a:off x="1524000" y="4063296"/>
            <a:ext cx="9144000" cy="1152663"/>
          </a:xfrm>
        </p:spPr>
        <p:txBody>
          <a:bodyPr vert="horz" lIns="91440" tIns="45720" rIns="91440" bIns="45720" rtlCol="0" anchor="ctr">
            <a:normAutofit/>
          </a:bodyPr>
          <a:lstStyle/>
          <a:p>
            <a:pPr algn="ctr"/>
            <a:r>
              <a:rPr lang="en-US" sz="4400" dirty="0"/>
              <a:t>Example </a:t>
            </a:r>
            <a:r>
              <a:rPr lang="en-US" sz="4400" i="0" dirty="0"/>
              <a:t>(all capacities are 1)</a:t>
            </a:r>
          </a:p>
        </p:txBody>
      </p:sp>
      <p:pic>
        <p:nvPicPr>
          <p:cNvPr id="5" name="Picture 4">
            <a:extLst>
              <a:ext uri="{FF2B5EF4-FFF2-40B4-BE49-F238E27FC236}">
                <a16:creationId xmlns:a16="http://schemas.microsoft.com/office/drawing/2014/main" id="{BB338A88-6974-4210-BB35-7EDDABA9AC14}"/>
              </a:ext>
            </a:extLst>
          </p:cNvPr>
          <p:cNvPicPr>
            <a:picLocks noChangeAspect="1"/>
          </p:cNvPicPr>
          <p:nvPr/>
        </p:nvPicPr>
        <p:blipFill>
          <a:blip r:embed="rId2"/>
          <a:stretch>
            <a:fillRect/>
          </a:stretch>
        </p:blipFill>
        <p:spPr>
          <a:xfrm>
            <a:off x="643468" y="892432"/>
            <a:ext cx="10905064" cy="2661244"/>
          </a:xfrm>
          <a:prstGeom prst="rect">
            <a:avLst/>
          </a:prstGeom>
        </p:spPr>
      </p:pic>
      <p:sp>
        <p:nvSpPr>
          <p:cNvPr id="6" name="TextBox 5">
            <a:extLst>
              <a:ext uri="{FF2B5EF4-FFF2-40B4-BE49-F238E27FC236}">
                <a16:creationId xmlns:a16="http://schemas.microsoft.com/office/drawing/2014/main" id="{CF8469E0-9AFF-4896-A93C-82E6126A4777}"/>
              </a:ext>
            </a:extLst>
          </p:cNvPr>
          <p:cNvSpPr txBox="1"/>
          <p:nvPr/>
        </p:nvSpPr>
        <p:spPr>
          <a:xfrm>
            <a:off x="928255" y="5033818"/>
            <a:ext cx="10340109" cy="1200329"/>
          </a:xfrm>
          <a:prstGeom prst="rect">
            <a:avLst/>
          </a:prstGeom>
          <a:noFill/>
        </p:spPr>
        <p:txBody>
          <a:bodyPr wrap="square" rtlCol="0">
            <a:spAutoFit/>
          </a:bodyPr>
          <a:lstStyle/>
          <a:p>
            <a:r>
              <a:rPr lang="en-US" dirty="0"/>
              <a:t>We won’t run this example, but this is the kind of situation you can expect in real life:</a:t>
            </a:r>
          </a:p>
          <a:p>
            <a:r>
              <a:rPr lang="en-US" dirty="0"/>
              <a:t>Priority classes like the above are guarantees and after running DA and determining student preferences, </a:t>
            </a:r>
          </a:p>
          <a:p>
            <a:r>
              <a:rPr lang="en-US" dirty="0"/>
              <a:t>SIC is run to try to swap students along a cycle and find a constrained efficient matching</a:t>
            </a:r>
          </a:p>
        </p:txBody>
      </p:sp>
    </p:spTree>
    <p:extLst>
      <p:ext uri="{BB962C8B-B14F-4D97-AF65-F5344CB8AC3E}">
        <p14:creationId xmlns:p14="http://schemas.microsoft.com/office/powerpoint/2010/main" val="2869417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0">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DC819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4EC31AD-76A1-4000-BBDD-CC3916A2869A}"/>
              </a:ext>
            </a:extLst>
          </p:cNvPr>
          <p:cNvSpPr>
            <a:spLocks noGrp="1"/>
          </p:cNvSpPr>
          <p:nvPr>
            <p:ph type="title"/>
          </p:nvPr>
        </p:nvSpPr>
        <p:spPr>
          <a:xfrm>
            <a:off x="838200" y="365125"/>
            <a:ext cx="10515600" cy="1325563"/>
          </a:xfrm>
        </p:spPr>
        <p:txBody>
          <a:bodyPr>
            <a:normAutofit/>
          </a:bodyPr>
          <a:lstStyle/>
          <a:p>
            <a:r>
              <a:rPr lang="en-US"/>
              <a:t>More info on NYC (since we live here)</a:t>
            </a:r>
            <a:endParaRPr lang="en-US" dirty="0"/>
          </a:p>
        </p:txBody>
      </p:sp>
      <p:graphicFrame>
        <p:nvGraphicFramePr>
          <p:cNvPr id="23" name="Content Placeholder 2">
            <a:extLst>
              <a:ext uri="{FF2B5EF4-FFF2-40B4-BE49-F238E27FC236}">
                <a16:creationId xmlns:a16="http://schemas.microsoft.com/office/drawing/2014/main" id="{DCCBAE69-9E4B-4C97-B58E-43BEABD78A10}"/>
              </a:ext>
            </a:extLst>
          </p:cNvPr>
          <p:cNvGraphicFramePr>
            <a:graphicFrameLocks noGrp="1"/>
          </p:cNvGraphicFramePr>
          <p:nvPr>
            <p:ph idx="1"/>
            <p:extLst>
              <p:ext uri="{D42A27DB-BD31-4B8C-83A1-F6EECF244321}">
                <p14:modId xmlns:p14="http://schemas.microsoft.com/office/powerpoint/2010/main" val="1757739247"/>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942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graphicEl>
                                              <a:dgm id="{5ADF1400-12E1-444A-8E45-13C7C0E66FFB}"/>
                                            </p:graphicEl>
                                          </p:spTgt>
                                        </p:tgtEl>
                                        <p:attrNameLst>
                                          <p:attrName>style.visibility</p:attrName>
                                        </p:attrNameLst>
                                      </p:cBhvr>
                                      <p:to>
                                        <p:strVal val="visible"/>
                                      </p:to>
                                    </p:set>
                                    <p:anim calcmode="lin" valueType="num">
                                      <p:cBhvr additive="base">
                                        <p:cTn id="7" dur="500" fill="hold"/>
                                        <p:tgtEl>
                                          <p:spTgt spid="23">
                                            <p:graphicEl>
                                              <a:dgm id="{5ADF1400-12E1-444A-8E45-13C7C0E66FFB}"/>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23">
                                            <p:graphicEl>
                                              <a:dgm id="{5ADF1400-12E1-444A-8E45-13C7C0E66FFB}"/>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graphicEl>
                                              <a:dgm id="{5172CDED-8302-43FC-ADB0-78BB05DA8B24}"/>
                                            </p:graphicEl>
                                          </p:spTgt>
                                        </p:tgtEl>
                                        <p:attrNameLst>
                                          <p:attrName>style.visibility</p:attrName>
                                        </p:attrNameLst>
                                      </p:cBhvr>
                                      <p:to>
                                        <p:strVal val="visible"/>
                                      </p:to>
                                    </p:set>
                                    <p:anim calcmode="lin" valueType="num">
                                      <p:cBhvr additive="base">
                                        <p:cTn id="13" dur="500" fill="hold"/>
                                        <p:tgtEl>
                                          <p:spTgt spid="23">
                                            <p:graphicEl>
                                              <a:dgm id="{5172CDED-8302-43FC-ADB0-78BB05DA8B24}"/>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
                                            <p:graphicEl>
                                              <a:dgm id="{5172CDED-8302-43FC-ADB0-78BB05DA8B24}"/>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graphicEl>
                                              <a:dgm id="{8E87CDCF-E771-4285-82C0-7D9B1F39988A}"/>
                                            </p:graphicEl>
                                          </p:spTgt>
                                        </p:tgtEl>
                                        <p:attrNameLst>
                                          <p:attrName>style.visibility</p:attrName>
                                        </p:attrNameLst>
                                      </p:cBhvr>
                                      <p:to>
                                        <p:strVal val="visible"/>
                                      </p:to>
                                    </p:set>
                                    <p:anim calcmode="lin" valueType="num">
                                      <p:cBhvr additive="base">
                                        <p:cTn id="19" dur="500" fill="hold"/>
                                        <p:tgtEl>
                                          <p:spTgt spid="23">
                                            <p:graphicEl>
                                              <a:dgm id="{8E87CDCF-E771-4285-82C0-7D9B1F39988A}"/>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
                                            <p:graphicEl>
                                              <a:dgm id="{8E87CDCF-E771-4285-82C0-7D9B1F39988A}"/>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graphicEl>
                                              <a:dgm id="{841007B1-FEB8-469E-8394-A68D3821D8B8}"/>
                                            </p:graphicEl>
                                          </p:spTgt>
                                        </p:tgtEl>
                                        <p:attrNameLst>
                                          <p:attrName>style.visibility</p:attrName>
                                        </p:attrNameLst>
                                      </p:cBhvr>
                                      <p:to>
                                        <p:strVal val="visible"/>
                                      </p:to>
                                    </p:set>
                                    <p:anim calcmode="lin" valueType="num">
                                      <p:cBhvr additive="base">
                                        <p:cTn id="25" dur="500" fill="hold"/>
                                        <p:tgtEl>
                                          <p:spTgt spid="23">
                                            <p:graphicEl>
                                              <a:dgm id="{841007B1-FEB8-469E-8394-A68D3821D8B8}"/>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
                                            <p:graphicEl>
                                              <a:dgm id="{841007B1-FEB8-469E-8394-A68D3821D8B8}"/>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F36526D-0F1F-46DD-8DDC-385EF7FFF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C926ABA4-C8CE-4D75-AC96-BAC602AFF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482"/>
            <a:ext cx="5463940" cy="6861482"/>
          </a:xfrm>
          <a:custGeom>
            <a:avLst/>
            <a:gdLst>
              <a:gd name="connsiteX0" fmla="*/ 5463940 w 5463940"/>
              <a:gd name="connsiteY0" fmla="*/ 0 h 6861482"/>
              <a:gd name="connsiteX1" fmla="*/ 792388 w 5463940"/>
              <a:gd name="connsiteY1" fmla="*/ 0 h 6861482"/>
              <a:gd name="connsiteX2" fmla="*/ 807288 w 5463940"/>
              <a:gd name="connsiteY2" fmla="*/ 23688 h 6861482"/>
              <a:gd name="connsiteX3" fmla="*/ 847167 w 5463940"/>
              <a:gd name="connsiteY3" fmla="*/ 52392 h 6861482"/>
              <a:gd name="connsiteX4" fmla="*/ 861906 w 5463940"/>
              <a:gd name="connsiteY4" fmla="*/ 104693 h 6861482"/>
              <a:gd name="connsiteX5" fmla="*/ 891809 w 5463940"/>
              <a:gd name="connsiteY5" fmla="*/ 314763 h 6861482"/>
              <a:gd name="connsiteX6" fmla="*/ 883105 w 5463940"/>
              <a:gd name="connsiteY6" fmla="*/ 361124 h 6861482"/>
              <a:gd name="connsiteX7" fmla="*/ 839062 w 5463940"/>
              <a:gd name="connsiteY7" fmla="*/ 423850 h 6861482"/>
              <a:gd name="connsiteX8" fmla="*/ 804620 w 5463940"/>
              <a:gd name="connsiteY8" fmla="*/ 560313 h 6861482"/>
              <a:gd name="connsiteX9" fmla="*/ 736357 w 5463940"/>
              <a:gd name="connsiteY9" fmla="*/ 760897 h 6861482"/>
              <a:gd name="connsiteX10" fmla="*/ 701931 w 5463940"/>
              <a:gd name="connsiteY10" fmla="*/ 821285 h 6861482"/>
              <a:gd name="connsiteX11" fmla="*/ 730099 w 5463940"/>
              <a:gd name="connsiteY11" fmla="*/ 854014 h 6861482"/>
              <a:gd name="connsiteX12" fmla="*/ 828340 w 5463940"/>
              <a:gd name="connsiteY12" fmla="*/ 1080052 h 6861482"/>
              <a:gd name="connsiteX13" fmla="*/ 700490 w 5463940"/>
              <a:gd name="connsiteY13" fmla="*/ 1372761 h 6861482"/>
              <a:gd name="connsiteX14" fmla="*/ 632708 w 5463940"/>
              <a:gd name="connsiteY14" fmla="*/ 1466109 h 6861482"/>
              <a:gd name="connsiteX15" fmla="*/ 768641 w 5463940"/>
              <a:gd name="connsiteY15" fmla="*/ 1459414 h 6861482"/>
              <a:gd name="connsiteX16" fmla="*/ 819196 w 5463940"/>
              <a:gd name="connsiteY16" fmla="*/ 1556554 h 6861482"/>
              <a:gd name="connsiteX17" fmla="*/ 841602 w 5463940"/>
              <a:gd name="connsiteY17" fmla="*/ 1606217 h 6861482"/>
              <a:gd name="connsiteX18" fmla="*/ 979741 w 5463940"/>
              <a:gd name="connsiteY18" fmla="*/ 1914129 h 6861482"/>
              <a:gd name="connsiteX19" fmla="*/ 961586 w 5463940"/>
              <a:gd name="connsiteY19" fmla="*/ 2014028 h 6861482"/>
              <a:gd name="connsiteX20" fmla="*/ 763580 w 5463940"/>
              <a:gd name="connsiteY20" fmla="*/ 2524080 h 6861482"/>
              <a:gd name="connsiteX21" fmla="*/ 993601 w 5463940"/>
              <a:gd name="connsiteY21" fmla="*/ 2596949 h 6861482"/>
              <a:gd name="connsiteX22" fmla="*/ 1013917 w 5463940"/>
              <a:gd name="connsiteY22" fmla="*/ 2810127 h 6861482"/>
              <a:gd name="connsiteX23" fmla="*/ 1136989 w 5463940"/>
              <a:gd name="connsiteY23" fmla="*/ 3024678 h 6861482"/>
              <a:gd name="connsiteX24" fmla="*/ 1259967 w 5463940"/>
              <a:gd name="connsiteY24" fmla="*/ 3181568 h 6861482"/>
              <a:gd name="connsiteX25" fmla="*/ 1265794 w 5463940"/>
              <a:gd name="connsiteY25" fmla="*/ 3198166 h 6861482"/>
              <a:gd name="connsiteX26" fmla="*/ 1265717 w 5463940"/>
              <a:gd name="connsiteY26" fmla="*/ 3204655 h 6861482"/>
              <a:gd name="connsiteX27" fmla="*/ 1288242 w 5463940"/>
              <a:gd name="connsiteY27" fmla="*/ 3274732 h 6861482"/>
              <a:gd name="connsiteX28" fmla="*/ 1291297 w 5463940"/>
              <a:gd name="connsiteY28" fmla="*/ 3279721 h 6861482"/>
              <a:gd name="connsiteX29" fmla="*/ 1314272 w 5463940"/>
              <a:gd name="connsiteY29" fmla="*/ 3363918 h 6861482"/>
              <a:gd name="connsiteX30" fmla="*/ 1319860 w 5463940"/>
              <a:gd name="connsiteY30" fmla="*/ 3393684 h 6861482"/>
              <a:gd name="connsiteX31" fmla="*/ 1316519 w 5463940"/>
              <a:gd name="connsiteY31" fmla="*/ 3405686 h 6861482"/>
              <a:gd name="connsiteX32" fmla="*/ 1288529 w 5463940"/>
              <a:gd name="connsiteY32" fmla="*/ 3445525 h 6861482"/>
              <a:gd name="connsiteX33" fmla="*/ 1242782 w 5463940"/>
              <a:gd name="connsiteY33" fmla="*/ 3705028 h 6861482"/>
              <a:gd name="connsiteX34" fmla="*/ 1286485 w 5463940"/>
              <a:gd name="connsiteY34" fmla="*/ 3747325 h 6861482"/>
              <a:gd name="connsiteX35" fmla="*/ 1292276 w 5463940"/>
              <a:gd name="connsiteY35" fmla="*/ 3757935 h 6861482"/>
              <a:gd name="connsiteX36" fmla="*/ 1295640 w 5463940"/>
              <a:gd name="connsiteY36" fmla="*/ 3771718 h 6861482"/>
              <a:gd name="connsiteX37" fmla="*/ 1297165 w 5463940"/>
              <a:gd name="connsiteY37" fmla="*/ 3800021 h 6861482"/>
              <a:gd name="connsiteX38" fmla="*/ 1175354 w 5463940"/>
              <a:gd name="connsiteY38" fmla="*/ 3860429 h 6861482"/>
              <a:gd name="connsiteX39" fmla="*/ 1307283 w 5463940"/>
              <a:gd name="connsiteY39" fmla="*/ 4017890 h 6861482"/>
              <a:gd name="connsiteX40" fmla="*/ 1296662 w 5463940"/>
              <a:gd name="connsiteY40" fmla="*/ 4042035 h 6861482"/>
              <a:gd name="connsiteX41" fmla="*/ 1272882 w 5463940"/>
              <a:gd name="connsiteY41" fmla="*/ 4153970 h 6861482"/>
              <a:gd name="connsiteX42" fmla="*/ 1262688 w 5463940"/>
              <a:gd name="connsiteY42" fmla="*/ 4216187 h 6861482"/>
              <a:gd name="connsiteX43" fmla="*/ 1264417 w 5463940"/>
              <a:gd name="connsiteY43" fmla="*/ 4216187 h 6861482"/>
              <a:gd name="connsiteX44" fmla="*/ 1262699 w 5463940"/>
              <a:gd name="connsiteY44" fmla="*/ 4228245 h 6861482"/>
              <a:gd name="connsiteX45" fmla="*/ 1261091 w 5463940"/>
              <a:gd name="connsiteY45" fmla="*/ 4239616 h 6861482"/>
              <a:gd name="connsiteX46" fmla="*/ 1260815 w 5463940"/>
              <a:gd name="connsiteY46" fmla="*/ 4241609 h 6861482"/>
              <a:gd name="connsiteX47" fmla="*/ 1260967 w 5463940"/>
              <a:gd name="connsiteY47" fmla="*/ 4240495 h 6861482"/>
              <a:gd name="connsiteX48" fmla="*/ 1261091 w 5463940"/>
              <a:gd name="connsiteY48" fmla="*/ 4239616 h 6861482"/>
              <a:gd name="connsiteX49" fmla="*/ 1261469 w 5463940"/>
              <a:gd name="connsiteY49" fmla="*/ 4236887 h 6861482"/>
              <a:gd name="connsiteX50" fmla="*/ 1256626 w 5463940"/>
              <a:gd name="connsiteY50" fmla="*/ 4265601 h 6861482"/>
              <a:gd name="connsiteX51" fmla="*/ 1248755 w 5463940"/>
              <a:gd name="connsiteY51" fmla="*/ 4319440 h 6861482"/>
              <a:gd name="connsiteX52" fmla="*/ 1247265 w 5463940"/>
              <a:gd name="connsiteY52" fmla="*/ 4327380 h 6861482"/>
              <a:gd name="connsiteX53" fmla="*/ 1237396 w 5463940"/>
              <a:gd name="connsiteY53" fmla="*/ 4327380 h 6861482"/>
              <a:gd name="connsiteX54" fmla="*/ 1217455 w 5463940"/>
              <a:gd name="connsiteY54" fmla="*/ 4371063 h 6861482"/>
              <a:gd name="connsiteX55" fmla="*/ 1141096 w 5463940"/>
              <a:gd name="connsiteY55" fmla="*/ 4440302 h 6861482"/>
              <a:gd name="connsiteX56" fmla="*/ 987553 w 5463940"/>
              <a:gd name="connsiteY56" fmla="*/ 4640688 h 6861482"/>
              <a:gd name="connsiteX57" fmla="*/ 649254 w 5463940"/>
              <a:gd name="connsiteY57" fmla="*/ 5463560 h 6861482"/>
              <a:gd name="connsiteX58" fmla="*/ 542839 w 5463940"/>
              <a:gd name="connsiteY58" fmla="*/ 5729320 h 6861482"/>
              <a:gd name="connsiteX59" fmla="*/ 629662 w 5463940"/>
              <a:gd name="connsiteY59" fmla="*/ 5793573 h 6861482"/>
              <a:gd name="connsiteX60" fmla="*/ 476494 w 5463940"/>
              <a:gd name="connsiteY60" fmla="*/ 6082357 h 6861482"/>
              <a:gd name="connsiteX61" fmla="*/ 295356 w 5463940"/>
              <a:gd name="connsiteY61" fmla="*/ 6405892 h 6861482"/>
              <a:gd name="connsiteX62" fmla="*/ 21866 w 5463940"/>
              <a:gd name="connsiteY62" fmla="*/ 6831011 h 6861482"/>
              <a:gd name="connsiteX63" fmla="*/ 0 w 5463940"/>
              <a:gd name="connsiteY63" fmla="*/ 6861482 h 6861482"/>
              <a:gd name="connsiteX64" fmla="*/ 5463940 w 5463940"/>
              <a:gd name="connsiteY64" fmla="*/ 6861482 h 68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463940" h="6861482">
                <a:moveTo>
                  <a:pt x="5463940" y="0"/>
                </a:moveTo>
                <a:lnTo>
                  <a:pt x="792388" y="0"/>
                </a:lnTo>
                <a:lnTo>
                  <a:pt x="807288" y="23688"/>
                </a:lnTo>
                <a:cubicBezTo>
                  <a:pt x="818348" y="36363"/>
                  <a:pt x="831351" y="46345"/>
                  <a:pt x="847167" y="52392"/>
                </a:cubicBezTo>
                <a:cubicBezTo>
                  <a:pt x="862365" y="58007"/>
                  <a:pt x="867376" y="78523"/>
                  <a:pt x="861906" y="104693"/>
                </a:cubicBezTo>
                <a:cubicBezTo>
                  <a:pt x="843817" y="191375"/>
                  <a:pt x="858534" y="258432"/>
                  <a:pt x="891809" y="314763"/>
                </a:cubicBezTo>
                <a:cubicBezTo>
                  <a:pt x="903576" y="334407"/>
                  <a:pt x="899159" y="347903"/>
                  <a:pt x="883105" y="361124"/>
                </a:cubicBezTo>
                <a:cubicBezTo>
                  <a:pt x="864669" y="375704"/>
                  <a:pt x="850327" y="397046"/>
                  <a:pt x="839062" y="423850"/>
                </a:cubicBezTo>
                <a:cubicBezTo>
                  <a:pt x="820568" y="467166"/>
                  <a:pt x="811859" y="513531"/>
                  <a:pt x="804620" y="560313"/>
                </a:cubicBezTo>
                <a:cubicBezTo>
                  <a:pt x="793378" y="633687"/>
                  <a:pt x="780112" y="704450"/>
                  <a:pt x="736357" y="760897"/>
                </a:cubicBezTo>
                <a:cubicBezTo>
                  <a:pt x="723332" y="778040"/>
                  <a:pt x="712885" y="799992"/>
                  <a:pt x="701931" y="821285"/>
                </a:cubicBezTo>
                <a:cubicBezTo>
                  <a:pt x="705425" y="839840"/>
                  <a:pt x="714063" y="852486"/>
                  <a:pt x="730099" y="854014"/>
                </a:cubicBezTo>
                <a:cubicBezTo>
                  <a:pt x="832163" y="864105"/>
                  <a:pt x="827638" y="966113"/>
                  <a:pt x="828340" y="1080052"/>
                </a:cubicBezTo>
                <a:cubicBezTo>
                  <a:pt x="829412" y="1221065"/>
                  <a:pt x="771840" y="1300280"/>
                  <a:pt x="700490" y="1372761"/>
                </a:cubicBezTo>
                <a:cubicBezTo>
                  <a:pt x="676074" y="1397333"/>
                  <a:pt x="640472" y="1405223"/>
                  <a:pt x="632708" y="1466109"/>
                </a:cubicBezTo>
                <a:cubicBezTo>
                  <a:pt x="675330" y="1511622"/>
                  <a:pt x="723920" y="1454776"/>
                  <a:pt x="768641" y="1459414"/>
                </a:cubicBezTo>
                <a:cubicBezTo>
                  <a:pt x="805594" y="1463610"/>
                  <a:pt x="865476" y="1442049"/>
                  <a:pt x="819196" y="1556554"/>
                </a:cubicBezTo>
                <a:cubicBezTo>
                  <a:pt x="805723" y="1590108"/>
                  <a:pt x="823233" y="1607581"/>
                  <a:pt x="841602" y="1606217"/>
                </a:cubicBezTo>
                <a:cubicBezTo>
                  <a:pt x="990393" y="1592503"/>
                  <a:pt x="928704" y="1817105"/>
                  <a:pt x="979741" y="1914129"/>
                </a:cubicBezTo>
                <a:cubicBezTo>
                  <a:pt x="994130" y="1940125"/>
                  <a:pt x="981845" y="1995898"/>
                  <a:pt x="961586" y="2014028"/>
                </a:cubicBezTo>
                <a:cubicBezTo>
                  <a:pt x="833010" y="2130710"/>
                  <a:pt x="821559" y="2335317"/>
                  <a:pt x="763580" y="2524080"/>
                </a:cubicBezTo>
                <a:cubicBezTo>
                  <a:pt x="834503" y="2575904"/>
                  <a:pt x="917665" y="2570407"/>
                  <a:pt x="993601" y="2596949"/>
                </a:cubicBezTo>
                <a:cubicBezTo>
                  <a:pt x="1072474" y="2624324"/>
                  <a:pt x="1073570" y="2658988"/>
                  <a:pt x="1013917" y="2810127"/>
                </a:cubicBezTo>
                <a:cubicBezTo>
                  <a:pt x="1181198" y="2798901"/>
                  <a:pt x="1181198" y="2798901"/>
                  <a:pt x="1136989" y="3024678"/>
                </a:cubicBezTo>
                <a:cubicBezTo>
                  <a:pt x="1180902" y="3020054"/>
                  <a:pt x="1224298" y="3088781"/>
                  <a:pt x="1259967" y="3181568"/>
                </a:cubicBezTo>
                <a:lnTo>
                  <a:pt x="1265794" y="3198166"/>
                </a:lnTo>
                <a:lnTo>
                  <a:pt x="1265717" y="3204655"/>
                </a:lnTo>
                <a:cubicBezTo>
                  <a:pt x="1268733" y="3236251"/>
                  <a:pt x="1277862" y="3256804"/>
                  <a:pt x="1288242" y="3274732"/>
                </a:cubicBezTo>
                <a:lnTo>
                  <a:pt x="1291297" y="3279721"/>
                </a:lnTo>
                <a:lnTo>
                  <a:pt x="1314272" y="3363918"/>
                </a:lnTo>
                <a:lnTo>
                  <a:pt x="1319860" y="3393684"/>
                </a:lnTo>
                <a:lnTo>
                  <a:pt x="1316519" y="3405686"/>
                </a:lnTo>
                <a:cubicBezTo>
                  <a:pt x="1310372" y="3418102"/>
                  <a:pt x="1301211" y="3431228"/>
                  <a:pt x="1288529" y="3445525"/>
                </a:cubicBezTo>
                <a:cubicBezTo>
                  <a:pt x="1161348" y="3588143"/>
                  <a:pt x="1146805" y="3608961"/>
                  <a:pt x="1242782" y="3705028"/>
                </a:cubicBezTo>
                <a:lnTo>
                  <a:pt x="1286485" y="3747325"/>
                </a:lnTo>
                <a:lnTo>
                  <a:pt x="1292276" y="3757935"/>
                </a:lnTo>
                <a:lnTo>
                  <a:pt x="1295640" y="3771718"/>
                </a:lnTo>
                <a:cubicBezTo>
                  <a:pt x="1296144" y="3781009"/>
                  <a:pt x="1296074" y="3791627"/>
                  <a:pt x="1297165" y="3800021"/>
                </a:cubicBezTo>
                <a:cubicBezTo>
                  <a:pt x="1261584" y="3834526"/>
                  <a:pt x="1216509" y="3777846"/>
                  <a:pt x="1175354" y="3860429"/>
                </a:cubicBezTo>
                <a:lnTo>
                  <a:pt x="1307283" y="4017890"/>
                </a:lnTo>
                <a:lnTo>
                  <a:pt x="1296662" y="4042035"/>
                </a:lnTo>
                <a:cubicBezTo>
                  <a:pt x="1285446" y="4076730"/>
                  <a:pt x="1278762" y="4115040"/>
                  <a:pt x="1272882" y="4153970"/>
                </a:cubicBezTo>
                <a:lnTo>
                  <a:pt x="1262688" y="4216187"/>
                </a:lnTo>
                <a:lnTo>
                  <a:pt x="1264417" y="4216187"/>
                </a:lnTo>
                <a:lnTo>
                  <a:pt x="1262699" y="4228245"/>
                </a:lnTo>
                <a:lnTo>
                  <a:pt x="1261091" y="4239616"/>
                </a:lnTo>
                <a:lnTo>
                  <a:pt x="1260815" y="4241609"/>
                </a:lnTo>
                <a:cubicBezTo>
                  <a:pt x="1260689" y="4242505"/>
                  <a:pt x="1260696" y="4242428"/>
                  <a:pt x="1260967" y="4240495"/>
                </a:cubicBezTo>
                <a:lnTo>
                  <a:pt x="1261091" y="4239616"/>
                </a:lnTo>
                <a:lnTo>
                  <a:pt x="1261469" y="4236887"/>
                </a:lnTo>
                <a:cubicBezTo>
                  <a:pt x="1262532" y="4229054"/>
                  <a:pt x="1263675" y="4219786"/>
                  <a:pt x="1256626" y="4265601"/>
                </a:cubicBezTo>
                <a:cubicBezTo>
                  <a:pt x="1256291" y="4267782"/>
                  <a:pt x="1251762" y="4300784"/>
                  <a:pt x="1248755" y="4319440"/>
                </a:cubicBezTo>
                <a:lnTo>
                  <a:pt x="1247265" y="4327380"/>
                </a:lnTo>
                <a:lnTo>
                  <a:pt x="1237396" y="4327380"/>
                </a:lnTo>
                <a:lnTo>
                  <a:pt x="1217455" y="4371063"/>
                </a:lnTo>
                <a:cubicBezTo>
                  <a:pt x="1199891" y="4400506"/>
                  <a:pt x="1175680" y="4424583"/>
                  <a:pt x="1141096" y="4440302"/>
                </a:cubicBezTo>
                <a:cubicBezTo>
                  <a:pt x="1069946" y="4473150"/>
                  <a:pt x="1038303" y="4575550"/>
                  <a:pt x="987553" y="4640688"/>
                </a:cubicBezTo>
                <a:cubicBezTo>
                  <a:pt x="810580" y="4866180"/>
                  <a:pt x="695846" y="5129308"/>
                  <a:pt x="649254" y="5463560"/>
                </a:cubicBezTo>
                <a:cubicBezTo>
                  <a:pt x="636193" y="5556007"/>
                  <a:pt x="578841" y="5642157"/>
                  <a:pt x="542839" y="5729320"/>
                </a:cubicBezTo>
                <a:cubicBezTo>
                  <a:pt x="563420" y="5782527"/>
                  <a:pt x="660486" y="5634705"/>
                  <a:pt x="629662" y="5793573"/>
                </a:cubicBezTo>
                <a:cubicBezTo>
                  <a:pt x="606320" y="5913360"/>
                  <a:pt x="539304" y="6000311"/>
                  <a:pt x="476494" y="6082357"/>
                </a:cubicBezTo>
                <a:cubicBezTo>
                  <a:pt x="404358" y="6175982"/>
                  <a:pt x="324070" y="6256850"/>
                  <a:pt x="295356" y="6405892"/>
                </a:cubicBezTo>
                <a:cubicBezTo>
                  <a:pt x="293791" y="6413841"/>
                  <a:pt x="198424" y="6580901"/>
                  <a:pt x="21866" y="6831011"/>
                </a:cubicBezTo>
                <a:lnTo>
                  <a:pt x="0" y="6861482"/>
                </a:lnTo>
                <a:lnTo>
                  <a:pt x="5463940" y="686148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4E7369D-04CD-4A21-B05F-FB7D4DBBA1DC}"/>
              </a:ext>
            </a:extLst>
          </p:cNvPr>
          <p:cNvSpPr>
            <a:spLocks noGrp="1"/>
          </p:cNvSpPr>
          <p:nvPr>
            <p:ph type="title"/>
          </p:nvPr>
        </p:nvSpPr>
        <p:spPr>
          <a:xfrm>
            <a:off x="838200" y="713312"/>
            <a:ext cx="3200400" cy="5431376"/>
          </a:xfrm>
        </p:spPr>
        <p:txBody>
          <a:bodyPr>
            <a:normAutofit/>
          </a:bodyPr>
          <a:lstStyle/>
          <a:p>
            <a:r>
              <a:rPr lang="en-US">
                <a:solidFill>
                  <a:schemeClr val="bg1"/>
                </a:solidFill>
              </a:rPr>
              <a:t>The Higher Education Act of 1965</a:t>
            </a:r>
          </a:p>
        </p:txBody>
      </p:sp>
      <p:graphicFrame>
        <p:nvGraphicFramePr>
          <p:cNvPr id="5" name="Content Placeholder 2">
            <a:extLst>
              <a:ext uri="{FF2B5EF4-FFF2-40B4-BE49-F238E27FC236}">
                <a16:creationId xmlns:a16="http://schemas.microsoft.com/office/drawing/2014/main" id="{7F3E24B7-5048-4BE7-99A8-2990B7EE0A59}"/>
              </a:ext>
            </a:extLst>
          </p:cNvPr>
          <p:cNvGraphicFramePr>
            <a:graphicFrameLocks noGrp="1"/>
          </p:cNvGraphicFramePr>
          <p:nvPr>
            <p:ph idx="1"/>
            <p:extLst>
              <p:ext uri="{D42A27DB-BD31-4B8C-83A1-F6EECF244321}">
                <p14:modId xmlns:p14="http://schemas.microsoft.com/office/powerpoint/2010/main" val="655111980"/>
              </p:ext>
            </p:extLst>
          </p:nvPr>
        </p:nvGraphicFramePr>
        <p:xfrm>
          <a:off x="5550568" y="713312"/>
          <a:ext cx="5803231" cy="5494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4359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graphicEl>
                                              <a:dgm id="{DB6A33CC-D6FB-4BA6-AC92-0B036399B952}"/>
                                            </p:graphicEl>
                                          </p:spTgt>
                                        </p:tgtEl>
                                        <p:attrNameLst>
                                          <p:attrName>style.visibility</p:attrName>
                                        </p:attrNameLst>
                                      </p:cBhvr>
                                      <p:to>
                                        <p:strVal val="visible"/>
                                      </p:to>
                                    </p:set>
                                    <p:animEffect transition="in" filter="wheel(1)">
                                      <p:cBhvr>
                                        <p:cTn id="7" dur="2000"/>
                                        <p:tgtEl>
                                          <p:spTgt spid="5">
                                            <p:graphicEl>
                                              <a:dgm id="{DB6A33CC-D6FB-4BA6-AC92-0B036399B952}"/>
                                            </p:graphicEl>
                                          </p:spTgt>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5">
                                            <p:graphicEl>
                                              <a:dgm id="{DDDD2CD5-889B-4D7C-9CBA-6748A05D12F2}"/>
                                            </p:graphicEl>
                                          </p:spTgt>
                                        </p:tgtEl>
                                        <p:attrNameLst>
                                          <p:attrName>style.visibility</p:attrName>
                                        </p:attrNameLst>
                                      </p:cBhvr>
                                      <p:to>
                                        <p:strVal val="visible"/>
                                      </p:to>
                                    </p:set>
                                    <p:animEffect transition="in" filter="wheel(1)">
                                      <p:cBhvr>
                                        <p:cTn id="10" dur="2000"/>
                                        <p:tgtEl>
                                          <p:spTgt spid="5">
                                            <p:graphicEl>
                                              <a:dgm id="{DDDD2CD5-889B-4D7C-9CBA-6748A05D12F2}"/>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5">
                                            <p:graphicEl>
                                              <a:dgm id="{CAB9CA9C-13A0-4EA4-B43F-B1967A73E605}"/>
                                            </p:graphicEl>
                                          </p:spTgt>
                                        </p:tgtEl>
                                        <p:attrNameLst>
                                          <p:attrName>style.visibility</p:attrName>
                                        </p:attrNameLst>
                                      </p:cBhvr>
                                      <p:to>
                                        <p:strVal val="visible"/>
                                      </p:to>
                                    </p:set>
                                    <p:animEffect transition="in" filter="wheel(1)">
                                      <p:cBhvr>
                                        <p:cTn id="15" dur="2000"/>
                                        <p:tgtEl>
                                          <p:spTgt spid="5">
                                            <p:graphicEl>
                                              <a:dgm id="{CAB9CA9C-13A0-4EA4-B43F-B1967A73E605}"/>
                                            </p:graphicEl>
                                          </p:spTgt>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5">
                                            <p:graphicEl>
                                              <a:dgm id="{2F5419A9-97BE-42A1-8E63-69DDF88DF540}"/>
                                            </p:graphicEl>
                                          </p:spTgt>
                                        </p:tgtEl>
                                        <p:attrNameLst>
                                          <p:attrName>style.visibility</p:attrName>
                                        </p:attrNameLst>
                                      </p:cBhvr>
                                      <p:to>
                                        <p:strVal val="visible"/>
                                      </p:to>
                                    </p:set>
                                    <p:animEffect transition="in" filter="wheel(1)">
                                      <p:cBhvr>
                                        <p:cTn id="18" dur="2000"/>
                                        <p:tgtEl>
                                          <p:spTgt spid="5">
                                            <p:graphicEl>
                                              <a:dgm id="{2F5419A9-97BE-42A1-8E63-69DDF88DF540}"/>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5">
                                            <p:graphicEl>
                                              <a:dgm id="{BB3514D5-2DE2-4667-849B-AFA92FB1B2D7}"/>
                                            </p:graphicEl>
                                          </p:spTgt>
                                        </p:tgtEl>
                                        <p:attrNameLst>
                                          <p:attrName>style.visibility</p:attrName>
                                        </p:attrNameLst>
                                      </p:cBhvr>
                                      <p:to>
                                        <p:strVal val="visible"/>
                                      </p:to>
                                    </p:set>
                                    <p:animEffect transition="in" filter="wheel(1)">
                                      <p:cBhvr>
                                        <p:cTn id="23" dur="2000"/>
                                        <p:tgtEl>
                                          <p:spTgt spid="5">
                                            <p:graphicEl>
                                              <a:dgm id="{BB3514D5-2DE2-4667-849B-AFA92FB1B2D7}"/>
                                            </p:graphicEl>
                                          </p:spTgt>
                                        </p:tgtEl>
                                      </p:cBhvr>
                                    </p:animEffect>
                                  </p:childTnLst>
                                </p:cTn>
                              </p:par>
                              <p:par>
                                <p:cTn id="24" presetID="21" presetClass="entr" presetSubtype="1" fill="hold" grpId="0" nodeType="withEffect">
                                  <p:stCondLst>
                                    <p:cond delay="0"/>
                                  </p:stCondLst>
                                  <p:childTnLst>
                                    <p:set>
                                      <p:cBhvr>
                                        <p:cTn id="25" dur="1" fill="hold">
                                          <p:stCondLst>
                                            <p:cond delay="0"/>
                                          </p:stCondLst>
                                        </p:cTn>
                                        <p:tgtEl>
                                          <p:spTgt spid="5">
                                            <p:graphicEl>
                                              <a:dgm id="{927EA7F2-F836-42EA-9367-230B36015D8E}"/>
                                            </p:graphicEl>
                                          </p:spTgt>
                                        </p:tgtEl>
                                        <p:attrNameLst>
                                          <p:attrName>style.visibility</p:attrName>
                                        </p:attrNameLst>
                                      </p:cBhvr>
                                      <p:to>
                                        <p:strVal val="visible"/>
                                      </p:to>
                                    </p:set>
                                    <p:animEffect transition="in" filter="wheel(1)">
                                      <p:cBhvr>
                                        <p:cTn id="26" dur="2000"/>
                                        <p:tgtEl>
                                          <p:spTgt spid="5">
                                            <p:graphicEl>
                                              <a:dgm id="{927EA7F2-F836-42EA-9367-230B36015D8E}"/>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5">
                                            <p:graphicEl>
                                              <a:dgm id="{1666A926-23B1-4A3B-95F8-0FCD65475A3F}"/>
                                            </p:graphicEl>
                                          </p:spTgt>
                                        </p:tgtEl>
                                        <p:attrNameLst>
                                          <p:attrName>style.visibility</p:attrName>
                                        </p:attrNameLst>
                                      </p:cBhvr>
                                      <p:to>
                                        <p:strVal val="visible"/>
                                      </p:to>
                                    </p:set>
                                    <p:animEffect transition="in" filter="wheel(1)">
                                      <p:cBhvr>
                                        <p:cTn id="31" dur="2000"/>
                                        <p:tgtEl>
                                          <p:spTgt spid="5">
                                            <p:graphicEl>
                                              <a:dgm id="{1666A926-23B1-4A3B-95F8-0FCD65475A3F}"/>
                                            </p:graphicEl>
                                          </p:spTgt>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5">
                                            <p:graphicEl>
                                              <a:dgm id="{CABD2020-1303-47D0-BEC3-D03A8794A387}"/>
                                            </p:graphicEl>
                                          </p:spTgt>
                                        </p:tgtEl>
                                        <p:attrNameLst>
                                          <p:attrName>style.visibility</p:attrName>
                                        </p:attrNameLst>
                                      </p:cBhvr>
                                      <p:to>
                                        <p:strVal val="visible"/>
                                      </p:to>
                                    </p:set>
                                    <p:animEffect transition="in" filter="wheel(1)">
                                      <p:cBhvr>
                                        <p:cTn id="34" dur="2000"/>
                                        <p:tgtEl>
                                          <p:spTgt spid="5">
                                            <p:graphicEl>
                                              <a:dgm id="{CABD2020-1303-47D0-BEC3-D03A8794A387}"/>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grpId="0" nodeType="clickEffect">
                                  <p:stCondLst>
                                    <p:cond delay="0"/>
                                  </p:stCondLst>
                                  <p:childTnLst>
                                    <p:set>
                                      <p:cBhvr>
                                        <p:cTn id="38" dur="1" fill="hold">
                                          <p:stCondLst>
                                            <p:cond delay="0"/>
                                          </p:stCondLst>
                                        </p:cTn>
                                        <p:tgtEl>
                                          <p:spTgt spid="5">
                                            <p:graphicEl>
                                              <a:dgm id="{8BB45333-01F7-49A7-AAA5-7D1CF4A1BB25}"/>
                                            </p:graphicEl>
                                          </p:spTgt>
                                        </p:tgtEl>
                                        <p:attrNameLst>
                                          <p:attrName>style.visibility</p:attrName>
                                        </p:attrNameLst>
                                      </p:cBhvr>
                                      <p:to>
                                        <p:strVal val="visible"/>
                                      </p:to>
                                    </p:set>
                                    <p:animEffect transition="in" filter="wheel(1)">
                                      <p:cBhvr>
                                        <p:cTn id="39" dur="2000"/>
                                        <p:tgtEl>
                                          <p:spTgt spid="5">
                                            <p:graphicEl>
                                              <a:dgm id="{8BB45333-01F7-49A7-AAA5-7D1CF4A1BB25}"/>
                                            </p:graphicEl>
                                          </p:spTgt>
                                        </p:tgtEl>
                                      </p:cBhvr>
                                    </p:animEffect>
                                  </p:childTnLst>
                                </p:cTn>
                              </p:par>
                              <p:par>
                                <p:cTn id="40" presetID="21" presetClass="entr" presetSubtype="1" fill="hold" grpId="0" nodeType="withEffect">
                                  <p:stCondLst>
                                    <p:cond delay="0"/>
                                  </p:stCondLst>
                                  <p:childTnLst>
                                    <p:set>
                                      <p:cBhvr>
                                        <p:cTn id="41" dur="1" fill="hold">
                                          <p:stCondLst>
                                            <p:cond delay="0"/>
                                          </p:stCondLst>
                                        </p:cTn>
                                        <p:tgtEl>
                                          <p:spTgt spid="5">
                                            <p:graphicEl>
                                              <a:dgm id="{45500031-E97B-45A2-BDA7-11D246954CEB}"/>
                                            </p:graphicEl>
                                          </p:spTgt>
                                        </p:tgtEl>
                                        <p:attrNameLst>
                                          <p:attrName>style.visibility</p:attrName>
                                        </p:attrNameLst>
                                      </p:cBhvr>
                                      <p:to>
                                        <p:strVal val="visible"/>
                                      </p:to>
                                    </p:set>
                                    <p:animEffect transition="in" filter="wheel(1)">
                                      <p:cBhvr>
                                        <p:cTn id="42" dur="2000"/>
                                        <p:tgtEl>
                                          <p:spTgt spid="5">
                                            <p:graphicEl>
                                              <a:dgm id="{45500031-E97B-45A2-BDA7-11D246954CE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070828-E616-4355-9C8A-A1065032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55161C6-1218-4EAF-A9E9-A319CFD76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747" y="2116753"/>
            <a:ext cx="4088106" cy="2781653"/>
          </a:xfrm>
          <a:custGeom>
            <a:avLst/>
            <a:gdLst>
              <a:gd name="connsiteX0" fmla="*/ 3362388 w 6230568"/>
              <a:gd name="connsiteY0" fmla="*/ 861 h 4239440"/>
              <a:gd name="connsiteX1" fmla="*/ 4026621 w 6230568"/>
              <a:gd name="connsiteY1" fmla="*/ 15392 h 4239440"/>
              <a:gd name="connsiteX2" fmla="*/ 5114556 w 6230568"/>
              <a:gd name="connsiteY2" fmla="*/ 34130 h 4239440"/>
              <a:gd name="connsiteX3" fmla="*/ 5776495 w 6230568"/>
              <a:gd name="connsiteY3" fmla="*/ 112905 h 4239440"/>
              <a:gd name="connsiteX4" fmla="*/ 5862918 w 6230568"/>
              <a:gd name="connsiteY4" fmla="*/ 141585 h 4239440"/>
              <a:gd name="connsiteX5" fmla="*/ 5840738 w 6230568"/>
              <a:gd name="connsiteY5" fmla="*/ 200475 h 4239440"/>
              <a:gd name="connsiteX6" fmla="*/ 5691219 w 6230568"/>
              <a:gd name="connsiteY6" fmla="*/ 216153 h 4239440"/>
              <a:gd name="connsiteX7" fmla="*/ 5773053 w 6230568"/>
              <a:gd name="connsiteY7" fmla="*/ 260130 h 4239440"/>
              <a:gd name="connsiteX8" fmla="*/ 5593324 w 6230568"/>
              <a:gd name="connsiteY8" fmla="*/ 293781 h 4239440"/>
              <a:gd name="connsiteX9" fmla="*/ 5617033 w 6230568"/>
              <a:gd name="connsiteY9" fmla="*/ 317108 h 4239440"/>
              <a:gd name="connsiteX10" fmla="*/ 5641124 w 6230568"/>
              <a:gd name="connsiteY10" fmla="*/ 339287 h 4239440"/>
              <a:gd name="connsiteX11" fmla="*/ 5299256 w 6230568"/>
              <a:gd name="connsiteY11" fmla="*/ 396265 h 4239440"/>
              <a:gd name="connsiteX12" fmla="*/ 5703073 w 6230568"/>
              <a:gd name="connsiteY12" fmla="*/ 500661 h 4239440"/>
              <a:gd name="connsiteX13" fmla="*/ 5629652 w 6230568"/>
              <a:gd name="connsiteY13" fmla="*/ 556874 h 4239440"/>
              <a:gd name="connsiteX14" fmla="*/ 5862918 w 6230568"/>
              <a:gd name="connsiteY14" fmla="*/ 645591 h 4239440"/>
              <a:gd name="connsiteX15" fmla="*/ 6052207 w 6230568"/>
              <a:gd name="connsiteY15" fmla="*/ 756106 h 4239440"/>
              <a:gd name="connsiteX16" fmla="*/ 6158515 w 6230568"/>
              <a:gd name="connsiteY16" fmla="*/ 901419 h 4239440"/>
              <a:gd name="connsiteX17" fmla="*/ 6195990 w 6230568"/>
              <a:gd name="connsiteY17" fmla="*/ 966427 h 4239440"/>
              <a:gd name="connsiteX18" fmla="*/ 6229642 w 6230568"/>
              <a:gd name="connsiteY18" fmla="*/ 1034878 h 4239440"/>
              <a:gd name="connsiteX19" fmla="*/ 6171516 w 6230568"/>
              <a:gd name="connsiteY19" fmla="*/ 1102946 h 4239440"/>
              <a:gd name="connsiteX20" fmla="*/ 6133659 w 6230568"/>
              <a:gd name="connsiteY20" fmla="*/ 1185545 h 4239440"/>
              <a:gd name="connsiteX21" fmla="*/ 6168458 w 6230568"/>
              <a:gd name="connsiteY21" fmla="*/ 1234110 h 4239440"/>
              <a:gd name="connsiteX22" fmla="*/ 6169222 w 6230568"/>
              <a:gd name="connsiteY22" fmla="*/ 1342712 h 4239440"/>
              <a:gd name="connsiteX23" fmla="*/ 6145131 w 6230568"/>
              <a:gd name="connsiteY23" fmla="*/ 1393954 h 4239440"/>
              <a:gd name="connsiteX24" fmla="*/ 6071709 w 6230568"/>
              <a:gd name="connsiteY24" fmla="*/ 1505233 h 4239440"/>
              <a:gd name="connsiteX25" fmla="*/ 6009378 w 6230568"/>
              <a:gd name="connsiteY25" fmla="*/ 1530089 h 4239440"/>
              <a:gd name="connsiteX26" fmla="*/ 6015879 w 6230568"/>
              <a:gd name="connsiteY26" fmla="*/ 1979030 h 4239440"/>
              <a:gd name="connsiteX27" fmla="*/ 6061385 w 6230568"/>
              <a:gd name="connsiteY27" fmla="*/ 2196234 h 4239440"/>
              <a:gd name="connsiteX28" fmla="*/ 6029263 w 6230568"/>
              <a:gd name="connsiteY28" fmla="*/ 2440972 h 4239440"/>
              <a:gd name="connsiteX29" fmla="*/ 6135571 w 6230568"/>
              <a:gd name="connsiteY29" fmla="*/ 2621848 h 4239440"/>
              <a:gd name="connsiteX30" fmla="*/ 6091594 w 6230568"/>
              <a:gd name="connsiteY30" fmla="*/ 2691446 h 4239440"/>
              <a:gd name="connsiteX31" fmla="*/ 6215493 w 6230568"/>
              <a:gd name="connsiteY31" fmla="*/ 2769456 h 4239440"/>
              <a:gd name="connsiteX32" fmla="*/ 6100389 w 6230568"/>
              <a:gd name="connsiteY32" fmla="*/ 2880352 h 4239440"/>
              <a:gd name="connsiteX33" fmla="*/ 5909953 w 6230568"/>
              <a:gd name="connsiteY33" fmla="*/ 3053963 h 4239440"/>
              <a:gd name="connsiteX34" fmla="*/ 5741696 w 6230568"/>
              <a:gd name="connsiteY34" fmla="*/ 3798118 h 4239440"/>
              <a:gd name="connsiteX35" fmla="*/ 5493899 w 6230568"/>
              <a:gd name="connsiteY35" fmla="*/ 4026795 h 4239440"/>
              <a:gd name="connsiteX36" fmla="*/ 3773471 w 6230568"/>
              <a:gd name="connsiteY36" fmla="*/ 4239028 h 4239440"/>
              <a:gd name="connsiteX37" fmla="*/ 2569285 w 6230568"/>
              <a:gd name="connsiteY37" fmla="*/ 4103275 h 4239440"/>
              <a:gd name="connsiteX38" fmla="*/ 2693948 w 6230568"/>
              <a:gd name="connsiteY38" fmla="*/ 4061593 h 4239440"/>
              <a:gd name="connsiteX39" fmla="*/ 2588788 w 6230568"/>
              <a:gd name="connsiteY39" fmla="*/ 4062358 h 4239440"/>
              <a:gd name="connsiteX40" fmla="*/ 2300073 w 6230568"/>
              <a:gd name="connsiteY40" fmla="*/ 4008822 h 4239440"/>
              <a:gd name="connsiteX41" fmla="*/ 1508500 w 6230568"/>
              <a:gd name="connsiteY41" fmla="*/ 3798118 h 4239440"/>
              <a:gd name="connsiteX42" fmla="*/ 1061089 w 6230568"/>
              <a:gd name="connsiteY42" fmla="*/ 3697546 h 4239440"/>
              <a:gd name="connsiteX43" fmla="*/ 939102 w 6230568"/>
              <a:gd name="connsiteY43" fmla="*/ 3648216 h 4239440"/>
              <a:gd name="connsiteX44" fmla="*/ 1243495 w 6230568"/>
              <a:gd name="connsiteY44" fmla="*/ 3624890 h 4239440"/>
              <a:gd name="connsiteX45" fmla="*/ 1083651 w 6230568"/>
              <a:gd name="connsiteY45" fmla="*/ 3595827 h 4239440"/>
              <a:gd name="connsiteX46" fmla="*/ 966636 w 6230568"/>
              <a:gd name="connsiteY46" fmla="*/ 3605770 h 4239440"/>
              <a:gd name="connsiteX47" fmla="*/ 885566 w 6230568"/>
              <a:gd name="connsiteY47" fmla="*/ 3609976 h 4239440"/>
              <a:gd name="connsiteX48" fmla="*/ 641976 w 6230568"/>
              <a:gd name="connsiteY48" fmla="*/ 3567912 h 4239440"/>
              <a:gd name="connsiteX49" fmla="*/ 399533 w 6230568"/>
              <a:gd name="connsiteY49" fmla="*/ 3583590 h 4239440"/>
              <a:gd name="connsiteX50" fmla="*/ 409093 w 6230568"/>
              <a:gd name="connsiteY50" fmla="*/ 3548792 h 4239440"/>
              <a:gd name="connsiteX51" fmla="*/ 792642 w 6230568"/>
              <a:gd name="connsiteY51" fmla="*/ 3417628 h 4239440"/>
              <a:gd name="connsiteX52" fmla="*/ 771610 w 6230568"/>
              <a:gd name="connsiteY52" fmla="*/ 3345736 h 4239440"/>
              <a:gd name="connsiteX53" fmla="*/ 945986 w 6230568"/>
              <a:gd name="connsiteY53" fmla="*/ 3317056 h 4239440"/>
              <a:gd name="connsiteX54" fmla="*/ 892449 w 6230568"/>
              <a:gd name="connsiteY54" fmla="*/ 3285316 h 4239440"/>
              <a:gd name="connsiteX55" fmla="*/ 949045 w 6230568"/>
              <a:gd name="connsiteY55" fmla="*/ 3262755 h 4239440"/>
              <a:gd name="connsiteX56" fmla="*/ 1252673 w 6230568"/>
              <a:gd name="connsiteY56" fmla="*/ 3200041 h 4239440"/>
              <a:gd name="connsiteX57" fmla="*/ 388825 w 6230568"/>
              <a:gd name="connsiteY57" fmla="*/ 3176714 h 4239440"/>
              <a:gd name="connsiteX58" fmla="*/ 127644 w 6230568"/>
              <a:gd name="connsiteY58" fmla="*/ 3111323 h 4239440"/>
              <a:gd name="connsiteX59" fmla="*/ 437008 w 6230568"/>
              <a:gd name="connsiteY59" fmla="*/ 2921652 h 4239440"/>
              <a:gd name="connsiteX60" fmla="*/ 601441 w 6230568"/>
              <a:gd name="connsiteY60" fmla="*/ 2840965 h 4239440"/>
              <a:gd name="connsiteX61" fmla="*/ 330700 w 6230568"/>
              <a:gd name="connsiteY61" fmla="*/ 2859320 h 4239440"/>
              <a:gd name="connsiteX62" fmla="*/ 534521 w 6230568"/>
              <a:gd name="connsiteY62" fmla="*/ 2720126 h 4239440"/>
              <a:gd name="connsiteX63" fmla="*/ 492839 w 6230568"/>
              <a:gd name="connsiteY63" fmla="*/ 2694505 h 4239440"/>
              <a:gd name="connsiteX64" fmla="*/ 416358 w 6230568"/>
              <a:gd name="connsiteY64" fmla="*/ 2677297 h 4239440"/>
              <a:gd name="connsiteX65" fmla="*/ 761285 w 6230568"/>
              <a:gd name="connsiteY65" fmla="*/ 2589726 h 4239440"/>
              <a:gd name="connsiteX66" fmla="*/ 664920 w 6230568"/>
              <a:gd name="connsiteY66" fmla="*/ 2466593 h 4239440"/>
              <a:gd name="connsiteX67" fmla="*/ 740253 w 6230568"/>
              <a:gd name="connsiteY67" fmla="*/ 2438677 h 4239440"/>
              <a:gd name="connsiteX68" fmla="*/ 650006 w 6230568"/>
              <a:gd name="connsiteY68" fmla="*/ 2435236 h 4239440"/>
              <a:gd name="connsiteX69" fmla="*/ 578879 w 6230568"/>
              <a:gd name="connsiteY69" fmla="*/ 2435618 h 4239440"/>
              <a:gd name="connsiteX70" fmla="*/ 451157 w 6230568"/>
              <a:gd name="connsiteY70" fmla="*/ 2404644 h 4239440"/>
              <a:gd name="connsiteX71" fmla="*/ 2216 w 6230568"/>
              <a:gd name="connsiteY71" fmla="*/ 2456650 h 4239440"/>
              <a:gd name="connsiteX72" fmla="*/ 97052 w 6230568"/>
              <a:gd name="connsiteY72" fmla="*/ 2383611 h 4239440"/>
              <a:gd name="connsiteX73" fmla="*/ 210626 w 6230568"/>
              <a:gd name="connsiteY73" fmla="*/ 2341930 h 4239440"/>
              <a:gd name="connsiteX74" fmla="*/ 57282 w 6230568"/>
              <a:gd name="connsiteY74" fmla="*/ 2319750 h 4239440"/>
              <a:gd name="connsiteX75" fmla="*/ 365499 w 6230568"/>
              <a:gd name="connsiteY75" fmla="*/ 2250153 h 4239440"/>
              <a:gd name="connsiteX76" fmla="*/ 290548 w 6230568"/>
              <a:gd name="connsiteY76" fmla="*/ 2187821 h 4239440"/>
              <a:gd name="connsiteX77" fmla="*/ 482896 w 6230568"/>
              <a:gd name="connsiteY77" fmla="*/ 1906755 h 4239440"/>
              <a:gd name="connsiteX78" fmla="*/ 867211 w 6230568"/>
              <a:gd name="connsiteY78" fmla="*/ 1747294 h 4239440"/>
              <a:gd name="connsiteX79" fmla="*/ 1063766 w 6230568"/>
              <a:gd name="connsiteY79" fmla="*/ 1734674 h 4239440"/>
              <a:gd name="connsiteX80" fmla="*/ 1008701 w 6230568"/>
              <a:gd name="connsiteY80" fmla="*/ 1683432 h 4239440"/>
              <a:gd name="connsiteX81" fmla="*/ 1152865 w 6230568"/>
              <a:gd name="connsiteY81" fmla="*/ 1394719 h 4239440"/>
              <a:gd name="connsiteX82" fmla="*/ 998376 w 6230568"/>
              <a:gd name="connsiteY82" fmla="*/ 1411927 h 4239440"/>
              <a:gd name="connsiteX83" fmla="*/ 206419 w 6230568"/>
              <a:gd name="connsiteY83" fmla="*/ 1424164 h 4239440"/>
              <a:gd name="connsiteX84" fmla="*/ 128027 w 6230568"/>
              <a:gd name="connsiteY84" fmla="*/ 1413074 h 4239440"/>
              <a:gd name="connsiteX85" fmla="*/ 672950 w 6230568"/>
              <a:gd name="connsiteY85" fmla="*/ 1268143 h 4239440"/>
              <a:gd name="connsiteX86" fmla="*/ 457658 w 6230568"/>
              <a:gd name="connsiteY86" fmla="*/ 1229138 h 4239440"/>
              <a:gd name="connsiteX87" fmla="*/ 407945 w 6230568"/>
              <a:gd name="connsiteY87" fmla="*/ 1213459 h 4239440"/>
              <a:gd name="connsiteX88" fmla="*/ 453451 w 6230568"/>
              <a:gd name="connsiteY88" fmla="*/ 1172924 h 4239440"/>
              <a:gd name="connsiteX89" fmla="*/ 568172 w 6230568"/>
              <a:gd name="connsiteY89" fmla="*/ 1132007 h 4239440"/>
              <a:gd name="connsiteX90" fmla="*/ 255367 w 6230568"/>
              <a:gd name="connsiteY90" fmla="*/ 1190898 h 4239440"/>
              <a:gd name="connsiteX91" fmla="*/ 277546 w 6230568"/>
              <a:gd name="connsiteY91" fmla="*/ 1128567 h 4239440"/>
              <a:gd name="connsiteX92" fmla="*/ 246572 w 6230568"/>
              <a:gd name="connsiteY92" fmla="*/ 1072353 h 4239440"/>
              <a:gd name="connsiteX93" fmla="*/ 422859 w 6230568"/>
              <a:gd name="connsiteY93" fmla="*/ 1000078 h 4239440"/>
              <a:gd name="connsiteX94" fmla="*/ 668362 w 6230568"/>
              <a:gd name="connsiteY94" fmla="*/ 858972 h 4239440"/>
              <a:gd name="connsiteX95" fmla="*/ 914629 w 6230568"/>
              <a:gd name="connsiteY95" fmla="*/ 768725 h 4239440"/>
              <a:gd name="connsiteX96" fmla="*/ 1117684 w 6230568"/>
              <a:gd name="connsiteY96" fmla="*/ 688420 h 4239440"/>
              <a:gd name="connsiteX97" fmla="*/ 928778 w 6230568"/>
              <a:gd name="connsiteY97" fmla="*/ 701040 h 4239440"/>
              <a:gd name="connsiteX98" fmla="*/ 1243877 w 6230568"/>
              <a:gd name="connsiteY98" fmla="*/ 574464 h 4239440"/>
              <a:gd name="connsiteX99" fmla="*/ 1291678 w 6230568"/>
              <a:gd name="connsiteY99" fmla="*/ 566434 h 4239440"/>
              <a:gd name="connsiteX100" fmla="*/ 1797596 w 6230568"/>
              <a:gd name="connsiteY100" fmla="*/ 476952 h 4239440"/>
              <a:gd name="connsiteX101" fmla="*/ 1895491 w 6230568"/>
              <a:gd name="connsiteY101" fmla="*/ 432593 h 4239440"/>
              <a:gd name="connsiteX102" fmla="*/ 1782682 w 6230568"/>
              <a:gd name="connsiteY102" fmla="*/ 423033 h 4239440"/>
              <a:gd name="connsiteX103" fmla="*/ 1406781 w 6230568"/>
              <a:gd name="connsiteY103" fmla="*/ 449419 h 4239440"/>
              <a:gd name="connsiteX104" fmla="*/ 1662226 w 6230568"/>
              <a:gd name="connsiteY104" fmla="*/ 393970 h 4239440"/>
              <a:gd name="connsiteX105" fmla="*/ 1383837 w 6230568"/>
              <a:gd name="connsiteY105" fmla="*/ 376762 h 4239440"/>
              <a:gd name="connsiteX106" fmla="*/ 1318063 w 6230568"/>
              <a:gd name="connsiteY106" fmla="*/ 333168 h 4239440"/>
              <a:gd name="connsiteX107" fmla="*/ 1365099 w 6230568"/>
              <a:gd name="connsiteY107" fmla="*/ 290722 h 4239440"/>
              <a:gd name="connsiteX108" fmla="*/ 1536798 w 6230568"/>
              <a:gd name="connsiteY108" fmla="*/ 244069 h 4239440"/>
              <a:gd name="connsiteX109" fmla="*/ 1711938 w 6230568"/>
              <a:gd name="connsiteY109" fmla="*/ 175619 h 4239440"/>
              <a:gd name="connsiteX110" fmla="*/ 2273687 w 6230568"/>
              <a:gd name="connsiteY110" fmla="*/ 78488 h 4239440"/>
              <a:gd name="connsiteX111" fmla="*/ 2646913 w 6230568"/>
              <a:gd name="connsiteY111" fmla="*/ 46749 h 4239440"/>
              <a:gd name="connsiteX112" fmla="*/ 3362388 w 6230568"/>
              <a:gd name="connsiteY112" fmla="*/ 861 h 423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230568" h="4239440">
                <a:moveTo>
                  <a:pt x="3362388" y="861"/>
                </a:moveTo>
                <a:cubicBezTo>
                  <a:pt x="3584946" y="-3346"/>
                  <a:pt x="3805210" y="8891"/>
                  <a:pt x="4026621" y="15392"/>
                </a:cubicBezTo>
                <a:cubicBezTo>
                  <a:pt x="4388374" y="26482"/>
                  <a:pt x="4752039" y="26099"/>
                  <a:pt x="5114556" y="34130"/>
                </a:cubicBezTo>
                <a:cubicBezTo>
                  <a:pt x="5340556" y="39101"/>
                  <a:pt x="5563879" y="57074"/>
                  <a:pt x="5776495" y="112905"/>
                </a:cubicBezTo>
                <a:cubicBezTo>
                  <a:pt x="5806322" y="120935"/>
                  <a:pt x="5839973" y="122465"/>
                  <a:pt x="5862918" y="141585"/>
                </a:cubicBezTo>
                <a:cubicBezTo>
                  <a:pt x="5888539" y="162999"/>
                  <a:pt x="5878214" y="194356"/>
                  <a:pt x="5840738" y="200475"/>
                </a:cubicBezTo>
                <a:cubicBezTo>
                  <a:pt x="5792938" y="208505"/>
                  <a:pt x="5743991" y="210800"/>
                  <a:pt x="5691219" y="216153"/>
                </a:cubicBezTo>
                <a:cubicBezTo>
                  <a:pt x="5711486" y="245598"/>
                  <a:pt x="5760434" y="223419"/>
                  <a:pt x="5773053" y="260130"/>
                </a:cubicBezTo>
                <a:cubicBezTo>
                  <a:pt x="5716458" y="285368"/>
                  <a:pt x="5648008" y="268925"/>
                  <a:pt x="5593324" y="293781"/>
                </a:cubicBezTo>
                <a:cubicBezTo>
                  <a:pt x="5594854" y="310989"/>
                  <a:pt x="5607090" y="312519"/>
                  <a:pt x="5617033" y="317108"/>
                </a:cubicBezTo>
                <a:cubicBezTo>
                  <a:pt x="5626976" y="321314"/>
                  <a:pt x="5651831" y="315196"/>
                  <a:pt x="5641124" y="339287"/>
                </a:cubicBezTo>
                <a:cubicBezTo>
                  <a:pt x="5527551" y="353818"/>
                  <a:pt x="5418949" y="403148"/>
                  <a:pt x="5299256" y="396265"/>
                </a:cubicBezTo>
                <a:cubicBezTo>
                  <a:pt x="5447247" y="409649"/>
                  <a:pt x="5572292" y="464333"/>
                  <a:pt x="5703073" y="500661"/>
                </a:cubicBezTo>
                <a:cubicBezTo>
                  <a:pt x="5697720" y="543490"/>
                  <a:pt x="5644949" y="526282"/>
                  <a:pt x="5629652" y="556874"/>
                </a:cubicBezTo>
                <a:cubicBezTo>
                  <a:pt x="5713398" y="578288"/>
                  <a:pt x="5793703" y="603527"/>
                  <a:pt x="5862918" y="645591"/>
                </a:cubicBezTo>
                <a:cubicBezTo>
                  <a:pt x="5925250" y="683449"/>
                  <a:pt x="5984521" y="725131"/>
                  <a:pt x="6052207" y="756106"/>
                </a:cubicBezTo>
                <a:cubicBezTo>
                  <a:pt x="6123334" y="788611"/>
                  <a:pt x="6166545" y="830293"/>
                  <a:pt x="6158515" y="901419"/>
                </a:cubicBezTo>
                <a:cubicBezTo>
                  <a:pt x="6155073" y="930482"/>
                  <a:pt x="6164251" y="954955"/>
                  <a:pt x="6195990" y="966427"/>
                </a:cubicBezTo>
                <a:cubicBezTo>
                  <a:pt x="6235378" y="980576"/>
                  <a:pt x="6231172" y="1001990"/>
                  <a:pt x="6229642" y="1034878"/>
                </a:cubicBezTo>
                <a:cubicBezTo>
                  <a:pt x="6227347" y="1074265"/>
                  <a:pt x="6207080" y="1089562"/>
                  <a:pt x="6171516" y="1102946"/>
                </a:cubicBezTo>
                <a:cubicBezTo>
                  <a:pt x="6120657" y="1121682"/>
                  <a:pt x="6120274" y="1150745"/>
                  <a:pt x="6133659" y="1185545"/>
                </a:cubicBezTo>
                <a:cubicBezTo>
                  <a:pt x="6140925" y="1204664"/>
                  <a:pt x="6152014" y="1219961"/>
                  <a:pt x="6168458" y="1234110"/>
                </a:cubicBezTo>
                <a:cubicBezTo>
                  <a:pt x="6225435" y="1283439"/>
                  <a:pt x="6225053" y="1284204"/>
                  <a:pt x="6169222" y="1342712"/>
                </a:cubicBezTo>
                <a:cubicBezTo>
                  <a:pt x="6154308" y="1358390"/>
                  <a:pt x="6138247" y="1368715"/>
                  <a:pt x="6145131" y="1393954"/>
                </a:cubicBezTo>
                <a:cubicBezTo>
                  <a:pt x="6168458" y="1477700"/>
                  <a:pt x="6165398" y="1477700"/>
                  <a:pt x="6071709" y="1505233"/>
                </a:cubicBezTo>
                <a:cubicBezTo>
                  <a:pt x="6050295" y="1511734"/>
                  <a:pt x="6021615" y="1505998"/>
                  <a:pt x="6009378" y="1530089"/>
                </a:cubicBezTo>
                <a:cubicBezTo>
                  <a:pt x="6017026" y="1547680"/>
                  <a:pt x="5999053" y="1972146"/>
                  <a:pt x="6015879" y="1979030"/>
                </a:cubicBezTo>
                <a:cubicBezTo>
                  <a:pt x="6147425" y="2032948"/>
                  <a:pt x="6163868" y="2096427"/>
                  <a:pt x="6061385" y="2196234"/>
                </a:cubicBezTo>
                <a:cubicBezTo>
                  <a:pt x="5992552" y="2263155"/>
                  <a:pt x="6000582" y="2372522"/>
                  <a:pt x="6029263" y="2440972"/>
                </a:cubicBezTo>
                <a:cubicBezTo>
                  <a:pt x="6137482" y="2471182"/>
                  <a:pt x="6113774" y="2551486"/>
                  <a:pt x="6135571" y="2621848"/>
                </a:cubicBezTo>
                <a:cubicBezTo>
                  <a:pt x="6151632" y="2674620"/>
                  <a:pt x="6088535" y="2667354"/>
                  <a:pt x="6091594" y="2691446"/>
                </a:cubicBezTo>
                <a:cubicBezTo>
                  <a:pt x="6131364" y="2720508"/>
                  <a:pt x="6184518" y="2729686"/>
                  <a:pt x="6215493" y="2769456"/>
                </a:cubicBezTo>
                <a:cubicBezTo>
                  <a:pt x="6159662" y="2798518"/>
                  <a:pt x="6131364" y="2839435"/>
                  <a:pt x="6100389" y="2880352"/>
                </a:cubicBezTo>
                <a:cubicBezTo>
                  <a:pt x="6050295" y="2946890"/>
                  <a:pt x="5982227" y="3003103"/>
                  <a:pt x="5909953" y="3053963"/>
                </a:cubicBezTo>
                <a:cubicBezTo>
                  <a:pt x="5873243" y="3408068"/>
                  <a:pt x="5754698" y="3779763"/>
                  <a:pt x="5741696" y="3798118"/>
                </a:cubicBezTo>
                <a:cubicBezTo>
                  <a:pt x="5688160" y="3792764"/>
                  <a:pt x="5584146" y="4006910"/>
                  <a:pt x="5493899" y="4026795"/>
                </a:cubicBezTo>
                <a:cubicBezTo>
                  <a:pt x="5399063" y="4048592"/>
                  <a:pt x="3988763" y="4249736"/>
                  <a:pt x="3773471" y="4239028"/>
                </a:cubicBezTo>
                <a:cubicBezTo>
                  <a:pt x="2603319" y="4182050"/>
                  <a:pt x="2569285" y="4103275"/>
                  <a:pt x="2569285" y="4103275"/>
                </a:cubicBezTo>
                <a:cubicBezTo>
                  <a:pt x="2569285" y="4103275"/>
                  <a:pt x="2635823" y="4083773"/>
                  <a:pt x="2693948" y="4061593"/>
                </a:cubicBezTo>
                <a:cubicBezTo>
                  <a:pt x="2658767" y="4062741"/>
                  <a:pt x="2623587" y="4063505"/>
                  <a:pt x="2588788" y="4062358"/>
                </a:cubicBezTo>
                <a:cubicBezTo>
                  <a:pt x="2319193" y="4054328"/>
                  <a:pt x="2565461" y="4039414"/>
                  <a:pt x="2300073" y="4008822"/>
                </a:cubicBezTo>
                <a:cubicBezTo>
                  <a:pt x="1852280" y="3957198"/>
                  <a:pt x="1919582" y="3943813"/>
                  <a:pt x="1508500" y="3798118"/>
                </a:cubicBezTo>
                <a:cubicBezTo>
                  <a:pt x="1472171" y="3785116"/>
                  <a:pt x="1217109" y="3706342"/>
                  <a:pt x="1061089" y="3697546"/>
                </a:cubicBezTo>
                <a:cubicBezTo>
                  <a:pt x="1019790" y="3695252"/>
                  <a:pt x="974667" y="3696017"/>
                  <a:pt x="939102" y="3648216"/>
                </a:cubicBezTo>
                <a:cubicBezTo>
                  <a:pt x="1048088" y="3649746"/>
                  <a:pt x="1141776" y="3649746"/>
                  <a:pt x="1243495" y="3624890"/>
                </a:cubicBezTo>
                <a:cubicBezTo>
                  <a:pt x="1189194" y="3590473"/>
                  <a:pt x="1126862" y="3619919"/>
                  <a:pt x="1083651" y="3595827"/>
                </a:cubicBezTo>
                <a:cubicBezTo>
                  <a:pt x="1043116" y="3573648"/>
                  <a:pt x="1007935" y="3570589"/>
                  <a:pt x="966636" y="3605770"/>
                </a:cubicBezTo>
                <a:cubicBezTo>
                  <a:pt x="945221" y="3624125"/>
                  <a:pt x="907363" y="3620683"/>
                  <a:pt x="885566" y="3609976"/>
                </a:cubicBezTo>
                <a:cubicBezTo>
                  <a:pt x="768933" y="3552233"/>
                  <a:pt x="771610" y="3552998"/>
                  <a:pt x="641976" y="3567912"/>
                </a:cubicBezTo>
                <a:cubicBezTo>
                  <a:pt x="559377" y="3577089"/>
                  <a:pt x="475248" y="3593533"/>
                  <a:pt x="399533" y="3583590"/>
                </a:cubicBezTo>
                <a:cubicBezTo>
                  <a:pt x="389973" y="3561793"/>
                  <a:pt x="398385" y="3551851"/>
                  <a:pt x="409093" y="3548792"/>
                </a:cubicBezTo>
                <a:cubicBezTo>
                  <a:pt x="583468" y="3501374"/>
                  <a:pt x="615972" y="3447073"/>
                  <a:pt x="792642" y="3417628"/>
                </a:cubicBezTo>
                <a:cubicBezTo>
                  <a:pt x="805644" y="3384359"/>
                  <a:pt x="741400" y="3378622"/>
                  <a:pt x="771610" y="3345736"/>
                </a:cubicBezTo>
                <a:cubicBezTo>
                  <a:pt x="826676" y="3320115"/>
                  <a:pt x="891302" y="3350325"/>
                  <a:pt x="945986" y="3317056"/>
                </a:cubicBezTo>
                <a:cubicBezTo>
                  <a:pt x="936426" y="3293347"/>
                  <a:pt x="890537" y="3310555"/>
                  <a:pt x="892449" y="3285316"/>
                </a:cubicBezTo>
                <a:cubicBezTo>
                  <a:pt x="894744" y="3256254"/>
                  <a:pt x="926866" y="3260843"/>
                  <a:pt x="949045" y="3262755"/>
                </a:cubicBezTo>
                <a:cubicBezTo>
                  <a:pt x="1056500" y="3272697"/>
                  <a:pt x="1149806" y="3218396"/>
                  <a:pt x="1252673" y="3200041"/>
                </a:cubicBezTo>
                <a:cubicBezTo>
                  <a:pt x="1142923" y="3154152"/>
                  <a:pt x="503164" y="3190863"/>
                  <a:pt x="388825" y="3176714"/>
                </a:cubicBezTo>
                <a:cubicBezTo>
                  <a:pt x="269133" y="3162183"/>
                  <a:pt x="78697" y="3123560"/>
                  <a:pt x="127644" y="3111323"/>
                </a:cubicBezTo>
                <a:cubicBezTo>
                  <a:pt x="183093" y="3097175"/>
                  <a:pt x="380795" y="2929300"/>
                  <a:pt x="437008" y="2921652"/>
                </a:cubicBezTo>
                <a:cubicBezTo>
                  <a:pt x="502399" y="2912857"/>
                  <a:pt x="515401" y="2901002"/>
                  <a:pt x="601441" y="2840965"/>
                </a:cubicBezTo>
                <a:cubicBezTo>
                  <a:pt x="658037" y="2801577"/>
                  <a:pt x="422477" y="2887235"/>
                  <a:pt x="330700" y="2859320"/>
                </a:cubicBezTo>
                <a:cubicBezTo>
                  <a:pt x="297049" y="2848995"/>
                  <a:pt x="534521" y="2740010"/>
                  <a:pt x="534521" y="2720126"/>
                </a:cubicBezTo>
                <a:cubicBezTo>
                  <a:pt x="534521" y="2699093"/>
                  <a:pt x="513106" y="2694505"/>
                  <a:pt x="492839" y="2694505"/>
                </a:cubicBezTo>
                <a:cubicBezTo>
                  <a:pt x="447715" y="2694505"/>
                  <a:pt x="461482" y="2676149"/>
                  <a:pt x="416358" y="2677297"/>
                </a:cubicBezTo>
                <a:cubicBezTo>
                  <a:pt x="548670" y="2624143"/>
                  <a:pt x="630504" y="2638292"/>
                  <a:pt x="761285" y="2589726"/>
                </a:cubicBezTo>
                <a:cubicBezTo>
                  <a:pt x="825147" y="2566017"/>
                  <a:pt x="599147" y="2487242"/>
                  <a:pt x="664920" y="2466593"/>
                </a:cubicBezTo>
                <a:cubicBezTo>
                  <a:pt x="689776" y="2458562"/>
                  <a:pt x="723045" y="2466975"/>
                  <a:pt x="740253" y="2438677"/>
                </a:cubicBezTo>
                <a:cubicBezTo>
                  <a:pt x="713103" y="2416116"/>
                  <a:pt x="677157" y="2426058"/>
                  <a:pt x="650006" y="2435236"/>
                </a:cubicBezTo>
                <a:cubicBezTo>
                  <a:pt x="580791" y="2458945"/>
                  <a:pt x="585763" y="2453209"/>
                  <a:pt x="578879" y="2435618"/>
                </a:cubicBezTo>
                <a:cubicBezTo>
                  <a:pt x="556318" y="2375581"/>
                  <a:pt x="500487" y="2394701"/>
                  <a:pt x="451157" y="2404644"/>
                </a:cubicBezTo>
                <a:cubicBezTo>
                  <a:pt x="302020" y="2434471"/>
                  <a:pt x="150971" y="2426058"/>
                  <a:pt x="2216" y="2456650"/>
                </a:cubicBezTo>
                <a:cubicBezTo>
                  <a:pt x="-13844" y="2460092"/>
                  <a:pt x="61489" y="2391642"/>
                  <a:pt x="97052" y="2383611"/>
                </a:cubicBezTo>
                <a:cubicBezTo>
                  <a:pt x="135675" y="2375199"/>
                  <a:pt x="183093" y="2381317"/>
                  <a:pt x="210626" y="2341930"/>
                </a:cubicBezTo>
                <a:cubicBezTo>
                  <a:pt x="161678" y="2331987"/>
                  <a:pt x="105848" y="2351107"/>
                  <a:pt x="57282" y="2319750"/>
                </a:cubicBezTo>
                <a:cubicBezTo>
                  <a:pt x="165120" y="2276539"/>
                  <a:pt x="272575" y="2278068"/>
                  <a:pt x="365499" y="2250153"/>
                </a:cubicBezTo>
                <a:cubicBezTo>
                  <a:pt x="373912" y="2198529"/>
                  <a:pt x="312727" y="2217266"/>
                  <a:pt x="290548" y="2187821"/>
                </a:cubicBezTo>
                <a:cubicBezTo>
                  <a:pt x="990345" y="2137344"/>
                  <a:pt x="599529" y="1988207"/>
                  <a:pt x="482896" y="1906755"/>
                </a:cubicBezTo>
                <a:cubicBezTo>
                  <a:pt x="443891" y="1879605"/>
                  <a:pt x="853827" y="1750735"/>
                  <a:pt x="867211" y="1747294"/>
                </a:cubicBezTo>
                <a:cubicBezTo>
                  <a:pt x="901245" y="1739263"/>
                  <a:pt x="1036233" y="1744999"/>
                  <a:pt x="1063766" y="1734674"/>
                </a:cubicBezTo>
                <a:cubicBezTo>
                  <a:pt x="1098947" y="1721673"/>
                  <a:pt x="982696" y="1699111"/>
                  <a:pt x="1008701" y="1683432"/>
                </a:cubicBezTo>
                <a:cubicBezTo>
                  <a:pt x="1191107" y="1572918"/>
                  <a:pt x="1204107" y="1406573"/>
                  <a:pt x="1152865" y="1394719"/>
                </a:cubicBezTo>
                <a:cubicBezTo>
                  <a:pt x="1099712" y="1382482"/>
                  <a:pt x="1047706" y="1392042"/>
                  <a:pt x="998376" y="1411927"/>
                </a:cubicBezTo>
                <a:cubicBezTo>
                  <a:pt x="918070" y="1444431"/>
                  <a:pt x="362057" y="1398160"/>
                  <a:pt x="206419" y="1424164"/>
                </a:cubicBezTo>
                <a:cubicBezTo>
                  <a:pt x="182710" y="1427988"/>
                  <a:pt x="150589" y="1445196"/>
                  <a:pt x="128027" y="1413074"/>
                </a:cubicBezTo>
                <a:cubicBezTo>
                  <a:pt x="288254" y="1309060"/>
                  <a:pt x="493986" y="1338888"/>
                  <a:pt x="672950" y="1268143"/>
                </a:cubicBezTo>
                <a:cubicBezTo>
                  <a:pt x="602588" y="1219578"/>
                  <a:pt x="531079" y="1221873"/>
                  <a:pt x="457658" y="1229138"/>
                </a:cubicBezTo>
                <a:cubicBezTo>
                  <a:pt x="438538" y="1231050"/>
                  <a:pt x="412534" y="1233727"/>
                  <a:pt x="407945" y="1213459"/>
                </a:cubicBezTo>
                <a:cubicBezTo>
                  <a:pt x="402209" y="1187838"/>
                  <a:pt x="433184" y="1183250"/>
                  <a:pt x="453451" y="1172924"/>
                </a:cubicBezTo>
                <a:cubicBezTo>
                  <a:pt x="484426" y="1156863"/>
                  <a:pt x="530314" y="1175984"/>
                  <a:pt x="568172" y="1132007"/>
                </a:cubicBezTo>
                <a:cubicBezTo>
                  <a:pt x="453451" y="1142333"/>
                  <a:pt x="356704" y="1160305"/>
                  <a:pt x="255367" y="1190898"/>
                </a:cubicBezTo>
                <a:cubicBezTo>
                  <a:pt x="264162" y="1163747"/>
                  <a:pt x="294754" y="1151128"/>
                  <a:pt x="277546" y="1128567"/>
                </a:cubicBezTo>
                <a:cubicBezTo>
                  <a:pt x="264545" y="1111740"/>
                  <a:pt x="227452" y="1103709"/>
                  <a:pt x="246572" y="1072353"/>
                </a:cubicBezTo>
                <a:cubicBezTo>
                  <a:pt x="300490" y="1039083"/>
                  <a:pt x="376971" y="1047879"/>
                  <a:pt x="422859" y="1000078"/>
                </a:cubicBezTo>
                <a:cubicBezTo>
                  <a:pt x="487868" y="932012"/>
                  <a:pt x="588822" y="908684"/>
                  <a:pt x="668362" y="858972"/>
                </a:cubicBezTo>
                <a:cubicBezTo>
                  <a:pt x="694747" y="842911"/>
                  <a:pt x="867976" y="786699"/>
                  <a:pt x="914629" y="768725"/>
                </a:cubicBezTo>
                <a:cubicBezTo>
                  <a:pt x="979637" y="743486"/>
                  <a:pt x="1053823" y="734691"/>
                  <a:pt x="1117684" y="688420"/>
                </a:cubicBezTo>
                <a:cubicBezTo>
                  <a:pt x="1054970" y="678860"/>
                  <a:pt x="1004112" y="722072"/>
                  <a:pt x="928778" y="701040"/>
                </a:cubicBezTo>
                <a:cubicBezTo>
                  <a:pt x="1048088" y="656299"/>
                  <a:pt x="1157454" y="636031"/>
                  <a:pt x="1243877" y="574464"/>
                </a:cubicBezTo>
                <a:cubicBezTo>
                  <a:pt x="1254585" y="566816"/>
                  <a:pt x="1275617" y="569111"/>
                  <a:pt x="1291678" y="566434"/>
                </a:cubicBezTo>
                <a:cubicBezTo>
                  <a:pt x="1460699" y="539283"/>
                  <a:pt x="1630486" y="516339"/>
                  <a:pt x="1797596" y="476952"/>
                </a:cubicBezTo>
                <a:cubicBezTo>
                  <a:pt x="1835454" y="467774"/>
                  <a:pt x="1902374" y="465480"/>
                  <a:pt x="1895491" y="432593"/>
                </a:cubicBezTo>
                <a:cubicBezTo>
                  <a:pt x="1885166" y="383263"/>
                  <a:pt x="1822835" y="418444"/>
                  <a:pt x="1782682" y="423033"/>
                </a:cubicBezTo>
                <a:cubicBezTo>
                  <a:pt x="1658019" y="437947"/>
                  <a:pt x="1533356" y="463950"/>
                  <a:pt x="1406781" y="449419"/>
                </a:cubicBezTo>
                <a:cubicBezTo>
                  <a:pt x="1492056" y="431064"/>
                  <a:pt x="1576950" y="412326"/>
                  <a:pt x="1662226" y="393970"/>
                </a:cubicBezTo>
                <a:cubicBezTo>
                  <a:pt x="1564330" y="400471"/>
                  <a:pt x="1479055" y="357642"/>
                  <a:pt x="1383837" y="376762"/>
                </a:cubicBezTo>
                <a:cubicBezTo>
                  <a:pt x="1353244" y="382881"/>
                  <a:pt x="1321123" y="363378"/>
                  <a:pt x="1318063" y="333168"/>
                </a:cubicBezTo>
                <a:cubicBezTo>
                  <a:pt x="1314622" y="309077"/>
                  <a:pt x="1343302" y="298370"/>
                  <a:pt x="1365099" y="290722"/>
                </a:cubicBezTo>
                <a:cubicBezTo>
                  <a:pt x="1420930" y="271219"/>
                  <a:pt x="1465288" y="213477"/>
                  <a:pt x="1536798" y="244069"/>
                </a:cubicBezTo>
                <a:cubicBezTo>
                  <a:pt x="1581921" y="195886"/>
                  <a:pt x="1653813" y="188238"/>
                  <a:pt x="1711938" y="175619"/>
                </a:cubicBezTo>
                <a:cubicBezTo>
                  <a:pt x="1897403" y="135849"/>
                  <a:pt x="2085546" y="104874"/>
                  <a:pt x="2273687" y="78488"/>
                </a:cubicBezTo>
                <a:cubicBezTo>
                  <a:pt x="2397204" y="61280"/>
                  <a:pt x="2524544" y="68546"/>
                  <a:pt x="2646913" y="46749"/>
                </a:cubicBezTo>
                <a:cubicBezTo>
                  <a:pt x="2886297" y="4302"/>
                  <a:pt x="3124151" y="5450"/>
                  <a:pt x="3362388" y="861"/>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998921B-2B4F-4BE7-807B-0885C5BE7347}"/>
              </a:ext>
            </a:extLst>
          </p:cNvPr>
          <p:cNvSpPr>
            <a:spLocks noGrp="1"/>
          </p:cNvSpPr>
          <p:nvPr>
            <p:ph type="title"/>
          </p:nvPr>
        </p:nvSpPr>
        <p:spPr>
          <a:xfrm>
            <a:off x="838200" y="1495426"/>
            <a:ext cx="3220880" cy="4024310"/>
          </a:xfrm>
        </p:spPr>
        <p:txBody>
          <a:bodyPr>
            <a:normAutofit/>
          </a:bodyPr>
          <a:lstStyle/>
          <a:p>
            <a:r>
              <a:rPr lang="en-US" sz="3600"/>
              <a:t>The value of an education…</a:t>
            </a:r>
          </a:p>
        </p:txBody>
      </p:sp>
      <p:graphicFrame>
        <p:nvGraphicFramePr>
          <p:cNvPr id="5" name="Content Placeholder 2">
            <a:extLst>
              <a:ext uri="{FF2B5EF4-FFF2-40B4-BE49-F238E27FC236}">
                <a16:creationId xmlns:a16="http://schemas.microsoft.com/office/drawing/2014/main" id="{909C3730-16C4-433A-80A9-02E55A6F2C6E}"/>
              </a:ext>
            </a:extLst>
          </p:cNvPr>
          <p:cNvGraphicFramePr>
            <a:graphicFrameLocks noGrp="1"/>
          </p:cNvGraphicFramePr>
          <p:nvPr>
            <p:ph idx="1"/>
            <p:extLst>
              <p:ext uri="{D42A27DB-BD31-4B8C-83A1-F6EECF244321}">
                <p14:modId xmlns:p14="http://schemas.microsoft.com/office/powerpoint/2010/main" val="140154393"/>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3826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graphicEl>
                                              <a:dgm id="{98DBD4D8-A082-4D3B-BB7B-8050A66DFA93}"/>
                                            </p:graphicEl>
                                          </p:spTgt>
                                        </p:tgtEl>
                                        <p:attrNameLst>
                                          <p:attrName>style.visibility</p:attrName>
                                        </p:attrNameLst>
                                      </p:cBhvr>
                                      <p:to>
                                        <p:strVal val="visible"/>
                                      </p:to>
                                    </p:set>
                                    <p:anim calcmode="lin" valueType="num">
                                      <p:cBhvr>
                                        <p:cTn id="7" dur="1000" fill="hold"/>
                                        <p:tgtEl>
                                          <p:spTgt spid="5">
                                            <p:graphicEl>
                                              <a:dgm id="{98DBD4D8-A082-4D3B-BB7B-8050A66DFA93}"/>
                                            </p:graphicEl>
                                          </p:spTgt>
                                        </p:tgtEl>
                                        <p:attrNameLst>
                                          <p:attrName>ppt_w</p:attrName>
                                        </p:attrNameLst>
                                      </p:cBhvr>
                                      <p:tavLst>
                                        <p:tav tm="0">
                                          <p:val>
                                            <p:fltVal val="0"/>
                                          </p:val>
                                        </p:tav>
                                        <p:tav tm="100000">
                                          <p:val>
                                            <p:strVal val="#ppt_w"/>
                                          </p:val>
                                        </p:tav>
                                      </p:tavLst>
                                    </p:anim>
                                    <p:anim calcmode="lin" valueType="num">
                                      <p:cBhvr>
                                        <p:cTn id="8" dur="1000" fill="hold"/>
                                        <p:tgtEl>
                                          <p:spTgt spid="5">
                                            <p:graphicEl>
                                              <a:dgm id="{98DBD4D8-A082-4D3B-BB7B-8050A66DFA93}"/>
                                            </p:graphicEl>
                                          </p:spTgt>
                                        </p:tgtEl>
                                        <p:attrNameLst>
                                          <p:attrName>ppt_h</p:attrName>
                                        </p:attrNameLst>
                                      </p:cBhvr>
                                      <p:tavLst>
                                        <p:tav tm="0">
                                          <p:val>
                                            <p:fltVal val="0"/>
                                          </p:val>
                                        </p:tav>
                                        <p:tav tm="100000">
                                          <p:val>
                                            <p:strVal val="#ppt_h"/>
                                          </p:val>
                                        </p:tav>
                                      </p:tavLst>
                                    </p:anim>
                                    <p:anim calcmode="lin" valueType="num">
                                      <p:cBhvr>
                                        <p:cTn id="9" dur="1000" fill="hold"/>
                                        <p:tgtEl>
                                          <p:spTgt spid="5">
                                            <p:graphicEl>
                                              <a:dgm id="{98DBD4D8-A082-4D3B-BB7B-8050A66DFA93}"/>
                                            </p:graphicEl>
                                          </p:spTgt>
                                        </p:tgtEl>
                                        <p:attrNameLst>
                                          <p:attrName>style.rotation</p:attrName>
                                        </p:attrNameLst>
                                      </p:cBhvr>
                                      <p:tavLst>
                                        <p:tav tm="0">
                                          <p:val>
                                            <p:fltVal val="90"/>
                                          </p:val>
                                        </p:tav>
                                        <p:tav tm="100000">
                                          <p:val>
                                            <p:fltVal val="0"/>
                                          </p:val>
                                        </p:tav>
                                      </p:tavLst>
                                    </p:anim>
                                    <p:animEffect transition="in" filter="fade">
                                      <p:cBhvr>
                                        <p:cTn id="10" dur="1000"/>
                                        <p:tgtEl>
                                          <p:spTgt spid="5">
                                            <p:graphicEl>
                                              <a:dgm id="{98DBD4D8-A082-4D3B-BB7B-8050A66DFA93}"/>
                                            </p:graphic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5">
                                            <p:graphicEl>
                                              <a:dgm id="{628E4482-7E2F-47E7-852D-8BEFA9835D21}"/>
                                            </p:graphicEl>
                                          </p:spTgt>
                                        </p:tgtEl>
                                        <p:attrNameLst>
                                          <p:attrName>style.visibility</p:attrName>
                                        </p:attrNameLst>
                                      </p:cBhvr>
                                      <p:to>
                                        <p:strVal val="visible"/>
                                      </p:to>
                                    </p:set>
                                    <p:anim calcmode="lin" valueType="num">
                                      <p:cBhvr>
                                        <p:cTn id="13" dur="1000" fill="hold"/>
                                        <p:tgtEl>
                                          <p:spTgt spid="5">
                                            <p:graphicEl>
                                              <a:dgm id="{628E4482-7E2F-47E7-852D-8BEFA9835D21}"/>
                                            </p:graphicEl>
                                          </p:spTgt>
                                        </p:tgtEl>
                                        <p:attrNameLst>
                                          <p:attrName>ppt_w</p:attrName>
                                        </p:attrNameLst>
                                      </p:cBhvr>
                                      <p:tavLst>
                                        <p:tav tm="0">
                                          <p:val>
                                            <p:fltVal val="0"/>
                                          </p:val>
                                        </p:tav>
                                        <p:tav tm="100000">
                                          <p:val>
                                            <p:strVal val="#ppt_w"/>
                                          </p:val>
                                        </p:tav>
                                      </p:tavLst>
                                    </p:anim>
                                    <p:anim calcmode="lin" valueType="num">
                                      <p:cBhvr>
                                        <p:cTn id="14" dur="1000" fill="hold"/>
                                        <p:tgtEl>
                                          <p:spTgt spid="5">
                                            <p:graphicEl>
                                              <a:dgm id="{628E4482-7E2F-47E7-852D-8BEFA9835D21}"/>
                                            </p:graphicEl>
                                          </p:spTgt>
                                        </p:tgtEl>
                                        <p:attrNameLst>
                                          <p:attrName>ppt_h</p:attrName>
                                        </p:attrNameLst>
                                      </p:cBhvr>
                                      <p:tavLst>
                                        <p:tav tm="0">
                                          <p:val>
                                            <p:fltVal val="0"/>
                                          </p:val>
                                        </p:tav>
                                        <p:tav tm="100000">
                                          <p:val>
                                            <p:strVal val="#ppt_h"/>
                                          </p:val>
                                        </p:tav>
                                      </p:tavLst>
                                    </p:anim>
                                    <p:anim calcmode="lin" valueType="num">
                                      <p:cBhvr>
                                        <p:cTn id="15" dur="1000" fill="hold"/>
                                        <p:tgtEl>
                                          <p:spTgt spid="5">
                                            <p:graphicEl>
                                              <a:dgm id="{628E4482-7E2F-47E7-852D-8BEFA9835D21}"/>
                                            </p:graphicEl>
                                          </p:spTgt>
                                        </p:tgtEl>
                                        <p:attrNameLst>
                                          <p:attrName>style.rotation</p:attrName>
                                        </p:attrNameLst>
                                      </p:cBhvr>
                                      <p:tavLst>
                                        <p:tav tm="0">
                                          <p:val>
                                            <p:fltVal val="90"/>
                                          </p:val>
                                        </p:tav>
                                        <p:tav tm="100000">
                                          <p:val>
                                            <p:fltVal val="0"/>
                                          </p:val>
                                        </p:tav>
                                      </p:tavLst>
                                    </p:anim>
                                    <p:animEffect transition="in" filter="fade">
                                      <p:cBhvr>
                                        <p:cTn id="16" dur="1000"/>
                                        <p:tgtEl>
                                          <p:spTgt spid="5">
                                            <p:graphicEl>
                                              <a:dgm id="{628E4482-7E2F-47E7-852D-8BEFA9835D21}"/>
                                            </p:graphicEl>
                                          </p:spTgt>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5">
                                            <p:graphicEl>
                                              <a:dgm id="{C6F67168-5855-4215-86C5-76F9A3AC4DAB}"/>
                                            </p:graphicEl>
                                          </p:spTgt>
                                        </p:tgtEl>
                                        <p:attrNameLst>
                                          <p:attrName>style.visibility</p:attrName>
                                        </p:attrNameLst>
                                      </p:cBhvr>
                                      <p:to>
                                        <p:strVal val="visible"/>
                                      </p:to>
                                    </p:set>
                                    <p:anim calcmode="lin" valueType="num">
                                      <p:cBhvr>
                                        <p:cTn id="19" dur="1000" fill="hold"/>
                                        <p:tgtEl>
                                          <p:spTgt spid="5">
                                            <p:graphicEl>
                                              <a:dgm id="{C6F67168-5855-4215-86C5-76F9A3AC4DAB}"/>
                                            </p:graphicEl>
                                          </p:spTgt>
                                        </p:tgtEl>
                                        <p:attrNameLst>
                                          <p:attrName>ppt_w</p:attrName>
                                        </p:attrNameLst>
                                      </p:cBhvr>
                                      <p:tavLst>
                                        <p:tav tm="0">
                                          <p:val>
                                            <p:fltVal val="0"/>
                                          </p:val>
                                        </p:tav>
                                        <p:tav tm="100000">
                                          <p:val>
                                            <p:strVal val="#ppt_w"/>
                                          </p:val>
                                        </p:tav>
                                      </p:tavLst>
                                    </p:anim>
                                    <p:anim calcmode="lin" valueType="num">
                                      <p:cBhvr>
                                        <p:cTn id="20" dur="1000" fill="hold"/>
                                        <p:tgtEl>
                                          <p:spTgt spid="5">
                                            <p:graphicEl>
                                              <a:dgm id="{C6F67168-5855-4215-86C5-76F9A3AC4DAB}"/>
                                            </p:graphicEl>
                                          </p:spTgt>
                                        </p:tgtEl>
                                        <p:attrNameLst>
                                          <p:attrName>ppt_h</p:attrName>
                                        </p:attrNameLst>
                                      </p:cBhvr>
                                      <p:tavLst>
                                        <p:tav tm="0">
                                          <p:val>
                                            <p:fltVal val="0"/>
                                          </p:val>
                                        </p:tav>
                                        <p:tav tm="100000">
                                          <p:val>
                                            <p:strVal val="#ppt_h"/>
                                          </p:val>
                                        </p:tav>
                                      </p:tavLst>
                                    </p:anim>
                                    <p:anim calcmode="lin" valueType="num">
                                      <p:cBhvr>
                                        <p:cTn id="21" dur="1000" fill="hold"/>
                                        <p:tgtEl>
                                          <p:spTgt spid="5">
                                            <p:graphicEl>
                                              <a:dgm id="{C6F67168-5855-4215-86C5-76F9A3AC4DAB}"/>
                                            </p:graphicEl>
                                          </p:spTgt>
                                        </p:tgtEl>
                                        <p:attrNameLst>
                                          <p:attrName>style.rotation</p:attrName>
                                        </p:attrNameLst>
                                      </p:cBhvr>
                                      <p:tavLst>
                                        <p:tav tm="0">
                                          <p:val>
                                            <p:fltVal val="90"/>
                                          </p:val>
                                        </p:tav>
                                        <p:tav tm="100000">
                                          <p:val>
                                            <p:fltVal val="0"/>
                                          </p:val>
                                        </p:tav>
                                      </p:tavLst>
                                    </p:anim>
                                    <p:animEffect transition="in" filter="fade">
                                      <p:cBhvr>
                                        <p:cTn id="22" dur="1000"/>
                                        <p:tgtEl>
                                          <p:spTgt spid="5">
                                            <p:graphicEl>
                                              <a:dgm id="{C6F67168-5855-4215-86C5-76F9A3AC4DAB}"/>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5">
                                            <p:graphicEl>
                                              <a:dgm id="{46155EF2-4D30-4583-A1E6-0FA1CF0BEFBA}"/>
                                            </p:graphicEl>
                                          </p:spTgt>
                                        </p:tgtEl>
                                        <p:attrNameLst>
                                          <p:attrName>style.visibility</p:attrName>
                                        </p:attrNameLst>
                                      </p:cBhvr>
                                      <p:to>
                                        <p:strVal val="visible"/>
                                      </p:to>
                                    </p:set>
                                    <p:anim calcmode="lin" valueType="num">
                                      <p:cBhvr>
                                        <p:cTn id="27" dur="1000" fill="hold"/>
                                        <p:tgtEl>
                                          <p:spTgt spid="5">
                                            <p:graphicEl>
                                              <a:dgm id="{46155EF2-4D30-4583-A1E6-0FA1CF0BEFBA}"/>
                                            </p:graphicEl>
                                          </p:spTgt>
                                        </p:tgtEl>
                                        <p:attrNameLst>
                                          <p:attrName>ppt_w</p:attrName>
                                        </p:attrNameLst>
                                      </p:cBhvr>
                                      <p:tavLst>
                                        <p:tav tm="0">
                                          <p:val>
                                            <p:fltVal val="0"/>
                                          </p:val>
                                        </p:tav>
                                        <p:tav tm="100000">
                                          <p:val>
                                            <p:strVal val="#ppt_w"/>
                                          </p:val>
                                        </p:tav>
                                      </p:tavLst>
                                    </p:anim>
                                    <p:anim calcmode="lin" valueType="num">
                                      <p:cBhvr>
                                        <p:cTn id="28" dur="1000" fill="hold"/>
                                        <p:tgtEl>
                                          <p:spTgt spid="5">
                                            <p:graphicEl>
                                              <a:dgm id="{46155EF2-4D30-4583-A1E6-0FA1CF0BEFBA}"/>
                                            </p:graphicEl>
                                          </p:spTgt>
                                        </p:tgtEl>
                                        <p:attrNameLst>
                                          <p:attrName>ppt_h</p:attrName>
                                        </p:attrNameLst>
                                      </p:cBhvr>
                                      <p:tavLst>
                                        <p:tav tm="0">
                                          <p:val>
                                            <p:fltVal val="0"/>
                                          </p:val>
                                        </p:tav>
                                        <p:tav tm="100000">
                                          <p:val>
                                            <p:strVal val="#ppt_h"/>
                                          </p:val>
                                        </p:tav>
                                      </p:tavLst>
                                    </p:anim>
                                    <p:anim calcmode="lin" valueType="num">
                                      <p:cBhvr>
                                        <p:cTn id="29" dur="1000" fill="hold"/>
                                        <p:tgtEl>
                                          <p:spTgt spid="5">
                                            <p:graphicEl>
                                              <a:dgm id="{46155EF2-4D30-4583-A1E6-0FA1CF0BEFBA}"/>
                                            </p:graphicEl>
                                          </p:spTgt>
                                        </p:tgtEl>
                                        <p:attrNameLst>
                                          <p:attrName>style.rotation</p:attrName>
                                        </p:attrNameLst>
                                      </p:cBhvr>
                                      <p:tavLst>
                                        <p:tav tm="0">
                                          <p:val>
                                            <p:fltVal val="90"/>
                                          </p:val>
                                        </p:tav>
                                        <p:tav tm="100000">
                                          <p:val>
                                            <p:fltVal val="0"/>
                                          </p:val>
                                        </p:tav>
                                      </p:tavLst>
                                    </p:anim>
                                    <p:animEffect transition="in" filter="fade">
                                      <p:cBhvr>
                                        <p:cTn id="30" dur="1000"/>
                                        <p:tgtEl>
                                          <p:spTgt spid="5">
                                            <p:graphicEl>
                                              <a:dgm id="{46155EF2-4D30-4583-A1E6-0FA1CF0BEFBA}"/>
                                            </p:graphicEl>
                                          </p:spTgt>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5">
                                            <p:graphicEl>
                                              <a:dgm id="{03B2AC8F-2278-499B-8574-D10E26D93F53}"/>
                                            </p:graphicEl>
                                          </p:spTgt>
                                        </p:tgtEl>
                                        <p:attrNameLst>
                                          <p:attrName>style.visibility</p:attrName>
                                        </p:attrNameLst>
                                      </p:cBhvr>
                                      <p:to>
                                        <p:strVal val="visible"/>
                                      </p:to>
                                    </p:set>
                                    <p:anim calcmode="lin" valueType="num">
                                      <p:cBhvr>
                                        <p:cTn id="33" dur="1000" fill="hold"/>
                                        <p:tgtEl>
                                          <p:spTgt spid="5">
                                            <p:graphicEl>
                                              <a:dgm id="{03B2AC8F-2278-499B-8574-D10E26D93F53}"/>
                                            </p:graphicEl>
                                          </p:spTgt>
                                        </p:tgtEl>
                                        <p:attrNameLst>
                                          <p:attrName>ppt_w</p:attrName>
                                        </p:attrNameLst>
                                      </p:cBhvr>
                                      <p:tavLst>
                                        <p:tav tm="0">
                                          <p:val>
                                            <p:fltVal val="0"/>
                                          </p:val>
                                        </p:tav>
                                        <p:tav tm="100000">
                                          <p:val>
                                            <p:strVal val="#ppt_w"/>
                                          </p:val>
                                        </p:tav>
                                      </p:tavLst>
                                    </p:anim>
                                    <p:anim calcmode="lin" valueType="num">
                                      <p:cBhvr>
                                        <p:cTn id="34" dur="1000" fill="hold"/>
                                        <p:tgtEl>
                                          <p:spTgt spid="5">
                                            <p:graphicEl>
                                              <a:dgm id="{03B2AC8F-2278-499B-8574-D10E26D93F53}"/>
                                            </p:graphicEl>
                                          </p:spTgt>
                                        </p:tgtEl>
                                        <p:attrNameLst>
                                          <p:attrName>ppt_h</p:attrName>
                                        </p:attrNameLst>
                                      </p:cBhvr>
                                      <p:tavLst>
                                        <p:tav tm="0">
                                          <p:val>
                                            <p:fltVal val="0"/>
                                          </p:val>
                                        </p:tav>
                                        <p:tav tm="100000">
                                          <p:val>
                                            <p:strVal val="#ppt_h"/>
                                          </p:val>
                                        </p:tav>
                                      </p:tavLst>
                                    </p:anim>
                                    <p:anim calcmode="lin" valueType="num">
                                      <p:cBhvr>
                                        <p:cTn id="35" dur="1000" fill="hold"/>
                                        <p:tgtEl>
                                          <p:spTgt spid="5">
                                            <p:graphicEl>
                                              <a:dgm id="{03B2AC8F-2278-499B-8574-D10E26D93F53}"/>
                                            </p:graphicEl>
                                          </p:spTgt>
                                        </p:tgtEl>
                                        <p:attrNameLst>
                                          <p:attrName>style.rotation</p:attrName>
                                        </p:attrNameLst>
                                      </p:cBhvr>
                                      <p:tavLst>
                                        <p:tav tm="0">
                                          <p:val>
                                            <p:fltVal val="90"/>
                                          </p:val>
                                        </p:tav>
                                        <p:tav tm="100000">
                                          <p:val>
                                            <p:fltVal val="0"/>
                                          </p:val>
                                        </p:tav>
                                      </p:tavLst>
                                    </p:anim>
                                    <p:animEffect transition="in" filter="fade">
                                      <p:cBhvr>
                                        <p:cTn id="36" dur="1000"/>
                                        <p:tgtEl>
                                          <p:spTgt spid="5">
                                            <p:graphicEl>
                                              <a:dgm id="{03B2AC8F-2278-499B-8574-D10E26D93F53}"/>
                                            </p:graphicEl>
                                          </p:spTgt>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5">
                                            <p:graphicEl>
                                              <a:dgm id="{B042A293-DA62-46F1-BD62-2CF1410920EE}"/>
                                            </p:graphicEl>
                                          </p:spTgt>
                                        </p:tgtEl>
                                        <p:attrNameLst>
                                          <p:attrName>style.visibility</p:attrName>
                                        </p:attrNameLst>
                                      </p:cBhvr>
                                      <p:to>
                                        <p:strVal val="visible"/>
                                      </p:to>
                                    </p:set>
                                    <p:anim calcmode="lin" valueType="num">
                                      <p:cBhvr>
                                        <p:cTn id="39" dur="1000" fill="hold"/>
                                        <p:tgtEl>
                                          <p:spTgt spid="5">
                                            <p:graphicEl>
                                              <a:dgm id="{B042A293-DA62-46F1-BD62-2CF1410920EE}"/>
                                            </p:graphicEl>
                                          </p:spTgt>
                                        </p:tgtEl>
                                        <p:attrNameLst>
                                          <p:attrName>ppt_w</p:attrName>
                                        </p:attrNameLst>
                                      </p:cBhvr>
                                      <p:tavLst>
                                        <p:tav tm="0">
                                          <p:val>
                                            <p:fltVal val="0"/>
                                          </p:val>
                                        </p:tav>
                                        <p:tav tm="100000">
                                          <p:val>
                                            <p:strVal val="#ppt_w"/>
                                          </p:val>
                                        </p:tav>
                                      </p:tavLst>
                                    </p:anim>
                                    <p:anim calcmode="lin" valueType="num">
                                      <p:cBhvr>
                                        <p:cTn id="40" dur="1000" fill="hold"/>
                                        <p:tgtEl>
                                          <p:spTgt spid="5">
                                            <p:graphicEl>
                                              <a:dgm id="{B042A293-DA62-46F1-BD62-2CF1410920EE}"/>
                                            </p:graphicEl>
                                          </p:spTgt>
                                        </p:tgtEl>
                                        <p:attrNameLst>
                                          <p:attrName>ppt_h</p:attrName>
                                        </p:attrNameLst>
                                      </p:cBhvr>
                                      <p:tavLst>
                                        <p:tav tm="0">
                                          <p:val>
                                            <p:fltVal val="0"/>
                                          </p:val>
                                        </p:tav>
                                        <p:tav tm="100000">
                                          <p:val>
                                            <p:strVal val="#ppt_h"/>
                                          </p:val>
                                        </p:tav>
                                      </p:tavLst>
                                    </p:anim>
                                    <p:anim calcmode="lin" valueType="num">
                                      <p:cBhvr>
                                        <p:cTn id="41" dur="1000" fill="hold"/>
                                        <p:tgtEl>
                                          <p:spTgt spid="5">
                                            <p:graphicEl>
                                              <a:dgm id="{B042A293-DA62-46F1-BD62-2CF1410920EE}"/>
                                            </p:graphicEl>
                                          </p:spTgt>
                                        </p:tgtEl>
                                        <p:attrNameLst>
                                          <p:attrName>style.rotation</p:attrName>
                                        </p:attrNameLst>
                                      </p:cBhvr>
                                      <p:tavLst>
                                        <p:tav tm="0">
                                          <p:val>
                                            <p:fltVal val="90"/>
                                          </p:val>
                                        </p:tav>
                                        <p:tav tm="100000">
                                          <p:val>
                                            <p:fltVal val="0"/>
                                          </p:val>
                                        </p:tav>
                                      </p:tavLst>
                                    </p:anim>
                                    <p:animEffect transition="in" filter="fade">
                                      <p:cBhvr>
                                        <p:cTn id="42" dur="1000"/>
                                        <p:tgtEl>
                                          <p:spTgt spid="5">
                                            <p:graphicEl>
                                              <a:dgm id="{B042A293-DA62-46F1-BD62-2CF1410920EE}"/>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5">
                                            <p:graphicEl>
                                              <a:dgm id="{26EEB709-ED9D-4A24-A2B2-CE06924E3039}"/>
                                            </p:graphicEl>
                                          </p:spTgt>
                                        </p:tgtEl>
                                        <p:attrNameLst>
                                          <p:attrName>style.visibility</p:attrName>
                                        </p:attrNameLst>
                                      </p:cBhvr>
                                      <p:to>
                                        <p:strVal val="visible"/>
                                      </p:to>
                                    </p:set>
                                    <p:anim calcmode="lin" valueType="num">
                                      <p:cBhvr>
                                        <p:cTn id="47" dur="1000" fill="hold"/>
                                        <p:tgtEl>
                                          <p:spTgt spid="5">
                                            <p:graphicEl>
                                              <a:dgm id="{26EEB709-ED9D-4A24-A2B2-CE06924E3039}"/>
                                            </p:graphicEl>
                                          </p:spTgt>
                                        </p:tgtEl>
                                        <p:attrNameLst>
                                          <p:attrName>ppt_w</p:attrName>
                                        </p:attrNameLst>
                                      </p:cBhvr>
                                      <p:tavLst>
                                        <p:tav tm="0">
                                          <p:val>
                                            <p:fltVal val="0"/>
                                          </p:val>
                                        </p:tav>
                                        <p:tav tm="100000">
                                          <p:val>
                                            <p:strVal val="#ppt_w"/>
                                          </p:val>
                                        </p:tav>
                                      </p:tavLst>
                                    </p:anim>
                                    <p:anim calcmode="lin" valueType="num">
                                      <p:cBhvr>
                                        <p:cTn id="48" dur="1000" fill="hold"/>
                                        <p:tgtEl>
                                          <p:spTgt spid="5">
                                            <p:graphicEl>
                                              <a:dgm id="{26EEB709-ED9D-4A24-A2B2-CE06924E3039}"/>
                                            </p:graphicEl>
                                          </p:spTgt>
                                        </p:tgtEl>
                                        <p:attrNameLst>
                                          <p:attrName>ppt_h</p:attrName>
                                        </p:attrNameLst>
                                      </p:cBhvr>
                                      <p:tavLst>
                                        <p:tav tm="0">
                                          <p:val>
                                            <p:fltVal val="0"/>
                                          </p:val>
                                        </p:tav>
                                        <p:tav tm="100000">
                                          <p:val>
                                            <p:strVal val="#ppt_h"/>
                                          </p:val>
                                        </p:tav>
                                      </p:tavLst>
                                    </p:anim>
                                    <p:anim calcmode="lin" valueType="num">
                                      <p:cBhvr>
                                        <p:cTn id="49" dur="1000" fill="hold"/>
                                        <p:tgtEl>
                                          <p:spTgt spid="5">
                                            <p:graphicEl>
                                              <a:dgm id="{26EEB709-ED9D-4A24-A2B2-CE06924E3039}"/>
                                            </p:graphicEl>
                                          </p:spTgt>
                                        </p:tgtEl>
                                        <p:attrNameLst>
                                          <p:attrName>style.rotation</p:attrName>
                                        </p:attrNameLst>
                                      </p:cBhvr>
                                      <p:tavLst>
                                        <p:tav tm="0">
                                          <p:val>
                                            <p:fltVal val="90"/>
                                          </p:val>
                                        </p:tav>
                                        <p:tav tm="100000">
                                          <p:val>
                                            <p:fltVal val="0"/>
                                          </p:val>
                                        </p:tav>
                                      </p:tavLst>
                                    </p:anim>
                                    <p:animEffect transition="in" filter="fade">
                                      <p:cBhvr>
                                        <p:cTn id="50" dur="1000"/>
                                        <p:tgtEl>
                                          <p:spTgt spid="5">
                                            <p:graphicEl>
                                              <a:dgm id="{26EEB709-ED9D-4A24-A2B2-CE06924E3039}"/>
                                            </p:graphicEl>
                                          </p:spTgt>
                                        </p:tgtEl>
                                      </p:cBhvr>
                                    </p:animEffect>
                                  </p:childTnLst>
                                </p:cTn>
                              </p:par>
                              <p:par>
                                <p:cTn id="51" presetID="31" presetClass="entr" presetSubtype="0" fill="hold" grpId="0" nodeType="withEffect">
                                  <p:stCondLst>
                                    <p:cond delay="0"/>
                                  </p:stCondLst>
                                  <p:childTnLst>
                                    <p:set>
                                      <p:cBhvr>
                                        <p:cTn id="52" dur="1" fill="hold">
                                          <p:stCondLst>
                                            <p:cond delay="0"/>
                                          </p:stCondLst>
                                        </p:cTn>
                                        <p:tgtEl>
                                          <p:spTgt spid="5">
                                            <p:graphicEl>
                                              <a:dgm id="{4BECAF17-9C25-422B-97DF-4528E390516D}"/>
                                            </p:graphicEl>
                                          </p:spTgt>
                                        </p:tgtEl>
                                        <p:attrNameLst>
                                          <p:attrName>style.visibility</p:attrName>
                                        </p:attrNameLst>
                                      </p:cBhvr>
                                      <p:to>
                                        <p:strVal val="visible"/>
                                      </p:to>
                                    </p:set>
                                    <p:anim calcmode="lin" valueType="num">
                                      <p:cBhvr>
                                        <p:cTn id="53" dur="1000" fill="hold"/>
                                        <p:tgtEl>
                                          <p:spTgt spid="5">
                                            <p:graphicEl>
                                              <a:dgm id="{4BECAF17-9C25-422B-97DF-4528E390516D}"/>
                                            </p:graphicEl>
                                          </p:spTgt>
                                        </p:tgtEl>
                                        <p:attrNameLst>
                                          <p:attrName>ppt_w</p:attrName>
                                        </p:attrNameLst>
                                      </p:cBhvr>
                                      <p:tavLst>
                                        <p:tav tm="0">
                                          <p:val>
                                            <p:fltVal val="0"/>
                                          </p:val>
                                        </p:tav>
                                        <p:tav tm="100000">
                                          <p:val>
                                            <p:strVal val="#ppt_w"/>
                                          </p:val>
                                        </p:tav>
                                      </p:tavLst>
                                    </p:anim>
                                    <p:anim calcmode="lin" valueType="num">
                                      <p:cBhvr>
                                        <p:cTn id="54" dur="1000" fill="hold"/>
                                        <p:tgtEl>
                                          <p:spTgt spid="5">
                                            <p:graphicEl>
                                              <a:dgm id="{4BECAF17-9C25-422B-97DF-4528E390516D}"/>
                                            </p:graphicEl>
                                          </p:spTgt>
                                        </p:tgtEl>
                                        <p:attrNameLst>
                                          <p:attrName>ppt_h</p:attrName>
                                        </p:attrNameLst>
                                      </p:cBhvr>
                                      <p:tavLst>
                                        <p:tav tm="0">
                                          <p:val>
                                            <p:fltVal val="0"/>
                                          </p:val>
                                        </p:tav>
                                        <p:tav tm="100000">
                                          <p:val>
                                            <p:strVal val="#ppt_h"/>
                                          </p:val>
                                        </p:tav>
                                      </p:tavLst>
                                    </p:anim>
                                    <p:anim calcmode="lin" valueType="num">
                                      <p:cBhvr>
                                        <p:cTn id="55" dur="1000" fill="hold"/>
                                        <p:tgtEl>
                                          <p:spTgt spid="5">
                                            <p:graphicEl>
                                              <a:dgm id="{4BECAF17-9C25-422B-97DF-4528E390516D}"/>
                                            </p:graphicEl>
                                          </p:spTgt>
                                        </p:tgtEl>
                                        <p:attrNameLst>
                                          <p:attrName>style.rotation</p:attrName>
                                        </p:attrNameLst>
                                      </p:cBhvr>
                                      <p:tavLst>
                                        <p:tav tm="0">
                                          <p:val>
                                            <p:fltVal val="90"/>
                                          </p:val>
                                        </p:tav>
                                        <p:tav tm="100000">
                                          <p:val>
                                            <p:fltVal val="0"/>
                                          </p:val>
                                        </p:tav>
                                      </p:tavLst>
                                    </p:anim>
                                    <p:animEffect transition="in" filter="fade">
                                      <p:cBhvr>
                                        <p:cTn id="56" dur="1000"/>
                                        <p:tgtEl>
                                          <p:spTgt spid="5">
                                            <p:graphicEl>
                                              <a:dgm id="{4BECAF17-9C25-422B-97DF-4528E390516D}"/>
                                            </p:graphicEl>
                                          </p:spTgt>
                                        </p:tgtEl>
                                      </p:cBhvr>
                                    </p:animEffect>
                                  </p:childTnLst>
                                </p:cTn>
                              </p:par>
                              <p:par>
                                <p:cTn id="57" presetID="31" presetClass="entr" presetSubtype="0" fill="hold" grpId="0" nodeType="withEffect">
                                  <p:stCondLst>
                                    <p:cond delay="0"/>
                                  </p:stCondLst>
                                  <p:childTnLst>
                                    <p:set>
                                      <p:cBhvr>
                                        <p:cTn id="58" dur="1" fill="hold">
                                          <p:stCondLst>
                                            <p:cond delay="0"/>
                                          </p:stCondLst>
                                        </p:cTn>
                                        <p:tgtEl>
                                          <p:spTgt spid="5">
                                            <p:graphicEl>
                                              <a:dgm id="{7ED260A2-5618-46EE-85C9-5366B86F8555}"/>
                                            </p:graphicEl>
                                          </p:spTgt>
                                        </p:tgtEl>
                                        <p:attrNameLst>
                                          <p:attrName>style.visibility</p:attrName>
                                        </p:attrNameLst>
                                      </p:cBhvr>
                                      <p:to>
                                        <p:strVal val="visible"/>
                                      </p:to>
                                    </p:set>
                                    <p:anim calcmode="lin" valueType="num">
                                      <p:cBhvr>
                                        <p:cTn id="59" dur="1000" fill="hold"/>
                                        <p:tgtEl>
                                          <p:spTgt spid="5">
                                            <p:graphicEl>
                                              <a:dgm id="{7ED260A2-5618-46EE-85C9-5366B86F8555}"/>
                                            </p:graphicEl>
                                          </p:spTgt>
                                        </p:tgtEl>
                                        <p:attrNameLst>
                                          <p:attrName>ppt_w</p:attrName>
                                        </p:attrNameLst>
                                      </p:cBhvr>
                                      <p:tavLst>
                                        <p:tav tm="0">
                                          <p:val>
                                            <p:fltVal val="0"/>
                                          </p:val>
                                        </p:tav>
                                        <p:tav tm="100000">
                                          <p:val>
                                            <p:strVal val="#ppt_w"/>
                                          </p:val>
                                        </p:tav>
                                      </p:tavLst>
                                    </p:anim>
                                    <p:anim calcmode="lin" valueType="num">
                                      <p:cBhvr>
                                        <p:cTn id="60" dur="1000" fill="hold"/>
                                        <p:tgtEl>
                                          <p:spTgt spid="5">
                                            <p:graphicEl>
                                              <a:dgm id="{7ED260A2-5618-46EE-85C9-5366B86F8555}"/>
                                            </p:graphicEl>
                                          </p:spTgt>
                                        </p:tgtEl>
                                        <p:attrNameLst>
                                          <p:attrName>ppt_h</p:attrName>
                                        </p:attrNameLst>
                                      </p:cBhvr>
                                      <p:tavLst>
                                        <p:tav tm="0">
                                          <p:val>
                                            <p:fltVal val="0"/>
                                          </p:val>
                                        </p:tav>
                                        <p:tav tm="100000">
                                          <p:val>
                                            <p:strVal val="#ppt_h"/>
                                          </p:val>
                                        </p:tav>
                                      </p:tavLst>
                                    </p:anim>
                                    <p:anim calcmode="lin" valueType="num">
                                      <p:cBhvr>
                                        <p:cTn id="61" dur="1000" fill="hold"/>
                                        <p:tgtEl>
                                          <p:spTgt spid="5">
                                            <p:graphicEl>
                                              <a:dgm id="{7ED260A2-5618-46EE-85C9-5366B86F8555}"/>
                                            </p:graphicEl>
                                          </p:spTgt>
                                        </p:tgtEl>
                                        <p:attrNameLst>
                                          <p:attrName>style.rotation</p:attrName>
                                        </p:attrNameLst>
                                      </p:cBhvr>
                                      <p:tavLst>
                                        <p:tav tm="0">
                                          <p:val>
                                            <p:fltVal val="90"/>
                                          </p:val>
                                        </p:tav>
                                        <p:tav tm="100000">
                                          <p:val>
                                            <p:fltVal val="0"/>
                                          </p:val>
                                        </p:tav>
                                      </p:tavLst>
                                    </p:anim>
                                    <p:animEffect transition="in" filter="fade">
                                      <p:cBhvr>
                                        <p:cTn id="62" dur="1000"/>
                                        <p:tgtEl>
                                          <p:spTgt spid="5">
                                            <p:graphicEl>
                                              <a:dgm id="{7ED260A2-5618-46EE-85C9-5366B86F8555}"/>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31" presetClass="entr" presetSubtype="0" fill="hold" grpId="0" nodeType="clickEffect">
                                  <p:stCondLst>
                                    <p:cond delay="0"/>
                                  </p:stCondLst>
                                  <p:childTnLst>
                                    <p:set>
                                      <p:cBhvr>
                                        <p:cTn id="66" dur="1" fill="hold">
                                          <p:stCondLst>
                                            <p:cond delay="0"/>
                                          </p:stCondLst>
                                        </p:cTn>
                                        <p:tgtEl>
                                          <p:spTgt spid="5">
                                            <p:graphicEl>
                                              <a:dgm id="{B33C347A-3DFE-4626-A938-08F7E1AABF29}"/>
                                            </p:graphicEl>
                                          </p:spTgt>
                                        </p:tgtEl>
                                        <p:attrNameLst>
                                          <p:attrName>style.visibility</p:attrName>
                                        </p:attrNameLst>
                                      </p:cBhvr>
                                      <p:to>
                                        <p:strVal val="visible"/>
                                      </p:to>
                                    </p:set>
                                    <p:anim calcmode="lin" valueType="num">
                                      <p:cBhvr>
                                        <p:cTn id="67" dur="1000" fill="hold"/>
                                        <p:tgtEl>
                                          <p:spTgt spid="5">
                                            <p:graphicEl>
                                              <a:dgm id="{B33C347A-3DFE-4626-A938-08F7E1AABF29}"/>
                                            </p:graphicEl>
                                          </p:spTgt>
                                        </p:tgtEl>
                                        <p:attrNameLst>
                                          <p:attrName>ppt_w</p:attrName>
                                        </p:attrNameLst>
                                      </p:cBhvr>
                                      <p:tavLst>
                                        <p:tav tm="0">
                                          <p:val>
                                            <p:fltVal val="0"/>
                                          </p:val>
                                        </p:tav>
                                        <p:tav tm="100000">
                                          <p:val>
                                            <p:strVal val="#ppt_w"/>
                                          </p:val>
                                        </p:tav>
                                      </p:tavLst>
                                    </p:anim>
                                    <p:anim calcmode="lin" valueType="num">
                                      <p:cBhvr>
                                        <p:cTn id="68" dur="1000" fill="hold"/>
                                        <p:tgtEl>
                                          <p:spTgt spid="5">
                                            <p:graphicEl>
                                              <a:dgm id="{B33C347A-3DFE-4626-A938-08F7E1AABF29}"/>
                                            </p:graphicEl>
                                          </p:spTgt>
                                        </p:tgtEl>
                                        <p:attrNameLst>
                                          <p:attrName>ppt_h</p:attrName>
                                        </p:attrNameLst>
                                      </p:cBhvr>
                                      <p:tavLst>
                                        <p:tav tm="0">
                                          <p:val>
                                            <p:fltVal val="0"/>
                                          </p:val>
                                        </p:tav>
                                        <p:tav tm="100000">
                                          <p:val>
                                            <p:strVal val="#ppt_h"/>
                                          </p:val>
                                        </p:tav>
                                      </p:tavLst>
                                    </p:anim>
                                    <p:anim calcmode="lin" valueType="num">
                                      <p:cBhvr>
                                        <p:cTn id="69" dur="1000" fill="hold"/>
                                        <p:tgtEl>
                                          <p:spTgt spid="5">
                                            <p:graphicEl>
                                              <a:dgm id="{B33C347A-3DFE-4626-A938-08F7E1AABF29}"/>
                                            </p:graphicEl>
                                          </p:spTgt>
                                        </p:tgtEl>
                                        <p:attrNameLst>
                                          <p:attrName>style.rotation</p:attrName>
                                        </p:attrNameLst>
                                      </p:cBhvr>
                                      <p:tavLst>
                                        <p:tav tm="0">
                                          <p:val>
                                            <p:fltVal val="90"/>
                                          </p:val>
                                        </p:tav>
                                        <p:tav tm="100000">
                                          <p:val>
                                            <p:fltVal val="0"/>
                                          </p:val>
                                        </p:tav>
                                      </p:tavLst>
                                    </p:anim>
                                    <p:animEffect transition="in" filter="fade">
                                      <p:cBhvr>
                                        <p:cTn id="70" dur="1000"/>
                                        <p:tgtEl>
                                          <p:spTgt spid="5">
                                            <p:graphicEl>
                                              <a:dgm id="{B33C347A-3DFE-4626-A938-08F7E1AABF29}"/>
                                            </p:graphicEl>
                                          </p:spTgt>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5">
                                            <p:graphicEl>
                                              <a:dgm id="{E0EC4CFB-BEB4-46CA-BAA1-FB5CD195BD78}"/>
                                            </p:graphicEl>
                                          </p:spTgt>
                                        </p:tgtEl>
                                        <p:attrNameLst>
                                          <p:attrName>style.visibility</p:attrName>
                                        </p:attrNameLst>
                                      </p:cBhvr>
                                      <p:to>
                                        <p:strVal val="visible"/>
                                      </p:to>
                                    </p:set>
                                    <p:anim calcmode="lin" valueType="num">
                                      <p:cBhvr>
                                        <p:cTn id="73" dur="1000" fill="hold"/>
                                        <p:tgtEl>
                                          <p:spTgt spid="5">
                                            <p:graphicEl>
                                              <a:dgm id="{E0EC4CFB-BEB4-46CA-BAA1-FB5CD195BD78}"/>
                                            </p:graphicEl>
                                          </p:spTgt>
                                        </p:tgtEl>
                                        <p:attrNameLst>
                                          <p:attrName>ppt_w</p:attrName>
                                        </p:attrNameLst>
                                      </p:cBhvr>
                                      <p:tavLst>
                                        <p:tav tm="0">
                                          <p:val>
                                            <p:fltVal val="0"/>
                                          </p:val>
                                        </p:tav>
                                        <p:tav tm="100000">
                                          <p:val>
                                            <p:strVal val="#ppt_w"/>
                                          </p:val>
                                        </p:tav>
                                      </p:tavLst>
                                    </p:anim>
                                    <p:anim calcmode="lin" valueType="num">
                                      <p:cBhvr>
                                        <p:cTn id="74" dur="1000" fill="hold"/>
                                        <p:tgtEl>
                                          <p:spTgt spid="5">
                                            <p:graphicEl>
                                              <a:dgm id="{E0EC4CFB-BEB4-46CA-BAA1-FB5CD195BD78}"/>
                                            </p:graphicEl>
                                          </p:spTgt>
                                        </p:tgtEl>
                                        <p:attrNameLst>
                                          <p:attrName>ppt_h</p:attrName>
                                        </p:attrNameLst>
                                      </p:cBhvr>
                                      <p:tavLst>
                                        <p:tav tm="0">
                                          <p:val>
                                            <p:fltVal val="0"/>
                                          </p:val>
                                        </p:tav>
                                        <p:tav tm="100000">
                                          <p:val>
                                            <p:strVal val="#ppt_h"/>
                                          </p:val>
                                        </p:tav>
                                      </p:tavLst>
                                    </p:anim>
                                    <p:anim calcmode="lin" valueType="num">
                                      <p:cBhvr>
                                        <p:cTn id="75" dur="1000" fill="hold"/>
                                        <p:tgtEl>
                                          <p:spTgt spid="5">
                                            <p:graphicEl>
                                              <a:dgm id="{E0EC4CFB-BEB4-46CA-BAA1-FB5CD195BD78}"/>
                                            </p:graphicEl>
                                          </p:spTgt>
                                        </p:tgtEl>
                                        <p:attrNameLst>
                                          <p:attrName>style.rotation</p:attrName>
                                        </p:attrNameLst>
                                      </p:cBhvr>
                                      <p:tavLst>
                                        <p:tav tm="0">
                                          <p:val>
                                            <p:fltVal val="90"/>
                                          </p:val>
                                        </p:tav>
                                        <p:tav tm="100000">
                                          <p:val>
                                            <p:fltVal val="0"/>
                                          </p:val>
                                        </p:tav>
                                      </p:tavLst>
                                    </p:anim>
                                    <p:animEffect transition="in" filter="fade">
                                      <p:cBhvr>
                                        <p:cTn id="76" dur="1000"/>
                                        <p:tgtEl>
                                          <p:spTgt spid="5">
                                            <p:graphicEl>
                                              <a:dgm id="{E0EC4CFB-BEB4-46CA-BAA1-FB5CD195BD78}"/>
                                            </p:graphicEl>
                                          </p:spTgt>
                                        </p:tgtEl>
                                      </p:cBhvr>
                                    </p:animEffect>
                                  </p:childTnLst>
                                </p:cTn>
                              </p:par>
                              <p:par>
                                <p:cTn id="77" presetID="31" presetClass="entr" presetSubtype="0" fill="hold" grpId="0" nodeType="withEffect">
                                  <p:stCondLst>
                                    <p:cond delay="0"/>
                                  </p:stCondLst>
                                  <p:childTnLst>
                                    <p:set>
                                      <p:cBhvr>
                                        <p:cTn id="78" dur="1" fill="hold">
                                          <p:stCondLst>
                                            <p:cond delay="0"/>
                                          </p:stCondLst>
                                        </p:cTn>
                                        <p:tgtEl>
                                          <p:spTgt spid="5">
                                            <p:graphicEl>
                                              <a:dgm id="{1E78D37E-43F9-441C-8455-BA48771EF544}"/>
                                            </p:graphicEl>
                                          </p:spTgt>
                                        </p:tgtEl>
                                        <p:attrNameLst>
                                          <p:attrName>style.visibility</p:attrName>
                                        </p:attrNameLst>
                                      </p:cBhvr>
                                      <p:to>
                                        <p:strVal val="visible"/>
                                      </p:to>
                                    </p:set>
                                    <p:anim calcmode="lin" valueType="num">
                                      <p:cBhvr>
                                        <p:cTn id="79" dur="1000" fill="hold"/>
                                        <p:tgtEl>
                                          <p:spTgt spid="5">
                                            <p:graphicEl>
                                              <a:dgm id="{1E78D37E-43F9-441C-8455-BA48771EF544}"/>
                                            </p:graphicEl>
                                          </p:spTgt>
                                        </p:tgtEl>
                                        <p:attrNameLst>
                                          <p:attrName>ppt_w</p:attrName>
                                        </p:attrNameLst>
                                      </p:cBhvr>
                                      <p:tavLst>
                                        <p:tav tm="0">
                                          <p:val>
                                            <p:fltVal val="0"/>
                                          </p:val>
                                        </p:tav>
                                        <p:tav tm="100000">
                                          <p:val>
                                            <p:strVal val="#ppt_w"/>
                                          </p:val>
                                        </p:tav>
                                      </p:tavLst>
                                    </p:anim>
                                    <p:anim calcmode="lin" valueType="num">
                                      <p:cBhvr>
                                        <p:cTn id="80" dur="1000" fill="hold"/>
                                        <p:tgtEl>
                                          <p:spTgt spid="5">
                                            <p:graphicEl>
                                              <a:dgm id="{1E78D37E-43F9-441C-8455-BA48771EF544}"/>
                                            </p:graphicEl>
                                          </p:spTgt>
                                        </p:tgtEl>
                                        <p:attrNameLst>
                                          <p:attrName>ppt_h</p:attrName>
                                        </p:attrNameLst>
                                      </p:cBhvr>
                                      <p:tavLst>
                                        <p:tav tm="0">
                                          <p:val>
                                            <p:fltVal val="0"/>
                                          </p:val>
                                        </p:tav>
                                        <p:tav tm="100000">
                                          <p:val>
                                            <p:strVal val="#ppt_h"/>
                                          </p:val>
                                        </p:tav>
                                      </p:tavLst>
                                    </p:anim>
                                    <p:anim calcmode="lin" valueType="num">
                                      <p:cBhvr>
                                        <p:cTn id="81" dur="1000" fill="hold"/>
                                        <p:tgtEl>
                                          <p:spTgt spid="5">
                                            <p:graphicEl>
                                              <a:dgm id="{1E78D37E-43F9-441C-8455-BA48771EF544}"/>
                                            </p:graphicEl>
                                          </p:spTgt>
                                        </p:tgtEl>
                                        <p:attrNameLst>
                                          <p:attrName>style.rotation</p:attrName>
                                        </p:attrNameLst>
                                      </p:cBhvr>
                                      <p:tavLst>
                                        <p:tav tm="0">
                                          <p:val>
                                            <p:fltVal val="90"/>
                                          </p:val>
                                        </p:tav>
                                        <p:tav tm="100000">
                                          <p:val>
                                            <p:fltVal val="0"/>
                                          </p:val>
                                        </p:tav>
                                      </p:tavLst>
                                    </p:anim>
                                    <p:animEffect transition="in" filter="fade">
                                      <p:cBhvr>
                                        <p:cTn id="82" dur="1000"/>
                                        <p:tgtEl>
                                          <p:spTgt spid="5">
                                            <p:graphicEl>
                                              <a:dgm id="{1E78D37E-43F9-441C-8455-BA48771EF544}"/>
                                            </p:graphicEl>
                                          </p:spTgt>
                                        </p:tgtEl>
                                      </p:cBhvr>
                                    </p:animEffect>
                                  </p:childTnLst>
                                </p:cTn>
                              </p:par>
                            </p:childTnLst>
                          </p:cTn>
                        </p:par>
                      </p:childTnLst>
                    </p:cTn>
                  </p:par>
                  <p:par>
                    <p:cTn id="83" fill="hold">
                      <p:stCondLst>
                        <p:cond delay="indefinite"/>
                      </p:stCondLst>
                      <p:childTnLst>
                        <p:par>
                          <p:cTn id="84" fill="hold">
                            <p:stCondLst>
                              <p:cond delay="0"/>
                            </p:stCondLst>
                            <p:childTnLst>
                              <p:par>
                                <p:cTn id="85" presetID="31" presetClass="entr" presetSubtype="0" fill="hold" grpId="0" nodeType="clickEffect">
                                  <p:stCondLst>
                                    <p:cond delay="0"/>
                                  </p:stCondLst>
                                  <p:childTnLst>
                                    <p:set>
                                      <p:cBhvr>
                                        <p:cTn id="86" dur="1" fill="hold">
                                          <p:stCondLst>
                                            <p:cond delay="0"/>
                                          </p:stCondLst>
                                        </p:cTn>
                                        <p:tgtEl>
                                          <p:spTgt spid="5">
                                            <p:graphicEl>
                                              <a:dgm id="{E86A79E6-E068-4093-A8D0-DE0FD4C65017}"/>
                                            </p:graphicEl>
                                          </p:spTgt>
                                        </p:tgtEl>
                                        <p:attrNameLst>
                                          <p:attrName>style.visibility</p:attrName>
                                        </p:attrNameLst>
                                      </p:cBhvr>
                                      <p:to>
                                        <p:strVal val="visible"/>
                                      </p:to>
                                    </p:set>
                                    <p:anim calcmode="lin" valueType="num">
                                      <p:cBhvr>
                                        <p:cTn id="87" dur="1000" fill="hold"/>
                                        <p:tgtEl>
                                          <p:spTgt spid="5">
                                            <p:graphicEl>
                                              <a:dgm id="{E86A79E6-E068-4093-A8D0-DE0FD4C65017}"/>
                                            </p:graphicEl>
                                          </p:spTgt>
                                        </p:tgtEl>
                                        <p:attrNameLst>
                                          <p:attrName>ppt_w</p:attrName>
                                        </p:attrNameLst>
                                      </p:cBhvr>
                                      <p:tavLst>
                                        <p:tav tm="0">
                                          <p:val>
                                            <p:fltVal val="0"/>
                                          </p:val>
                                        </p:tav>
                                        <p:tav tm="100000">
                                          <p:val>
                                            <p:strVal val="#ppt_w"/>
                                          </p:val>
                                        </p:tav>
                                      </p:tavLst>
                                    </p:anim>
                                    <p:anim calcmode="lin" valueType="num">
                                      <p:cBhvr>
                                        <p:cTn id="88" dur="1000" fill="hold"/>
                                        <p:tgtEl>
                                          <p:spTgt spid="5">
                                            <p:graphicEl>
                                              <a:dgm id="{E86A79E6-E068-4093-A8D0-DE0FD4C65017}"/>
                                            </p:graphicEl>
                                          </p:spTgt>
                                        </p:tgtEl>
                                        <p:attrNameLst>
                                          <p:attrName>ppt_h</p:attrName>
                                        </p:attrNameLst>
                                      </p:cBhvr>
                                      <p:tavLst>
                                        <p:tav tm="0">
                                          <p:val>
                                            <p:fltVal val="0"/>
                                          </p:val>
                                        </p:tav>
                                        <p:tav tm="100000">
                                          <p:val>
                                            <p:strVal val="#ppt_h"/>
                                          </p:val>
                                        </p:tav>
                                      </p:tavLst>
                                    </p:anim>
                                    <p:anim calcmode="lin" valueType="num">
                                      <p:cBhvr>
                                        <p:cTn id="89" dur="1000" fill="hold"/>
                                        <p:tgtEl>
                                          <p:spTgt spid="5">
                                            <p:graphicEl>
                                              <a:dgm id="{E86A79E6-E068-4093-A8D0-DE0FD4C65017}"/>
                                            </p:graphicEl>
                                          </p:spTgt>
                                        </p:tgtEl>
                                        <p:attrNameLst>
                                          <p:attrName>style.rotation</p:attrName>
                                        </p:attrNameLst>
                                      </p:cBhvr>
                                      <p:tavLst>
                                        <p:tav tm="0">
                                          <p:val>
                                            <p:fltVal val="90"/>
                                          </p:val>
                                        </p:tav>
                                        <p:tav tm="100000">
                                          <p:val>
                                            <p:fltVal val="0"/>
                                          </p:val>
                                        </p:tav>
                                      </p:tavLst>
                                    </p:anim>
                                    <p:animEffect transition="in" filter="fade">
                                      <p:cBhvr>
                                        <p:cTn id="90" dur="1000"/>
                                        <p:tgtEl>
                                          <p:spTgt spid="5">
                                            <p:graphicEl>
                                              <a:dgm id="{E86A79E6-E068-4093-A8D0-DE0FD4C65017}"/>
                                            </p:graphicEl>
                                          </p:spTgt>
                                        </p:tgtEl>
                                      </p:cBhvr>
                                    </p:animEffect>
                                  </p:childTnLst>
                                </p:cTn>
                              </p:par>
                              <p:par>
                                <p:cTn id="91" presetID="31" presetClass="entr" presetSubtype="0" fill="hold" grpId="0" nodeType="withEffect">
                                  <p:stCondLst>
                                    <p:cond delay="0"/>
                                  </p:stCondLst>
                                  <p:childTnLst>
                                    <p:set>
                                      <p:cBhvr>
                                        <p:cTn id="92" dur="1" fill="hold">
                                          <p:stCondLst>
                                            <p:cond delay="0"/>
                                          </p:stCondLst>
                                        </p:cTn>
                                        <p:tgtEl>
                                          <p:spTgt spid="5">
                                            <p:graphicEl>
                                              <a:dgm id="{CD954A2C-7CE9-47CB-A898-121EB8603CD3}"/>
                                            </p:graphicEl>
                                          </p:spTgt>
                                        </p:tgtEl>
                                        <p:attrNameLst>
                                          <p:attrName>style.visibility</p:attrName>
                                        </p:attrNameLst>
                                      </p:cBhvr>
                                      <p:to>
                                        <p:strVal val="visible"/>
                                      </p:to>
                                    </p:set>
                                    <p:anim calcmode="lin" valueType="num">
                                      <p:cBhvr>
                                        <p:cTn id="93" dur="1000" fill="hold"/>
                                        <p:tgtEl>
                                          <p:spTgt spid="5">
                                            <p:graphicEl>
                                              <a:dgm id="{CD954A2C-7CE9-47CB-A898-121EB8603CD3}"/>
                                            </p:graphicEl>
                                          </p:spTgt>
                                        </p:tgtEl>
                                        <p:attrNameLst>
                                          <p:attrName>ppt_w</p:attrName>
                                        </p:attrNameLst>
                                      </p:cBhvr>
                                      <p:tavLst>
                                        <p:tav tm="0">
                                          <p:val>
                                            <p:fltVal val="0"/>
                                          </p:val>
                                        </p:tav>
                                        <p:tav tm="100000">
                                          <p:val>
                                            <p:strVal val="#ppt_w"/>
                                          </p:val>
                                        </p:tav>
                                      </p:tavLst>
                                    </p:anim>
                                    <p:anim calcmode="lin" valueType="num">
                                      <p:cBhvr>
                                        <p:cTn id="94" dur="1000" fill="hold"/>
                                        <p:tgtEl>
                                          <p:spTgt spid="5">
                                            <p:graphicEl>
                                              <a:dgm id="{CD954A2C-7CE9-47CB-A898-121EB8603CD3}"/>
                                            </p:graphicEl>
                                          </p:spTgt>
                                        </p:tgtEl>
                                        <p:attrNameLst>
                                          <p:attrName>ppt_h</p:attrName>
                                        </p:attrNameLst>
                                      </p:cBhvr>
                                      <p:tavLst>
                                        <p:tav tm="0">
                                          <p:val>
                                            <p:fltVal val="0"/>
                                          </p:val>
                                        </p:tav>
                                        <p:tav tm="100000">
                                          <p:val>
                                            <p:strVal val="#ppt_h"/>
                                          </p:val>
                                        </p:tav>
                                      </p:tavLst>
                                    </p:anim>
                                    <p:anim calcmode="lin" valueType="num">
                                      <p:cBhvr>
                                        <p:cTn id="95" dur="1000" fill="hold"/>
                                        <p:tgtEl>
                                          <p:spTgt spid="5">
                                            <p:graphicEl>
                                              <a:dgm id="{CD954A2C-7CE9-47CB-A898-121EB8603CD3}"/>
                                            </p:graphicEl>
                                          </p:spTgt>
                                        </p:tgtEl>
                                        <p:attrNameLst>
                                          <p:attrName>style.rotation</p:attrName>
                                        </p:attrNameLst>
                                      </p:cBhvr>
                                      <p:tavLst>
                                        <p:tav tm="0">
                                          <p:val>
                                            <p:fltVal val="90"/>
                                          </p:val>
                                        </p:tav>
                                        <p:tav tm="100000">
                                          <p:val>
                                            <p:fltVal val="0"/>
                                          </p:val>
                                        </p:tav>
                                      </p:tavLst>
                                    </p:anim>
                                    <p:animEffect transition="in" filter="fade">
                                      <p:cBhvr>
                                        <p:cTn id="96" dur="1000"/>
                                        <p:tgtEl>
                                          <p:spTgt spid="5">
                                            <p:graphicEl>
                                              <a:dgm id="{CD954A2C-7CE9-47CB-A898-121EB8603CD3}"/>
                                            </p:graphicEl>
                                          </p:spTgt>
                                        </p:tgtEl>
                                      </p:cBhvr>
                                    </p:animEffect>
                                  </p:childTnLst>
                                </p:cTn>
                              </p:par>
                              <p:par>
                                <p:cTn id="97" presetID="31" presetClass="entr" presetSubtype="0" fill="hold" grpId="0" nodeType="withEffect">
                                  <p:stCondLst>
                                    <p:cond delay="0"/>
                                  </p:stCondLst>
                                  <p:childTnLst>
                                    <p:set>
                                      <p:cBhvr>
                                        <p:cTn id="98" dur="1" fill="hold">
                                          <p:stCondLst>
                                            <p:cond delay="0"/>
                                          </p:stCondLst>
                                        </p:cTn>
                                        <p:tgtEl>
                                          <p:spTgt spid="5">
                                            <p:graphicEl>
                                              <a:dgm id="{848C9498-0293-49E0-8BAD-A4E94ADF8B1A}"/>
                                            </p:graphicEl>
                                          </p:spTgt>
                                        </p:tgtEl>
                                        <p:attrNameLst>
                                          <p:attrName>style.visibility</p:attrName>
                                        </p:attrNameLst>
                                      </p:cBhvr>
                                      <p:to>
                                        <p:strVal val="visible"/>
                                      </p:to>
                                    </p:set>
                                    <p:anim calcmode="lin" valueType="num">
                                      <p:cBhvr>
                                        <p:cTn id="99" dur="1000" fill="hold"/>
                                        <p:tgtEl>
                                          <p:spTgt spid="5">
                                            <p:graphicEl>
                                              <a:dgm id="{848C9498-0293-49E0-8BAD-A4E94ADF8B1A}"/>
                                            </p:graphicEl>
                                          </p:spTgt>
                                        </p:tgtEl>
                                        <p:attrNameLst>
                                          <p:attrName>ppt_w</p:attrName>
                                        </p:attrNameLst>
                                      </p:cBhvr>
                                      <p:tavLst>
                                        <p:tav tm="0">
                                          <p:val>
                                            <p:fltVal val="0"/>
                                          </p:val>
                                        </p:tav>
                                        <p:tav tm="100000">
                                          <p:val>
                                            <p:strVal val="#ppt_w"/>
                                          </p:val>
                                        </p:tav>
                                      </p:tavLst>
                                    </p:anim>
                                    <p:anim calcmode="lin" valueType="num">
                                      <p:cBhvr>
                                        <p:cTn id="100" dur="1000" fill="hold"/>
                                        <p:tgtEl>
                                          <p:spTgt spid="5">
                                            <p:graphicEl>
                                              <a:dgm id="{848C9498-0293-49E0-8BAD-A4E94ADF8B1A}"/>
                                            </p:graphicEl>
                                          </p:spTgt>
                                        </p:tgtEl>
                                        <p:attrNameLst>
                                          <p:attrName>ppt_h</p:attrName>
                                        </p:attrNameLst>
                                      </p:cBhvr>
                                      <p:tavLst>
                                        <p:tav tm="0">
                                          <p:val>
                                            <p:fltVal val="0"/>
                                          </p:val>
                                        </p:tav>
                                        <p:tav tm="100000">
                                          <p:val>
                                            <p:strVal val="#ppt_h"/>
                                          </p:val>
                                        </p:tav>
                                      </p:tavLst>
                                    </p:anim>
                                    <p:anim calcmode="lin" valueType="num">
                                      <p:cBhvr>
                                        <p:cTn id="101" dur="1000" fill="hold"/>
                                        <p:tgtEl>
                                          <p:spTgt spid="5">
                                            <p:graphicEl>
                                              <a:dgm id="{848C9498-0293-49E0-8BAD-A4E94ADF8B1A}"/>
                                            </p:graphicEl>
                                          </p:spTgt>
                                        </p:tgtEl>
                                        <p:attrNameLst>
                                          <p:attrName>style.rotation</p:attrName>
                                        </p:attrNameLst>
                                      </p:cBhvr>
                                      <p:tavLst>
                                        <p:tav tm="0">
                                          <p:val>
                                            <p:fltVal val="90"/>
                                          </p:val>
                                        </p:tav>
                                        <p:tav tm="100000">
                                          <p:val>
                                            <p:fltVal val="0"/>
                                          </p:val>
                                        </p:tav>
                                      </p:tavLst>
                                    </p:anim>
                                    <p:animEffect transition="in" filter="fade">
                                      <p:cBhvr>
                                        <p:cTn id="102" dur="1000"/>
                                        <p:tgtEl>
                                          <p:spTgt spid="5">
                                            <p:graphicEl>
                                              <a:dgm id="{848C9498-0293-49E0-8BAD-A4E94ADF8B1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663A-0CE3-4AEE-B47E-FB68D9EBF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8CD206-7C02-456F-9D5B-31952B165699}"/>
              </a:ext>
            </a:extLst>
          </p:cNvPr>
          <p:cNvSpPr>
            <a:spLocks noGrp="1"/>
          </p:cNvSpPr>
          <p:nvPr>
            <p:ph type="title"/>
          </p:nvPr>
        </p:nvSpPr>
        <p:spPr>
          <a:xfrm>
            <a:off x="838201" y="365125"/>
            <a:ext cx="3816095" cy="1807305"/>
          </a:xfrm>
        </p:spPr>
        <p:txBody>
          <a:bodyPr>
            <a:normAutofit/>
          </a:bodyPr>
          <a:lstStyle/>
          <a:p>
            <a:r>
              <a:rPr lang="en-US" dirty="0"/>
              <a:t>Another problem arises</a:t>
            </a:r>
          </a:p>
        </p:txBody>
      </p:sp>
      <p:sp>
        <p:nvSpPr>
          <p:cNvPr id="3" name="Content Placeholder 2">
            <a:extLst>
              <a:ext uri="{FF2B5EF4-FFF2-40B4-BE49-F238E27FC236}">
                <a16:creationId xmlns:a16="http://schemas.microsoft.com/office/drawing/2014/main" id="{7F3938DF-2FCB-490E-B0C2-84A5EA873352}"/>
              </a:ext>
            </a:extLst>
          </p:cNvPr>
          <p:cNvSpPr>
            <a:spLocks noGrp="1"/>
          </p:cNvSpPr>
          <p:nvPr>
            <p:ph idx="1"/>
          </p:nvPr>
        </p:nvSpPr>
        <p:spPr>
          <a:xfrm>
            <a:off x="838201" y="2333297"/>
            <a:ext cx="3816096" cy="3843666"/>
          </a:xfrm>
        </p:spPr>
        <p:txBody>
          <a:bodyPr>
            <a:normAutofit/>
          </a:bodyPr>
          <a:lstStyle/>
          <a:p>
            <a:pPr>
              <a:lnSpc>
                <a:spcPct val="90000"/>
              </a:lnSpc>
            </a:pPr>
            <a:r>
              <a:rPr lang="en-US" sz="1700" dirty="0"/>
              <a:t>Where once there were an abundance of seats to fill, going to school has become a competitive endeavor for students</a:t>
            </a:r>
          </a:p>
          <a:p>
            <a:pPr>
              <a:lnSpc>
                <a:spcPct val="90000"/>
              </a:lnSpc>
            </a:pPr>
            <a:r>
              <a:rPr lang="en-US" sz="1700" dirty="0"/>
              <a:t>So many people want to go to the “best” institutions…</a:t>
            </a:r>
          </a:p>
          <a:p>
            <a:pPr>
              <a:lnSpc>
                <a:spcPct val="90000"/>
              </a:lnSpc>
            </a:pPr>
            <a:r>
              <a:rPr lang="en-US" sz="1700" dirty="0"/>
              <a:t>And now those universities and primary/secondary schools have become highly selective</a:t>
            </a:r>
          </a:p>
          <a:p>
            <a:pPr>
              <a:lnSpc>
                <a:spcPct val="90000"/>
              </a:lnSpc>
            </a:pPr>
            <a:r>
              <a:rPr lang="en-US" sz="1700" dirty="0"/>
              <a:t>And suddenly, an interesting scenario arose</a:t>
            </a:r>
          </a:p>
          <a:p>
            <a:pPr>
              <a:lnSpc>
                <a:spcPct val="90000"/>
              </a:lnSpc>
            </a:pPr>
            <a:r>
              <a:rPr lang="en-US" sz="1700" dirty="0">
                <a:hlinkClick r:id="rId2"/>
              </a:rPr>
              <a:t>SCHOOL CHOICE</a:t>
            </a:r>
            <a:endParaRPr lang="en-US" sz="1700" dirty="0"/>
          </a:p>
        </p:txBody>
      </p:sp>
      <p:pic>
        <p:nvPicPr>
          <p:cNvPr id="5" name="Picture 4" descr="Yellow paper aeroplane flying the opposite way as many grey paper aeroplanes">
            <a:extLst>
              <a:ext uri="{FF2B5EF4-FFF2-40B4-BE49-F238E27FC236}">
                <a16:creationId xmlns:a16="http://schemas.microsoft.com/office/drawing/2014/main" id="{B57F44CF-75FC-44E6-8621-9F2821DC5655}"/>
              </a:ext>
            </a:extLst>
          </p:cNvPr>
          <p:cNvPicPr>
            <a:picLocks noChangeAspect="1"/>
          </p:cNvPicPr>
          <p:nvPr/>
        </p:nvPicPr>
        <p:blipFill rotWithShape="1">
          <a:blip r:embed="rId3"/>
          <a:srcRect l="2676" r="24593" b="-1"/>
          <a:stretch/>
        </p:blipFill>
        <p:spPr>
          <a:xfrm>
            <a:off x="4726728" y="10"/>
            <a:ext cx="7472381" cy="6857990"/>
          </a:xfrm>
          <a:custGeom>
            <a:avLst/>
            <a:gdLst/>
            <a:ahLst/>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p:spPr>
      </p:pic>
    </p:spTree>
    <p:extLst>
      <p:ext uri="{BB962C8B-B14F-4D97-AF65-F5344CB8AC3E}">
        <p14:creationId xmlns:p14="http://schemas.microsoft.com/office/powerpoint/2010/main" val="325519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heel(1)">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heel(1)">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heel(1)">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88F20F8-60BF-42FE-A252-DFD5A7445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8A68847-134F-4AF1-B1C6-332344C9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rgbClr val="DC819D">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9F4B7D7B-5AC5-4391-8D20-0B2A36B65BD3}"/>
              </a:ext>
            </a:extLst>
          </p:cNvPr>
          <p:cNvSpPr>
            <a:spLocks noGrp="1"/>
          </p:cNvSpPr>
          <p:nvPr>
            <p:ph type="title"/>
          </p:nvPr>
        </p:nvSpPr>
        <p:spPr>
          <a:xfrm>
            <a:off x="838200" y="365125"/>
            <a:ext cx="10515600" cy="1325563"/>
          </a:xfrm>
        </p:spPr>
        <p:txBody>
          <a:bodyPr>
            <a:normAutofit/>
          </a:bodyPr>
          <a:lstStyle/>
          <a:p>
            <a:r>
              <a:rPr lang="en-US" dirty="0"/>
              <a:t>A historical context</a:t>
            </a:r>
          </a:p>
        </p:txBody>
      </p:sp>
      <p:graphicFrame>
        <p:nvGraphicFramePr>
          <p:cNvPr id="5" name="Content Placeholder 2">
            <a:extLst>
              <a:ext uri="{FF2B5EF4-FFF2-40B4-BE49-F238E27FC236}">
                <a16:creationId xmlns:a16="http://schemas.microsoft.com/office/drawing/2014/main" id="{1177C294-F861-4C5E-8816-F298407CDE90}"/>
              </a:ext>
            </a:extLst>
          </p:cNvPr>
          <p:cNvGraphicFramePr>
            <a:graphicFrameLocks noGrp="1"/>
          </p:cNvGraphicFramePr>
          <p:nvPr>
            <p:ph idx="1"/>
            <p:extLst>
              <p:ext uri="{D42A27DB-BD31-4B8C-83A1-F6EECF244321}">
                <p14:modId xmlns:p14="http://schemas.microsoft.com/office/powerpoint/2010/main" val="2458772817"/>
              </p:ext>
            </p:extLst>
          </p:nvPr>
        </p:nvGraphicFramePr>
        <p:xfrm>
          <a:off x="838200" y="1382233"/>
          <a:ext cx="10515600" cy="52099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135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graphicEl>
                                              <a:dgm id="{5D567EE2-FB38-4B1D-8134-53A4B5766A29}"/>
                                            </p:graphicEl>
                                          </p:spTgt>
                                        </p:tgtEl>
                                        <p:attrNameLst>
                                          <p:attrName>style.visibility</p:attrName>
                                        </p:attrNameLst>
                                      </p:cBhvr>
                                      <p:to>
                                        <p:strVal val="visible"/>
                                      </p:to>
                                    </p:set>
                                    <p:animEffect transition="in" filter="wipe(down)">
                                      <p:cBhvr>
                                        <p:cTn id="7" dur="500"/>
                                        <p:tgtEl>
                                          <p:spTgt spid="5">
                                            <p:graphicEl>
                                              <a:dgm id="{5D567EE2-FB38-4B1D-8134-53A4B5766A29}"/>
                                            </p:graphic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graphicEl>
                                              <a:dgm id="{87848CAE-743B-431B-B581-AF00F007138F}"/>
                                            </p:graphicEl>
                                          </p:spTgt>
                                        </p:tgtEl>
                                        <p:attrNameLst>
                                          <p:attrName>style.visibility</p:attrName>
                                        </p:attrNameLst>
                                      </p:cBhvr>
                                      <p:to>
                                        <p:strVal val="visible"/>
                                      </p:to>
                                    </p:set>
                                    <p:animEffect transition="in" filter="wipe(down)">
                                      <p:cBhvr>
                                        <p:cTn id="10" dur="500"/>
                                        <p:tgtEl>
                                          <p:spTgt spid="5">
                                            <p:graphicEl>
                                              <a:dgm id="{87848CAE-743B-431B-B581-AF00F007138F}"/>
                                            </p:graphic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graphicEl>
                                              <a:dgm id="{6E4DD00D-1155-4911-B736-858BA54C84EE}"/>
                                            </p:graphicEl>
                                          </p:spTgt>
                                        </p:tgtEl>
                                        <p:attrNameLst>
                                          <p:attrName>style.visibility</p:attrName>
                                        </p:attrNameLst>
                                      </p:cBhvr>
                                      <p:to>
                                        <p:strVal val="visible"/>
                                      </p:to>
                                    </p:set>
                                    <p:animEffect transition="in" filter="wipe(down)">
                                      <p:cBhvr>
                                        <p:cTn id="13" dur="500"/>
                                        <p:tgtEl>
                                          <p:spTgt spid="5">
                                            <p:graphicEl>
                                              <a:dgm id="{6E4DD00D-1155-4911-B736-858BA54C84EE}"/>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5">
                                            <p:graphicEl>
                                              <a:dgm id="{9015DEF2-2589-437F-A5B2-13530DBB8920}"/>
                                            </p:graphicEl>
                                          </p:spTgt>
                                        </p:tgtEl>
                                        <p:attrNameLst>
                                          <p:attrName>style.visibility</p:attrName>
                                        </p:attrNameLst>
                                      </p:cBhvr>
                                      <p:to>
                                        <p:strVal val="visible"/>
                                      </p:to>
                                    </p:set>
                                    <p:animEffect transition="in" filter="wipe(down)">
                                      <p:cBhvr>
                                        <p:cTn id="18" dur="500"/>
                                        <p:tgtEl>
                                          <p:spTgt spid="5">
                                            <p:graphicEl>
                                              <a:dgm id="{9015DEF2-2589-437F-A5B2-13530DBB8920}"/>
                                            </p:graphic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
                                            <p:graphicEl>
                                              <a:dgm id="{16D9288A-2958-4619-99FA-4FCCA4C7565F}"/>
                                            </p:graphicEl>
                                          </p:spTgt>
                                        </p:tgtEl>
                                        <p:attrNameLst>
                                          <p:attrName>style.visibility</p:attrName>
                                        </p:attrNameLst>
                                      </p:cBhvr>
                                      <p:to>
                                        <p:strVal val="visible"/>
                                      </p:to>
                                    </p:set>
                                    <p:animEffect transition="in" filter="wipe(down)">
                                      <p:cBhvr>
                                        <p:cTn id="21" dur="500"/>
                                        <p:tgtEl>
                                          <p:spTgt spid="5">
                                            <p:graphicEl>
                                              <a:dgm id="{16D9288A-2958-4619-99FA-4FCCA4C7565F}"/>
                                            </p:graphic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
                                            <p:graphicEl>
                                              <a:dgm id="{1B8CDE44-ACBD-4C9E-B2DB-6D3F40311C6B}"/>
                                            </p:graphicEl>
                                          </p:spTgt>
                                        </p:tgtEl>
                                        <p:attrNameLst>
                                          <p:attrName>style.visibility</p:attrName>
                                        </p:attrNameLst>
                                      </p:cBhvr>
                                      <p:to>
                                        <p:strVal val="visible"/>
                                      </p:to>
                                    </p:set>
                                    <p:animEffect transition="in" filter="wipe(down)">
                                      <p:cBhvr>
                                        <p:cTn id="24" dur="500"/>
                                        <p:tgtEl>
                                          <p:spTgt spid="5">
                                            <p:graphicEl>
                                              <a:dgm id="{1B8CDE44-ACBD-4C9E-B2DB-6D3F40311C6B}"/>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5">
                                            <p:graphicEl>
                                              <a:dgm id="{7F57D937-BC92-42C5-8976-12DCE20FBD8E}"/>
                                            </p:graphicEl>
                                          </p:spTgt>
                                        </p:tgtEl>
                                        <p:attrNameLst>
                                          <p:attrName>style.visibility</p:attrName>
                                        </p:attrNameLst>
                                      </p:cBhvr>
                                      <p:to>
                                        <p:strVal val="visible"/>
                                      </p:to>
                                    </p:set>
                                    <p:animEffect transition="in" filter="wipe(down)">
                                      <p:cBhvr>
                                        <p:cTn id="29" dur="500"/>
                                        <p:tgtEl>
                                          <p:spTgt spid="5">
                                            <p:graphicEl>
                                              <a:dgm id="{7F57D937-BC92-42C5-8976-12DCE20FBD8E}"/>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5">
                                            <p:graphicEl>
                                              <a:dgm id="{9C343B30-C913-46CC-B697-0F4B1F4EFB0E}"/>
                                            </p:graphicEl>
                                          </p:spTgt>
                                        </p:tgtEl>
                                        <p:attrNameLst>
                                          <p:attrName>style.visibility</p:attrName>
                                        </p:attrNameLst>
                                      </p:cBhvr>
                                      <p:to>
                                        <p:strVal val="visible"/>
                                      </p:to>
                                    </p:set>
                                    <p:animEffect transition="in" filter="wipe(down)">
                                      <p:cBhvr>
                                        <p:cTn id="34" dur="500"/>
                                        <p:tgtEl>
                                          <p:spTgt spid="5">
                                            <p:graphicEl>
                                              <a:dgm id="{9C343B30-C913-46CC-B697-0F4B1F4EFB0E}"/>
                                            </p:graphic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5">
                                            <p:graphicEl>
                                              <a:dgm id="{26C8254D-B8D1-45E9-AC3A-1EEE492940AC}"/>
                                            </p:graphicEl>
                                          </p:spTgt>
                                        </p:tgtEl>
                                        <p:attrNameLst>
                                          <p:attrName>style.visibility</p:attrName>
                                        </p:attrNameLst>
                                      </p:cBhvr>
                                      <p:to>
                                        <p:strVal val="visible"/>
                                      </p:to>
                                    </p:set>
                                    <p:animEffect transition="in" filter="wipe(down)">
                                      <p:cBhvr>
                                        <p:cTn id="37" dur="500"/>
                                        <p:tgtEl>
                                          <p:spTgt spid="5">
                                            <p:graphicEl>
                                              <a:dgm id="{26C8254D-B8D1-45E9-AC3A-1EEE492940AC}"/>
                                            </p:graphic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5">
                                            <p:graphicEl>
                                              <a:dgm id="{A19A9BA1-18F7-43F2-8EF4-080328C17D69}"/>
                                            </p:graphicEl>
                                          </p:spTgt>
                                        </p:tgtEl>
                                        <p:attrNameLst>
                                          <p:attrName>style.visibility</p:attrName>
                                        </p:attrNameLst>
                                      </p:cBhvr>
                                      <p:to>
                                        <p:strVal val="visible"/>
                                      </p:to>
                                    </p:set>
                                    <p:animEffect transition="in" filter="wipe(down)">
                                      <p:cBhvr>
                                        <p:cTn id="40" dur="500"/>
                                        <p:tgtEl>
                                          <p:spTgt spid="5">
                                            <p:graphicEl>
                                              <a:dgm id="{A19A9BA1-18F7-43F2-8EF4-080328C17D69}"/>
                                            </p:graphic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5">
                                            <p:graphicEl>
                                              <a:dgm id="{01177090-E635-43CE-AFD3-2555B2A8AFEE}"/>
                                            </p:graphicEl>
                                          </p:spTgt>
                                        </p:tgtEl>
                                        <p:attrNameLst>
                                          <p:attrName>style.visibility</p:attrName>
                                        </p:attrNameLst>
                                      </p:cBhvr>
                                      <p:to>
                                        <p:strVal val="visible"/>
                                      </p:to>
                                    </p:set>
                                    <p:animEffect transition="in" filter="wipe(down)">
                                      <p:cBhvr>
                                        <p:cTn id="45" dur="500"/>
                                        <p:tgtEl>
                                          <p:spTgt spid="5">
                                            <p:graphicEl>
                                              <a:dgm id="{01177090-E635-43CE-AFD3-2555B2A8AFE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A866F0E-F54B-4BF5-8A88-7D97BD45F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6F6B5C-2B5F-4FEE-8263-34996D29D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8229EC50-E910-4AE2-9EEA-604A81EF6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941221 w 12192000"/>
              <a:gd name="connsiteY0" fmla="*/ 2015186 h 6858000"/>
              <a:gd name="connsiteX1" fmla="*/ 6907857 w 12192000"/>
              <a:gd name="connsiteY1" fmla="*/ 2033351 h 6858000"/>
              <a:gd name="connsiteX2" fmla="*/ 7093700 w 12192000"/>
              <a:gd name="connsiteY2" fmla="*/ 2101457 h 6858000"/>
              <a:gd name="connsiteX3" fmla="*/ 6803079 w 12192000"/>
              <a:gd name="connsiteY3" fmla="*/ 2065612 h 6858000"/>
              <a:gd name="connsiteX4" fmla="*/ 6798115 w 12192000"/>
              <a:gd name="connsiteY4" fmla="*/ 2088772 h 6858000"/>
              <a:gd name="connsiteX5" fmla="*/ 7128167 w 12192000"/>
              <a:gd name="connsiteY5" fmla="*/ 2176455 h 6858000"/>
              <a:gd name="connsiteX6" fmla="*/ 7098663 w 12192000"/>
              <a:gd name="connsiteY6" fmla="*/ 2189968 h 6858000"/>
              <a:gd name="connsiteX7" fmla="*/ 6923298 w 12192000"/>
              <a:gd name="connsiteY7" fmla="*/ 2156052 h 6858000"/>
              <a:gd name="connsiteX8" fmla="*/ 6888004 w 12192000"/>
              <a:gd name="connsiteY8" fmla="*/ 2164875 h 6858000"/>
              <a:gd name="connsiteX9" fmla="*/ 6905375 w 12192000"/>
              <a:gd name="connsiteY9" fmla="*/ 2205958 h 6858000"/>
              <a:gd name="connsiteX10" fmla="*/ 6981477 w 12192000"/>
              <a:gd name="connsiteY10" fmla="*/ 2221951 h 6858000"/>
              <a:gd name="connsiteX11" fmla="*/ 7100043 w 12192000"/>
              <a:gd name="connsiteY11" fmla="*/ 2318459 h 6858000"/>
              <a:gd name="connsiteX12" fmla="*/ 6920540 w 12192000"/>
              <a:gd name="connsiteY12" fmla="*/ 2306877 h 6858000"/>
              <a:gd name="connsiteX13" fmla="*/ 6888831 w 12192000"/>
              <a:gd name="connsiteY13" fmla="*/ 2330314 h 6858000"/>
              <a:gd name="connsiteX14" fmla="*/ 6876698 w 12192000"/>
              <a:gd name="connsiteY14" fmla="*/ 2360645 h 6858000"/>
              <a:gd name="connsiteX15" fmla="*/ 6807214 w 12192000"/>
              <a:gd name="connsiteY15" fmla="*/ 2385736 h 6858000"/>
              <a:gd name="connsiteX16" fmla="*/ 6916405 w 12192000"/>
              <a:gd name="connsiteY16" fmla="*/ 2413862 h 6858000"/>
              <a:gd name="connsiteX17" fmla="*/ 6799770 w 12192000"/>
              <a:gd name="connsiteY17" fmla="*/ 2413862 h 6858000"/>
              <a:gd name="connsiteX18" fmla="*/ 6665762 w 12192000"/>
              <a:gd name="connsiteY18" fmla="*/ 2394561 h 6858000"/>
              <a:gd name="connsiteX19" fmla="*/ 6522933 w 12192000"/>
              <a:gd name="connsiteY19" fmla="*/ 2400626 h 6858000"/>
              <a:gd name="connsiteX20" fmla="*/ 6237275 w 12192000"/>
              <a:gd name="connsiteY20" fmla="*/ 2365057 h 6858000"/>
              <a:gd name="connsiteX21" fmla="*/ 6101338 w 12192000"/>
              <a:gd name="connsiteY21" fmla="*/ 2367538 h 6858000"/>
              <a:gd name="connsiteX22" fmla="*/ 6857121 w 12192000"/>
              <a:gd name="connsiteY22" fmla="*/ 2606875 h 6858000"/>
              <a:gd name="connsiteX23" fmla="*/ 6818519 w 12192000"/>
              <a:gd name="connsiteY23" fmla="*/ 2659539 h 6858000"/>
              <a:gd name="connsiteX24" fmla="*/ 6976790 w 12192000"/>
              <a:gd name="connsiteY24" fmla="*/ 2716892 h 6858000"/>
              <a:gd name="connsiteX25" fmla="*/ 7015669 w 12192000"/>
              <a:gd name="connsiteY25" fmla="*/ 2773693 h 6858000"/>
              <a:gd name="connsiteX26" fmla="*/ 6966864 w 12192000"/>
              <a:gd name="connsiteY26" fmla="*/ 2768730 h 6858000"/>
              <a:gd name="connsiteX27" fmla="*/ 6924953 w 12192000"/>
              <a:gd name="connsiteY27" fmla="*/ 2779483 h 6858000"/>
              <a:gd name="connsiteX28" fmla="*/ 6942323 w 12192000"/>
              <a:gd name="connsiteY28" fmla="*/ 2851726 h 6858000"/>
              <a:gd name="connsiteX29" fmla="*/ 7165943 w 12192000"/>
              <a:gd name="connsiteY29" fmla="*/ 2944924 h 6858000"/>
              <a:gd name="connsiteX30" fmla="*/ 7186071 w 12192000"/>
              <a:gd name="connsiteY30" fmla="*/ 2975254 h 6858000"/>
              <a:gd name="connsiteX31" fmla="*/ 7159325 w 12192000"/>
              <a:gd name="connsiteY31" fmla="*/ 2996762 h 6858000"/>
              <a:gd name="connsiteX32" fmla="*/ 7087082 w 12192000"/>
              <a:gd name="connsiteY32" fmla="*/ 3007790 h 6858000"/>
              <a:gd name="connsiteX33" fmla="*/ 7188276 w 12192000"/>
              <a:gd name="connsiteY33" fmla="*/ 3111191 h 6858000"/>
              <a:gd name="connsiteX34" fmla="*/ 7225225 w 12192000"/>
              <a:gd name="connsiteY34" fmla="*/ 3139866 h 6858000"/>
              <a:gd name="connsiteX35" fmla="*/ 7288368 w 12192000"/>
              <a:gd name="connsiteY35" fmla="*/ 3184260 h 6858000"/>
              <a:gd name="connsiteX36" fmla="*/ 7289471 w 12192000"/>
              <a:gd name="connsiteY36" fmla="*/ 3197771 h 6858000"/>
              <a:gd name="connsiteX37" fmla="*/ 7203442 w 12192000"/>
              <a:gd name="connsiteY37" fmla="*/ 3245472 h 6858000"/>
              <a:gd name="connsiteX38" fmla="*/ 7048205 w 12192000"/>
              <a:gd name="connsiteY38" fmla="*/ 3232512 h 6858000"/>
              <a:gd name="connsiteX39" fmla="*/ 7277614 w 12192000"/>
              <a:gd name="connsiteY39" fmla="*/ 3303652 h 6858000"/>
              <a:gd name="connsiteX40" fmla="*/ 6535066 w 12192000"/>
              <a:gd name="connsiteY40" fmla="*/ 3134077 h 6858000"/>
              <a:gd name="connsiteX41" fmla="*/ 6582492 w 12192000"/>
              <a:gd name="connsiteY41" fmla="*/ 3178469 h 6858000"/>
              <a:gd name="connsiteX42" fmla="*/ 6842233 w 12192000"/>
              <a:gd name="connsiteY42" fmla="*/ 3295379 h 6858000"/>
              <a:gd name="connsiteX43" fmla="*/ 6915853 w 12192000"/>
              <a:gd name="connsiteY43" fmla="*/ 3368725 h 6858000"/>
              <a:gd name="connsiteX44" fmla="*/ 6993058 w 12192000"/>
              <a:gd name="connsiteY44" fmla="*/ 3409257 h 6858000"/>
              <a:gd name="connsiteX45" fmla="*/ 7101421 w 12192000"/>
              <a:gd name="connsiteY45" fmla="*/ 3408430 h 6858000"/>
              <a:gd name="connsiteX46" fmla="*/ 7178350 w 12192000"/>
              <a:gd name="connsiteY46" fmla="*/ 3470746 h 6858000"/>
              <a:gd name="connsiteX47" fmla="*/ 7098112 w 12192000"/>
              <a:gd name="connsiteY47" fmla="*/ 3483982 h 6858000"/>
              <a:gd name="connsiteX48" fmla="*/ 7004088 w 12192000"/>
              <a:gd name="connsiteY48" fmla="*/ 3473780 h 6858000"/>
              <a:gd name="connsiteX49" fmla="*/ 6801147 w 12192000"/>
              <a:gd name="connsiteY49" fmla="*/ 3477087 h 6858000"/>
              <a:gd name="connsiteX50" fmla="*/ 6684788 w 12192000"/>
              <a:gd name="connsiteY50" fmla="*/ 3489220 h 6858000"/>
              <a:gd name="connsiteX51" fmla="*/ 6417328 w 12192000"/>
              <a:gd name="connsiteY51" fmla="*/ 3468539 h 6858000"/>
              <a:gd name="connsiteX52" fmla="*/ 6433045 w 12192000"/>
              <a:gd name="connsiteY52" fmla="*/ 3521481 h 6858000"/>
              <a:gd name="connsiteX53" fmla="*/ 6423117 w 12192000"/>
              <a:gd name="connsiteY53" fmla="*/ 3567527 h 6858000"/>
              <a:gd name="connsiteX54" fmla="*/ 6419258 w 12192000"/>
              <a:gd name="connsiteY54" fmla="*/ 3667620 h 6858000"/>
              <a:gd name="connsiteX55" fmla="*/ 6421740 w 12192000"/>
              <a:gd name="connsiteY55" fmla="*/ 3683888 h 6858000"/>
              <a:gd name="connsiteX56" fmla="*/ 6361906 w 12192000"/>
              <a:gd name="connsiteY56" fmla="*/ 3694366 h 6858000"/>
              <a:gd name="connsiteX57" fmla="*/ 6718429 w 12192000"/>
              <a:gd name="connsiteY57" fmla="*/ 3902544 h 6858000"/>
              <a:gd name="connsiteX58" fmla="*/ 6480195 w 12192000"/>
              <a:gd name="connsiteY58" fmla="*/ 3849603 h 6858000"/>
              <a:gd name="connsiteX59" fmla="*/ 6447934 w 12192000"/>
              <a:gd name="connsiteY59" fmla="*/ 3937011 h 6858000"/>
              <a:gd name="connsiteX60" fmla="*/ 6559882 w 12192000"/>
              <a:gd name="connsiteY60" fmla="*/ 4014767 h 6858000"/>
              <a:gd name="connsiteX61" fmla="*/ 6601241 w 12192000"/>
              <a:gd name="connsiteY61" fmla="*/ 4168626 h 6858000"/>
              <a:gd name="connsiteX62" fmla="*/ 6581113 w 12192000"/>
              <a:gd name="connsiteY62" fmla="*/ 4309250 h 6858000"/>
              <a:gd name="connsiteX63" fmla="*/ 6533136 w 12192000"/>
              <a:gd name="connsiteY63" fmla="*/ 4353918 h 6858000"/>
              <a:gd name="connsiteX64" fmla="*/ 6463651 w 12192000"/>
              <a:gd name="connsiteY64" fmla="*/ 4434156 h 6858000"/>
              <a:gd name="connsiteX65" fmla="*/ 6420637 w 12192000"/>
              <a:gd name="connsiteY65" fmla="*/ 4483787 h 6858000"/>
              <a:gd name="connsiteX66" fmla="*/ 6271190 w 12192000"/>
              <a:gd name="connsiteY66" fmla="*/ 4464487 h 6858000"/>
              <a:gd name="connsiteX67" fmla="*/ 6470545 w 12192000"/>
              <a:gd name="connsiteY67" fmla="*/ 4590498 h 6858000"/>
              <a:gd name="connsiteX68" fmla="*/ 6308965 w 12192000"/>
              <a:gd name="connsiteY68" fmla="*/ 4574780 h 6858000"/>
              <a:gd name="connsiteX69" fmla="*/ 6256301 w 12192000"/>
              <a:gd name="connsiteY69" fmla="*/ 4583603 h 6858000"/>
              <a:gd name="connsiteX70" fmla="*/ 6286354 w 12192000"/>
              <a:gd name="connsiteY70" fmla="*/ 4624412 h 6858000"/>
              <a:gd name="connsiteX71" fmla="*/ 6404920 w 12192000"/>
              <a:gd name="connsiteY71" fmla="*/ 4693621 h 6858000"/>
              <a:gd name="connsiteX72" fmla="*/ 6649220 w 12192000"/>
              <a:gd name="connsiteY72" fmla="*/ 4881120 h 6858000"/>
              <a:gd name="connsiteX73" fmla="*/ 6412640 w 12192000"/>
              <a:gd name="connsiteY73" fmla="*/ 4795092 h 6858000"/>
              <a:gd name="connsiteX74" fmla="*/ 6661902 w 12192000"/>
              <a:gd name="connsiteY74" fmla="*/ 4987828 h 6858000"/>
              <a:gd name="connsiteX75" fmla="*/ 6717325 w 12192000"/>
              <a:gd name="connsiteY75" fmla="*/ 5051798 h 6858000"/>
              <a:gd name="connsiteX76" fmla="*/ 6829272 w 12192000"/>
              <a:gd name="connsiteY76" fmla="*/ 5210619 h 6858000"/>
              <a:gd name="connsiteX77" fmla="*/ 6823757 w 12192000"/>
              <a:gd name="connsiteY77" fmla="*/ 5228542 h 6858000"/>
              <a:gd name="connsiteX78" fmla="*/ 6694439 w 12192000"/>
              <a:gd name="connsiteY78" fmla="*/ 5202899 h 6858000"/>
              <a:gd name="connsiteX79" fmla="*/ 6862085 w 12192000"/>
              <a:gd name="connsiteY79" fmla="*/ 5336355 h 6858000"/>
              <a:gd name="connsiteX80" fmla="*/ 7035246 w 12192000"/>
              <a:gd name="connsiteY80" fmla="*/ 5438926 h 6858000"/>
              <a:gd name="connsiteX81" fmla="*/ 6912268 w 12192000"/>
              <a:gd name="connsiteY81" fmla="*/ 5423210 h 6858000"/>
              <a:gd name="connsiteX82" fmla="*/ 6743244 w 12192000"/>
              <a:gd name="connsiteY82" fmla="*/ 5364479 h 6858000"/>
              <a:gd name="connsiteX83" fmla="*/ 6684513 w 12192000"/>
              <a:gd name="connsiteY83" fmla="*/ 5386538 h 6858000"/>
              <a:gd name="connsiteX84" fmla="*/ 6844713 w 12192000"/>
              <a:gd name="connsiteY84" fmla="*/ 5483595 h 6858000"/>
              <a:gd name="connsiteX85" fmla="*/ 6936533 w 12192000"/>
              <a:gd name="connsiteY85" fmla="*/ 5528541 h 6858000"/>
              <a:gd name="connsiteX86" fmla="*/ 6973204 w 12192000"/>
              <a:gd name="connsiteY86" fmla="*/ 5563007 h 6858000"/>
              <a:gd name="connsiteX87" fmla="*/ 7077983 w 12192000"/>
              <a:gd name="connsiteY87" fmla="*/ 5685983 h 6858000"/>
              <a:gd name="connsiteX88" fmla="*/ 7385702 w 12192000"/>
              <a:gd name="connsiteY88" fmla="*/ 5820265 h 6858000"/>
              <a:gd name="connsiteX89" fmla="*/ 7673565 w 12192000"/>
              <a:gd name="connsiteY89" fmla="*/ 5987085 h 6858000"/>
              <a:gd name="connsiteX90" fmla="*/ 7898289 w 12192000"/>
              <a:gd name="connsiteY90" fmla="*/ 6091035 h 6858000"/>
              <a:gd name="connsiteX91" fmla="*/ 8466299 w 12192000"/>
              <a:gd name="connsiteY91" fmla="*/ 6224765 h 6858000"/>
              <a:gd name="connsiteX92" fmla="*/ 10620599 w 12192000"/>
              <a:gd name="connsiteY92" fmla="*/ 5317605 h 6858000"/>
              <a:gd name="connsiteX93" fmla="*/ 10647894 w 12192000"/>
              <a:gd name="connsiteY93" fmla="*/ 5290581 h 6858000"/>
              <a:gd name="connsiteX94" fmla="*/ 10752398 w 12192000"/>
              <a:gd name="connsiteY94" fmla="*/ 5188838 h 6858000"/>
              <a:gd name="connsiteX95" fmla="*/ 10841186 w 12192000"/>
              <a:gd name="connsiteY95" fmla="*/ 5097293 h 6858000"/>
              <a:gd name="connsiteX96" fmla="*/ 10794861 w 12192000"/>
              <a:gd name="connsiteY96" fmla="*/ 5066412 h 6858000"/>
              <a:gd name="connsiteX97" fmla="*/ 10857454 w 12192000"/>
              <a:gd name="connsiteY97" fmla="*/ 4979004 h 6858000"/>
              <a:gd name="connsiteX98" fmla="*/ 11056532 w 12192000"/>
              <a:gd name="connsiteY98" fmla="*/ 4709613 h 6858000"/>
              <a:gd name="connsiteX99" fmla="*/ 11143939 w 12192000"/>
              <a:gd name="connsiteY99" fmla="*/ 4650332 h 6858000"/>
              <a:gd name="connsiteX100" fmla="*/ 11250372 w 12192000"/>
              <a:gd name="connsiteY100" fmla="*/ 4501160 h 6858000"/>
              <a:gd name="connsiteX101" fmla="*/ 11265538 w 12192000"/>
              <a:gd name="connsiteY101" fmla="*/ 4466694 h 6858000"/>
              <a:gd name="connsiteX102" fmla="*/ 11243755 w 12192000"/>
              <a:gd name="connsiteY102" fmla="*/ 4422850 h 6858000"/>
              <a:gd name="connsiteX103" fmla="*/ 11227486 w 12192000"/>
              <a:gd name="connsiteY103" fmla="*/ 4378734 h 6858000"/>
              <a:gd name="connsiteX104" fmla="*/ 11248718 w 12192000"/>
              <a:gd name="connsiteY104" fmla="*/ 4365774 h 6858000"/>
              <a:gd name="connsiteX105" fmla="*/ 11385204 w 12192000"/>
              <a:gd name="connsiteY105" fmla="*/ 4343440 h 6858000"/>
              <a:gd name="connsiteX106" fmla="*/ 11306070 w 12192000"/>
              <a:gd name="connsiteY106" fmla="*/ 4259618 h 6858000"/>
              <a:gd name="connsiteX107" fmla="*/ 11166550 w 12192000"/>
              <a:gd name="connsiteY107" fmla="*/ 4134711 h 6858000"/>
              <a:gd name="connsiteX108" fmla="*/ 11103130 w 12192000"/>
              <a:gd name="connsiteY108" fmla="*/ 4045924 h 6858000"/>
              <a:gd name="connsiteX109" fmla="*/ 11095686 w 12192000"/>
              <a:gd name="connsiteY109" fmla="*/ 3966514 h 6858000"/>
              <a:gd name="connsiteX110" fmla="*/ 10971054 w 12192000"/>
              <a:gd name="connsiteY110" fmla="*/ 3919640 h 6858000"/>
              <a:gd name="connsiteX111" fmla="*/ 11088241 w 12192000"/>
              <a:gd name="connsiteY111" fmla="*/ 3751718 h 6858000"/>
              <a:gd name="connsiteX112" fmla="*/ 11100098 w 12192000"/>
              <a:gd name="connsiteY112" fmla="*/ 3716977 h 6858000"/>
              <a:gd name="connsiteX113" fmla="*/ 11029786 w 12192000"/>
              <a:gd name="connsiteY113" fmla="*/ 3592621 h 6858000"/>
              <a:gd name="connsiteX114" fmla="*/ 11018206 w 12192000"/>
              <a:gd name="connsiteY114" fmla="*/ 3572767 h 6858000"/>
              <a:gd name="connsiteX115" fmla="*/ 10992287 w 12192000"/>
              <a:gd name="connsiteY115" fmla="*/ 3533061 h 6858000"/>
              <a:gd name="connsiteX116" fmla="*/ 10917838 w 12192000"/>
              <a:gd name="connsiteY116" fmla="*/ 3523410 h 6858000"/>
              <a:gd name="connsiteX117" fmla="*/ 10956441 w 12192000"/>
              <a:gd name="connsiteY117" fmla="*/ 3495287 h 6858000"/>
              <a:gd name="connsiteX118" fmla="*/ 11031442 w 12192000"/>
              <a:gd name="connsiteY118" fmla="*/ 3400159 h 6858000"/>
              <a:gd name="connsiteX119" fmla="*/ 10981533 w 12192000"/>
              <a:gd name="connsiteY119" fmla="*/ 3309166 h 6858000"/>
              <a:gd name="connsiteX120" fmla="*/ 10978225 w 12192000"/>
              <a:gd name="connsiteY120" fmla="*/ 3258982 h 6858000"/>
              <a:gd name="connsiteX121" fmla="*/ 11062322 w 12192000"/>
              <a:gd name="connsiteY121" fmla="*/ 3194737 h 6858000"/>
              <a:gd name="connsiteX122" fmla="*/ 11125742 w 12192000"/>
              <a:gd name="connsiteY122" fmla="*/ 3169370 h 6858000"/>
              <a:gd name="connsiteX123" fmla="*/ 11154968 w 12192000"/>
              <a:gd name="connsiteY123" fmla="*/ 3132974 h 6858000"/>
              <a:gd name="connsiteX124" fmla="*/ 11120502 w 12192000"/>
              <a:gd name="connsiteY124" fmla="*/ 3102642 h 6858000"/>
              <a:gd name="connsiteX125" fmla="*/ 10967470 w 12192000"/>
              <a:gd name="connsiteY125" fmla="*/ 3030401 h 6858000"/>
              <a:gd name="connsiteX126" fmla="*/ 11049914 w 12192000"/>
              <a:gd name="connsiteY126" fmla="*/ 2970015 h 6858000"/>
              <a:gd name="connsiteX127" fmla="*/ 10618944 w 12192000"/>
              <a:gd name="connsiteY127" fmla="*/ 2685183 h 6858000"/>
              <a:gd name="connsiteX128" fmla="*/ 10566830 w 12192000"/>
              <a:gd name="connsiteY128" fmla="*/ 2641617 h 6858000"/>
              <a:gd name="connsiteX129" fmla="*/ 10290271 w 12192000"/>
              <a:gd name="connsiteY129" fmla="*/ 2536011 h 6858000"/>
              <a:gd name="connsiteX130" fmla="*/ 10005715 w 12192000"/>
              <a:gd name="connsiteY130" fmla="*/ 2461288 h 6858000"/>
              <a:gd name="connsiteX131" fmla="*/ 10203414 w 12192000"/>
              <a:gd name="connsiteY131" fmla="*/ 2303568 h 6858000"/>
              <a:gd name="connsiteX132" fmla="*/ 9901487 w 12192000"/>
              <a:gd name="connsiteY132" fmla="*/ 2266895 h 6858000"/>
              <a:gd name="connsiteX133" fmla="*/ 9871984 w 12192000"/>
              <a:gd name="connsiteY133" fmla="*/ 2267999 h 6858000"/>
              <a:gd name="connsiteX134" fmla="*/ 9279158 w 12192000"/>
              <a:gd name="connsiteY134" fmla="*/ 2243734 h 6858000"/>
              <a:gd name="connsiteX135" fmla="*/ 8429350 w 12192000"/>
              <a:gd name="connsiteY135" fmla="*/ 2163219 h 6858000"/>
              <a:gd name="connsiteX136" fmla="*/ 7725955 w 12192000"/>
              <a:gd name="connsiteY136" fmla="*/ 2114967 h 6858000"/>
              <a:gd name="connsiteX137" fmla="*/ 6977065 w 12192000"/>
              <a:gd name="connsiteY137" fmla="*/ 2021218 h 6858000"/>
              <a:gd name="connsiteX138" fmla="*/ 6941221 w 12192000"/>
              <a:gd name="connsiteY138" fmla="*/ 201518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6941221" y="2015186"/>
                </a:moveTo>
                <a:cubicBezTo>
                  <a:pt x="6929158" y="2014876"/>
                  <a:pt x="6917508" y="2018599"/>
                  <a:pt x="6907857" y="2033351"/>
                </a:cubicBezTo>
                <a:cubicBezTo>
                  <a:pt x="6959143" y="2072228"/>
                  <a:pt x="7024491" y="2057614"/>
                  <a:pt x="7093700" y="2101457"/>
                </a:cubicBezTo>
                <a:cubicBezTo>
                  <a:pt x="6981202" y="2087669"/>
                  <a:pt x="6892139" y="2076639"/>
                  <a:pt x="6803079" y="2065612"/>
                </a:cubicBezTo>
                <a:cubicBezTo>
                  <a:pt x="6801424" y="2073332"/>
                  <a:pt x="6799770" y="2081052"/>
                  <a:pt x="6798115" y="2088772"/>
                </a:cubicBezTo>
                <a:cubicBezTo>
                  <a:pt x="6911993" y="2105040"/>
                  <a:pt x="7017322" y="2146951"/>
                  <a:pt x="7128167" y="2176455"/>
                </a:cubicBezTo>
                <a:cubicBezTo>
                  <a:pt x="7117964" y="2194655"/>
                  <a:pt x="7107764" y="2191070"/>
                  <a:pt x="7098663" y="2189968"/>
                </a:cubicBezTo>
                <a:cubicBezTo>
                  <a:pt x="7039381" y="2182798"/>
                  <a:pt x="6980099" y="2175629"/>
                  <a:pt x="6923298" y="2156052"/>
                </a:cubicBezTo>
                <a:cubicBezTo>
                  <a:pt x="6910614" y="2151639"/>
                  <a:pt x="6895172" y="2151639"/>
                  <a:pt x="6888004" y="2164875"/>
                </a:cubicBezTo>
                <a:cubicBezTo>
                  <a:pt x="6877801" y="2183625"/>
                  <a:pt x="6892414" y="2195758"/>
                  <a:pt x="6905375" y="2205958"/>
                </a:cubicBezTo>
                <a:cubicBezTo>
                  <a:pt x="6927985" y="2223606"/>
                  <a:pt x="6955282" y="2218643"/>
                  <a:pt x="6981477" y="2221951"/>
                </a:cubicBezTo>
                <a:cubicBezTo>
                  <a:pt x="7051237" y="2230499"/>
                  <a:pt x="7084601" y="2257245"/>
                  <a:pt x="7100043" y="2318459"/>
                </a:cubicBezTo>
                <a:cubicBezTo>
                  <a:pt x="7038829" y="2293642"/>
                  <a:pt x="6979822" y="2324249"/>
                  <a:pt x="6920540" y="2306877"/>
                </a:cubicBezTo>
                <a:cubicBezTo>
                  <a:pt x="6905099" y="2302466"/>
                  <a:pt x="6880559" y="2309083"/>
                  <a:pt x="6888831" y="2330314"/>
                </a:cubicBezTo>
                <a:cubicBezTo>
                  <a:pt x="6896552" y="2350168"/>
                  <a:pt x="6922195" y="2364505"/>
                  <a:pt x="6876698" y="2360645"/>
                </a:cubicBezTo>
                <a:cubicBezTo>
                  <a:pt x="6844163" y="2357887"/>
                  <a:pt x="6780468" y="2380223"/>
                  <a:pt x="6807214" y="2385736"/>
                </a:cubicBezTo>
                <a:cubicBezTo>
                  <a:pt x="6840853" y="2392631"/>
                  <a:pt x="6873666" y="2402557"/>
                  <a:pt x="6916405" y="2413862"/>
                </a:cubicBezTo>
                <a:cubicBezTo>
                  <a:pt x="6869254" y="2432335"/>
                  <a:pt x="6835338" y="2428475"/>
                  <a:pt x="6799770" y="2413862"/>
                </a:cubicBezTo>
                <a:cubicBezTo>
                  <a:pt x="6756756" y="2396214"/>
                  <a:pt x="6700781" y="2374708"/>
                  <a:pt x="6665762" y="2394561"/>
                </a:cubicBezTo>
                <a:cubicBezTo>
                  <a:pt x="6613373" y="2424340"/>
                  <a:pt x="6569807" y="2405589"/>
                  <a:pt x="6522933" y="2400626"/>
                </a:cubicBezTo>
                <a:cubicBezTo>
                  <a:pt x="6427531" y="2390424"/>
                  <a:pt x="6332953" y="2373328"/>
                  <a:pt x="6237275" y="2365057"/>
                </a:cubicBezTo>
                <a:cubicBezTo>
                  <a:pt x="6198948" y="2361748"/>
                  <a:pt x="6157588" y="2346032"/>
                  <a:pt x="6101338" y="2367538"/>
                </a:cubicBezTo>
                <a:cubicBezTo>
                  <a:pt x="6356116" y="2477556"/>
                  <a:pt x="6629642" y="2470664"/>
                  <a:pt x="6857121" y="2606875"/>
                </a:cubicBezTo>
                <a:cubicBezTo>
                  <a:pt x="6847471" y="2619834"/>
                  <a:pt x="6798391" y="2656782"/>
                  <a:pt x="6818519" y="2659539"/>
                </a:cubicBezTo>
                <a:cubicBezTo>
                  <a:pt x="6875044" y="2667537"/>
                  <a:pt x="6925227" y="2694558"/>
                  <a:pt x="6976790" y="2716892"/>
                </a:cubicBezTo>
                <a:cubicBezTo>
                  <a:pt x="6999125" y="2726543"/>
                  <a:pt x="7026146" y="2739227"/>
                  <a:pt x="7015669" y="2773693"/>
                </a:cubicBezTo>
                <a:cubicBezTo>
                  <a:pt x="6996642" y="2783343"/>
                  <a:pt x="6982580" y="2769833"/>
                  <a:pt x="6966864" y="2768730"/>
                </a:cubicBezTo>
                <a:cubicBezTo>
                  <a:pt x="6950871" y="2767628"/>
                  <a:pt x="6915025" y="2774796"/>
                  <a:pt x="6924953" y="2779483"/>
                </a:cubicBezTo>
                <a:cubicBezTo>
                  <a:pt x="6970172" y="2800715"/>
                  <a:pt x="6888831" y="2851726"/>
                  <a:pt x="6942323" y="2851726"/>
                </a:cubicBezTo>
                <a:cubicBezTo>
                  <a:pt x="7031937" y="2852001"/>
                  <a:pt x="7079638" y="2942441"/>
                  <a:pt x="7165943" y="2944924"/>
                </a:cubicBezTo>
                <a:cubicBezTo>
                  <a:pt x="7179728" y="2945198"/>
                  <a:pt x="7186346" y="2961191"/>
                  <a:pt x="7186071" y="2975254"/>
                </a:cubicBezTo>
                <a:cubicBezTo>
                  <a:pt x="7186071" y="2992074"/>
                  <a:pt x="7173387" y="2995107"/>
                  <a:pt x="7159325" y="2996762"/>
                </a:cubicBezTo>
                <a:cubicBezTo>
                  <a:pt x="7137817" y="2999242"/>
                  <a:pt x="7115483" y="2975254"/>
                  <a:pt x="7087082" y="3007790"/>
                </a:cubicBezTo>
                <a:cubicBezTo>
                  <a:pt x="7138094" y="3026815"/>
                  <a:pt x="7189103" y="3045842"/>
                  <a:pt x="7188276" y="3111191"/>
                </a:cubicBezTo>
                <a:cubicBezTo>
                  <a:pt x="7188001" y="3128836"/>
                  <a:pt x="7209232" y="3135454"/>
                  <a:pt x="7225225" y="3139866"/>
                </a:cubicBezTo>
                <a:cubicBezTo>
                  <a:pt x="7251696" y="3147036"/>
                  <a:pt x="7274028" y="3159720"/>
                  <a:pt x="7288368" y="3184260"/>
                </a:cubicBezTo>
                <a:cubicBezTo>
                  <a:pt x="7288092" y="3188948"/>
                  <a:pt x="7287816" y="3193910"/>
                  <a:pt x="7289471" y="3197771"/>
                </a:cubicBezTo>
                <a:cubicBezTo>
                  <a:pt x="7284784" y="3257053"/>
                  <a:pt x="7246181" y="3255398"/>
                  <a:pt x="7203442" y="3245472"/>
                </a:cubicBezTo>
                <a:cubicBezTo>
                  <a:pt x="7152432" y="3233340"/>
                  <a:pt x="7101973" y="3211281"/>
                  <a:pt x="7048205" y="3232512"/>
                </a:cubicBezTo>
                <a:cubicBezTo>
                  <a:pt x="7124032" y="3260913"/>
                  <a:pt x="7206475" y="3263118"/>
                  <a:pt x="7277614" y="3303652"/>
                </a:cubicBezTo>
                <a:cubicBezTo>
                  <a:pt x="7017322" y="3311097"/>
                  <a:pt x="6787361" y="3183155"/>
                  <a:pt x="6535066" y="3134077"/>
                </a:cubicBezTo>
                <a:cubicBezTo>
                  <a:pt x="6543614" y="3166887"/>
                  <a:pt x="6564017" y="3173505"/>
                  <a:pt x="6582492" y="3178469"/>
                </a:cubicBezTo>
                <a:cubicBezTo>
                  <a:pt x="6675690" y="3203286"/>
                  <a:pt x="6757305" y="3252642"/>
                  <a:pt x="6842233" y="3295379"/>
                </a:cubicBezTo>
                <a:cubicBezTo>
                  <a:pt x="6877249" y="3313026"/>
                  <a:pt x="6902618" y="3330674"/>
                  <a:pt x="6915853" y="3368725"/>
                </a:cubicBezTo>
                <a:cubicBezTo>
                  <a:pt x="6927710" y="3403192"/>
                  <a:pt x="6950596" y="3419185"/>
                  <a:pt x="6993058" y="3409257"/>
                </a:cubicBezTo>
                <a:cubicBezTo>
                  <a:pt x="7027524" y="3400985"/>
                  <a:pt x="7065299" y="3405397"/>
                  <a:pt x="7101421" y="3408430"/>
                </a:cubicBezTo>
                <a:cubicBezTo>
                  <a:pt x="7143057" y="3411739"/>
                  <a:pt x="7189655" y="3450618"/>
                  <a:pt x="7178350" y="3470746"/>
                </a:cubicBezTo>
                <a:cubicBezTo>
                  <a:pt x="7159050" y="3504937"/>
                  <a:pt x="7126789" y="3487842"/>
                  <a:pt x="7098112" y="3483982"/>
                </a:cubicBezTo>
                <a:cubicBezTo>
                  <a:pt x="7065575" y="3479295"/>
                  <a:pt x="7005191" y="3469643"/>
                  <a:pt x="7004088" y="3473780"/>
                </a:cubicBezTo>
                <a:cubicBezTo>
                  <a:pt x="6982854" y="3559532"/>
                  <a:pt x="6833408" y="3484809"/>
                  <a:pt x="6801147" y="3477087"/>
                </a:cubicBezTo>
                <a:cubicBezTo>
                  <a:pt x="6760891" y="3467437"/>
                  <a:pt x="6723115" y="3485085"/>
                  <a:pt x="6684788" y="3489220"/>
                </a:cubicBezTo>
                <a:cubicBezTo>
                  <a:pt x="6650597" y="3493080"/>
                  <a:pt x="6457309" y="3504937"/>
                  <a:pt x="6417328" y="3468539"/>
                </a:cubicBezTo>
                <a:cubicBezTo>
                  <a:pt x="6411813" y="3496940"/>
                  <a:pt x="6423393" y="3508521"/>
                  <a:pt x="6433045" y="3521481"/>
                </a:cubicBezTo>
                <a:cubicBezTo>
                  <a:pt x="6446556" y="3539954"/>
                  <a:pt x="6448762" y="3552914"/>
                  <a:pt x="6423117" y="3567527"/>
                </a:cubicBezTo>
                <a:cubicBezTo>
                  <a:pt x="6350049" y="3609441"/>
                  <a:pt x="6351153" y="3610818"/>
                  <a:pt x="6419258" y="3667620"/>
                </a:cubicBezTo>
                <a:cubicBezTo>
                  <a:pt x="6422568" y="3670100"/>
                  <a:pt x="6421188" y="3678373"/>
                  <a:pt x="6421740" y="3683888"/>
                </a:cubicBezTo>
                <a:cubicBezTo>
                  <a:pt x="6403817" y="3692711"/>
                  <a:pt x="6382861" y="3670652"/>
                  <a:pt x="6361906" y="3694366"/>
                </a:cubicBezTo>
                <a:cubicBezTo>
                  <a:pt x="6453173" y="3798591"/>
                  <a:pt x="6592418" y="3824234"/>
                  <a:pt x="6718429" y="3902544"/>
                </a:cubicBezTo>
                <a:cubicBezTo>
                  <a:pt x="6616407" y="3928462"/>
                  <a:pt x="6555194" y="3838022"/>
                  <a:pt x="6480195" y="3849603"/>
                </a:cubicBezTo>
                <a:cubicBezTo>
                  <a:pt x="6442696" y="3878004"/>
                  <a:pt x="6554091" y="3923499"/>
                  <a:pt x="6447934" y="3937011"/>
                </a:cubicBezTo>
                <a:cubicBezTo>
                  <a:pt x="6493983" y="3961826"/>
                  <a:pt x="6528173" y="3986089"/>
                  <a:pt x="6559882" y="4014767"/>
                </a:cubicBezTo>
                <a:cubicBezTo>
                  <a:pt x="6616407" y="4066053"/>
                  <a:pt x="6627437" y="4099693"/>
                  <a:pt x="6601241" y="4168626"/>
                </a:cubicBezTo>
                <a:cubicBezTo>
                  <a:pt x="6584145" y="4213846"/>
                  <a:pt x="6559054" y="4255483"/>
                  <a:pt x="6581113" y="4309250"/>
                </a:cubicBezTo>
                <a:cubicBezTo>
                  <a:pt x="6596553" y="4346198"/>
                  <a:pt x="6590487" y="4370461"/>
                  <a:pt x="6533136" y="4353918"/>
                </a:cubicBezTo>
                <a:cubicBezTo>
                  <a:pt x="6471372" y="4336270"/>
                  <a:pt x="6448211" y="4369358"/>
                  <a:pt x="6463651" y="4434156"/>
                </a:cubicBezTo>
                <a:cubicBezTo>
                  <a:pt x="6473577" y="4475792"/>
                  <a:pt x="6463099" y="4488475"/>
                  <a:pt x="6420637" y="4483787"/>
                </a:cubicBezTo>
                <a:cubicBezTo>
                  <a:pt x="6373762" y="4478549"/>
                  <a:pt x="6329093" y="4451251"/>
                  <a:pt x="6271190" y="4464487"/>
                </a:cubicBezTo>
                <a:cubicBezTo>
                  <a:pt x="6317512" y="4540039"/>
                  <a:pt x="6416501" y="4518531"/>
                  <a:pt x="6470545" y="4590498"/>
                </a:cubicBezTo>
                <a:cubicBezTo>
                  <a:pt x="6406023" y="4590772"/>
                  <a:pt x="6356666" y="4590498"/>
                  <a:pt x="6308965" y="4574780"/>
                </a:cubicBezTo>
                <a:cubicBezTo>
                  <a:pt x="6289111" y="4568437"/>
                  <a:pt x="6267328" y="4561822"/>
                  <a:pt x="6256301" y="4583603"/>
                </a:cubicBezTo>
                <a:cubicBezTo>
                  <a:pt x="6243340" y="4609798"/>
                  <a:pt x="6270086" y="4619724"/>
                  <a:pt x="6286354" y="4624412"/>
                </a:cubicBezTo>
                <a:cubicBezTo>
                  <a:pt x="6332128" y="4637647"/>
                  <a:pt x="6367144" y="4669081"/>
                  <a:pt x="6404920" y="4693621"/>
                </a:cubicBezTo>
                <a:cubicBezTo>
                  <a:pt x="6487915" y="4747390"/>
                  <a:pt x="6578908" y="4792334"/>
                  <a:pt x="6649220" y="4881120"/>
                </a:cubicBezTo>
                <a:cubicBezTo>
                  <a:pt x="6560709" y="4858509"/>
                  <a:pt x="6494809" y="4805845"/>
                  <a:pt x="6412640" y="4795092"/>
                </a:cubicBezTo>
                <a:cubicBezTo>
                  <a:pt x="6483779" y="4875881"/>
                  <a:pt x="6575322" y="4929098"/>
                  <a:pt x="6661902" y="4987828"/>
                </a:cubicBezTo>
                <a:cubicBezTo>
                  <a:pt x="6686719" y="5004373"/>
                  <a:pt x="6711811" y="5015678"/>
                  <a:pt x="6717325" y="5051798"/>
                </a:cubicBezTo>
                <a:cubicBezTo>
                  <a:pt x="6728079" y="5121834"/>
                  <a:pt x="6760340" y="5179738"/>
                  <a:pt x="6829272" y="5210619"/>
                </a:cubicBezTo>
                <a:cubicBezTo>
                  <a:pt x="6829824" y="5210897"/>
                  <a:pt x="6825965" y="5221375"/>
                  <a:pt x="6823757" y="5228542"/>
                </a:cubicBezTo>
                <a:cubicBezTo>
                  <a:pt x="6781571" y="5230749"/>
                  <a:pt x="6748207" y="5189388"/>
                  <a:pt x="6694439" y="5202899"/>
                </a:cubicBezTo>
                <a:cubicBezTo>
                  <a:pt x="6746002" y="5259148"/>
                  <a:pt x="6789016" y="5309609"/>
                  <a:pt x="6862085" y="5336355"/>
                </a:cubicBezTo>
                <a:cubicBezTo>
                  <a:pt x="6920540" y="5357586"/>
                  <a:pt x="6992783" y="5369994"/>
                  <a:pt x="7035246" y="5438926"/>
                </a:cubicBezTo>
                <a:cubicBezTo>
                  <a:pt x="6985889" y="5452439"/>
                  <a:pt x="6949216" y="5435343"/>
                  <a:pt x="6912268" y="5423210"/>
                </a:cubicBezTo>
                <a:cubicBezTo>
                  <a:pt x="6855743" y="5404461"/>
                  <a:pt x="6799770" y="5383230"/>
                  <a:pt x="6743244" y="5364479"/>
                </a:cubicBezTo>
                <a:cubicBezTo>
                  <a:pt x="6721737" y="5357310"/>
                  <a:pt x="6698299" y="5352346"/>
                  <a:pt x="6684513" y="5386538"/>
                </a:cubicBezTo>
                <a:cubicBezTo>
                  <a:pt x="6756480" y="5393708"/>
                  <a:pt x="6799494" y="5440031"/>
                  <a:pt x="6844713" y="5483595"/>
                </a:cubicBezTo>
                <a:cubicBezTo>
                  <a:pt x="6870082" y="5508135"/>
                  <a:pt x="6890762" y="5540948"/>
                  <a:pt x="6936533" y="5528541"/>
                </a:cubicBezTo>
                <a:cubicBezTo>
                  <a:pt x="6960522" y="5521923"/>
                  <a:pt x="6975687" y="5540396"/>
                  <a:pt x="6973204" y="5563007"/>
                </a:cubicBezTo>
                <a:cubicBezTo>
                  <a:pt x="6964106" y="5642695"/>
                  <a:pt x="7020080" y="5670543"/>
                  <a:pt x="7077983" y="5685983"/>
                </a:cubicBezTo>
                <a:cubicBezTo>
                  <a:pt x="7187726" y="5714935"/>
                  <a:pt x="7278993" y="5783041"/>
                  <a:pt x="7385702" y="5820265"/>
                </a:cubicBezTo>
                <a:cubicBezTo>
                  <a:pt x="7489378" y="5856387"/>
                  <a:pt x="7569615" y="5942139"/>
                  <a:pt x="7673565" y="5987085"/>
                </a:cubicBezTo>
                <a:cubicBezTo>
                  <a:pt x="7748843" y="6019621"/>
                  <a:pt x="7820807" y="6061533"/>
                  <a:pt x="7898289" y="6091035"/>
                </a:cubicBezTo>
                <a:cubicBezTo>
                  <a:pt x="8081651" y="6160795"/>
                  <a:pt x="8268598" y="6216770"/>
                  <a:pt x="8466299" y="6224765"/>
                </a:cubicBezTo>
                <a:cubicBezTo>
                  <a:pt x="8629532" y="6231107"/>
                  <a:pt x="10045419" y="6225043"/>
                  <a:pt x="10620599" y="5317605"/>
                </a:cubicBezTo>
                <a:cubicBezTo>
                  <a:pt x="10631626" y="5313192"/>
                  <a:pt x="10644035" y="5301612"/>
                  <a:pt x="10647894" y="5290581"/>
                </a:cubicBezTo>
                <a:cubicBezTo>
                  <a:pt x="10666370" y="5239020"/>
                  <a:pt x="10711590" y="5216686"/>
                  <a:pt x="10752398" y="5188838"/>
                </a:cubicBezTo>
                <a:cubicBezTo>
                  <a:pt x="10788244" y="5164297"/>
                  <a:pt x="10826296" y="5138654"/>
                  <a:pt x="10841186" y="5097293"/>
                </a:cubicBezTo>
                <a:cubicBezTo>
                  <a:pt x="10860762" y="5042147"/>
                  <a:pt x="10805064" y="5087367"/>
                  <a:pt x="10794861" y="5066412"/>
                </a:cubicBezTo>
                <a:cubicBezTo>
                  <a:pt x="10816092" y="5037737"/>
                  <a:pt x="10848906" y="5011540"/>
                  <a:pt x="10857454" y="4979004"/>
                </a:cubicBezTo>
                <a:cubicBezTo>
                  <a:pt x="10888610" y="4861543"/>
                  <a:pt x="10955890" y="4776065"/>
                  <a:pt x="11056532" y="4709613"/>
                </a:cubicBezTo>
                <a:cubicBezTo>
                  <a:pt x="11085484" y="4690588"/>
                  <a:pt x="11104509" y="4655845"/>
                  <a:pt x="11143939" y="4650332"/>
                </a:cubicBezTo>
                <a:cubicBezTo>
                  <a:pt x="11231622" y="4638199"/>
                  <a:pt x="11204048" y="4543346"/>
                  <a:pt x="11250372" y="4501160"/>
                </a:cubicBezTo>
                <a:cubicBezTo>
                  <a:pt x="11259196" y="4493162"/>
                  <a:pt x="11267190" y="4477447"/>
                  <a:pt x="11265538" y="4466694"/>
                </a:cubicBezTo>
                <a:cubicBezTo>
                  <a:pt x="11263056" y="4451251"/>
                  <a:pt x="11252578" y="4436638"/>
                  <a:pt x="11243755" y="4422850"/>
                </a:cubicBezTo>
                <a:cubicBezTo>
                  <a:pt x="11234654" y="4409065"/>
                  <a:pt x="11220870" y="4396932"/>
                  <a:pt x="11227486" y="4378734"/>
                </a:cubicBezTo>
                <a:cubicBezTo>
                  <a:pt x="11230242" y="4371289"/>
                  <a:pt x="11228314" y="4345371"/>
                  <a:pt x="11248718" y="4365774"/>
                </a:cubicBezTo>
                <a:cubicBezTo>
                  <a:pt x="11304692" y="4421748"/>
                  <a:pt x="11337228" y="4368809"/>
                  <a:pt x="11385204" y="4343440"/>
                </a:cubicBezTo>
                <a:cubicBezTo>
                  <a:pt x="11346603" y="4317245"/>
                  <a:pt x="11311861" y="4298772"/>
                  <a:pt x="11306070" y="4259618"/>
                </a:cubicBezTo>
                <a:cubicBezTo>
                  <a:pt x="11294214" y="4178828"/>
                  <a:pt x="11243480" y="4141880"/>
                  <a:pt x="11166550" y="4134711"/>
                </a:cubicBezTo>
                <a:cubicBezTo>
                  <a:pt x="11194949" y="4056679"/>
                  <a:pt x="11194949" y="4056679"/>
                  <a:pt x="11103130" y="4045924"/>
                </a:cubicBezTo>
                <a:cubicBezTo>
                  <a:pt x="11138425" y="3996293"/>
                  <a:pt x="11138425" y="3983609"/>
                  <a:pt x="11095686" y="3966514"/>
                </a:cubicBezTo>
                <a:cubicBezTo>
                  <a:pt x="11054602" y="3950245"/>
                  <a:pt x="11009106" y="3944730"/>
                  <a:pt x="10971054" y="3919640"/>
                </a:cubicBezTo>
                <a:cubicBezTo>
                  <a:pt x="11006073" y="3856221"/>
                  <a:pt x="11015998" y="3782600"/>
                  <a:pt x="11088241" y="3751718"/>
                </a:cubicBezTo>
                <a:cubicBezTo>
                  <a:pt x="11099546" y="3747030"/>
                  <a:pt x="11107266" y="3728004"/>
                  <a:pt x="11100098" y="3716977"/>
                </a:cubicBezTo>
                <a:cubicBezTo>
                  <a:pt x="11073904" y="3676995"/>
                  <a:pt x="11111404" y="3601168"/>
                  <a:pt x="11029786" y="3592621"/>
                </a:cubicBezTo>
                <a:cubicBezTo>
                  <a:pt x="11019583" y="3591793"/>
                  <a:pt x="11010208" y="3583520"/>
                  <a:pt x="11018206" y="3572767"/>
                </a:cubicBezTo>
                <a:cubicBezTo>
                  <a:pt x="11045779" y="3535268"/>
                  <a:pt x="11012415" y="3537749"/>
                  <a:pt x="10992287" y="3533061"/>
                </a:cubicBezTo>
                <a:cubicBezTo>
                  <a:pt x="10968022" y="3527271"/>
                  <a:pt x="10940448" y="3543816"/>
                  <a:pt x="10917838" y="3523410"/>
                </a:cubicBezTo>
                <a:cubicBezTo>
                  <a:pt x="10923078" y="3501903"/>
                  <a:pt x="10942654" y="3502179"/>
                  <a:pt x="10956441" y="3495287"/>
                </a:cubicBezTo>
                <a:cubicBezTo>
                  <a:pt x="10996698" y="3475433"/>
                  <a:pt x="11029511" y="3451721"/>
                  <a:pt x="11031442" y="3400159"/>
                </a:cubicBezTo>
                <a:cubicBezTo>
                  <a:pt x="11032818" y="3358523"/>
                  <a:pt x="11037230" y="3321850"/>
                  <a:pt x="10981533" y="3309166"/>
                </a:cubicBezTo>
                <a:cubicBezTo>
                  <a:pt x="10958372" y="3303927"/>
                  <a:pt x="10964990" y="3273873"/>
                  <a:pt x="10978225" y="3258982"/>
                </a:cubicBezTo>
                <a:cubicBezTo>
                  <a:pt x="11001938" y="3232512"/>
                  <a:pt x="11021514" y="3197219"/>
                  <a:pt x="11062322" y="3194737"/>
                </a:cubicBezTo>
                <a:cubicBezTo>
                  <a:pt x="11087138" y="3193084"/>
                  <a:pt x="11106164" y="3182053"/>
                  <a:pt x="11125742" y="3169370"/>
                </a:cubicBezTo>
                <a:cubicBezTo>
                  <a:pt x="11139802" y="3160269"/>
                  <a:pt x="11156622" y="3152550"/>
                  <a:pt x="11154968" y="3132974"/>
                </a:cubicBezTo>
                <a:cubicBezTo>
                  <a:pt x="11153315" y="3114223"/>
                  <a:pt x="11137046" y="3106503"/>
                  <a:pt x="11120502" y="3102642"/>
                </a:cubicBezTo>
                <a:cubicBezTo>
                  <a:pt x="11065355" y="3090235"/>
                  <a:pt x="11013518" y="3072037"/>
                  <a:pt x="10967470" y="3030401"/>
                </a:cubicBezTo>
                <a:cubicBezTo>
                  <a:pt x="10998076" y="3008342"/>
                  <a:pt x="11027304" y="2992350"/>
                  <a:pt x="11049914" y="2970015"/>
                </a:cubicBezTo>
                <a:cubicBezTo>
                  <a:pt x="11104509" y="2915972"/>
                  <a:pt x="10642106" y="2745845"/>
                  <a:pt x="10618944" y="2685183"/>
                </a:cubicBezTo>
                <a:cubicBezTo>
                  <a:pt x="10611775" y="2666432"/>
                  <a:pt x="10587235" y="2647132"/>
                  <a:pt x="10566830" y="2641617"/>
                </a:cubicBezTo>
                <a:cubicBezTo>
                  <a:pt x="10471151" y="2615699"/>
                  <a:pt x="10388156" y="2557518"/>
                  <a:pt x="10290271" y="2536011"/>
                </a:cubicBezTo>
                <a:cubicBezTo>
                  <a:pt x="10197900" y="2515607"/>
                  <a:pt x="10106908" y="2488309"/>
                  <a:pt x="10005715" y="2461288"/>
                </a:cubicBezTo>
                <a:cubicBezTo>
                  <a:pt x="10067754" y="2393457"/>
                  <a:pt x="10177772" y="2401454"/>
                  <a:pt x="10203414" y="2303568"/>
                </a:cubicBezTo>
                <a:cubicBezTo>
                  <a:pt x="10103324" y="2278201"/>
                  <a:pt x="9997996" y="2307154"/>
                  <a:pt x="9901487" y="2266895"/>
                </a:cubicBezTo>
                <a:cubicBezTo>
                  <a:pt x="9893216" y="2263312"/>
                  <a:pt x="9881910" y="2266895"/>
                  <a:pt x="9871984" y="2267999"/>
                </a:cubicBezTo>
                <a:cubicBezTo>
                  <a:pt x="9673181" y="2289506"/>
                  <a:pt x="9475204" y="2270758"/>
                  <a:pt x="9279158" y="2243734"/>
                </a:cubicBezTo>
                <a:cubicBezTo>
                  <a:pt x="8996808" y="2205133"/>
                  <a:pt x="8713354" y="2180592"/>
                  <a:pt x="8429350" y="2163219"/>
                </a:cubicBezTo>
                <a:cubicBezTo>
                  <a:pt x="8194701" y="2148882"/>
                  <a:pt x="7959502" y="2142541"/>
                  <a:pt x="7725955" y="2114967"/>
                </a:cubicBezTo>
                <a:cubicBezTo>
                  <a:pt x="7476142" y="2085464"/>
                  <a:pt x="7226605" y="2052100"/>
                  <a:pt x="6977065" y="2021218"/>
                </a:cubicBezTo>
                <a:cubicBezTo>
                  <a:pt x="6965761" y="2019839"/>
                  <a:pt x="6953283" y="2015496"/>
                  <a:pt x="6941221" y="2015186"/>
                </a:cubicBezTo>
                <a:close/>
                <a:moveTo>
                  <a:pt x="0" y="0"/>
                </a:moveTo>
                <a:lnTo>
                  <a:pt x="12192000" y="0"/>
                </a:lnTo>
                <a:lnTo>
                  <a:pt x="1219200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AB9103-0993-4EEA-9E69-C484C5CA47A9}"/>
              </a:ext>
            </a:extLst>
          </p:cNvPr>
          <p:cNvSpPr>
            <a:spLocks noGrp="1"/>
          </p:cNvSpPr>
          <p:nvPr>
            <p:ph type="title"/>
          </p:nvPr>
        </p:nvSpPr>
        <p:spPr>
          <a:xfrm>
            <a:off x="838200" y="365125"/>
            <a:ext cx="10515600" cy="1325563"/>
          </a:xfrm>
        </p:spPr>
        <p:txBody>
          <a:bodyPr>
            <a:normAutofit/>
          </a:bodyPr>
          <a:lstStyle/>
          <a:p>
            <a:r>
              <a:rPr lang="en-US" dirty="0"/>
              <a:t>Some real world concerns</a:t>
            </a:r>
          </a:p>
        </p:txBody>
      </p:sp>
      <p:sp>
        <p:nvSpPr>
          <p:cNvPr id="3" name="Content Placeholder 2">
            <a:extLst>
              <a:ext uri="{FF2B5EF4-FFF2-40B4-BE49-F238E27FC236}">
                <a16:creationId xmlns:a16="http://schemas.microsoft.com/office/drawing/2014/main" id="{7581C38F-62E6-4A61-9BFF-C222A8689EA1}"/>
              </a:ext>
            </a:extLst>
          </p:cNvPr>
          <p:cNvSpPr>
            <a:spLocks noGrp="1"/>
          </p:cNvSpPr>
          <p:nvPr>
            <p:ph idx="1"/>
          </p:nvPr>
        </p:nvSpPr>
        <p:spPr>
          <a:xfrm>
            <a:off x="838201" y="2013625"/>
            <a:ext cx="4614759" cy="4163337"/>
          </a:xfrm>
        </p:spPr>
        <p:txBody>
          <a:bodyPr>
            <a:normAutofit/>
          </a:bodyPr>
          <a:lstStyle/>
          <a:p>
            <a:pPr>
              <a:lnSpc>
                <a:spcPct val="90000"/>
              </a:lnSpc>
            </a:pPr>
            <a:r>
              <a:rPr lang="en-US" sz="2000" dirty="0"/>
              <a:t>Strategic behavior of invested students/families became a real concern</a:t>
            </a:r>
          </a:p>
          <a:p>
            <a:pPr>
              <a:lnSpc>
                <a:spcPct val="90000"/>
              </a:lnSpc>
            </a:pPr>
            <a:r>
              <a:rPr lang="en-US" sz="2000" dirty="0"/>
              <a:t>Boston used to have a </a:t>
            </a:r>
            <a:r>
              <a:rPr lang="en-US" sz="2000" dirty="0">
                <a:hlinkClick r:id="rId2"/>
              </a:rPr>
              <a:t>non-strategy-proof</a:t>
            </a:r>
            <a:r>
              <a:rPr lang="en-US" sz="2000" dirty="0"/>
              <a:t> </a:t>
            </a:r>
            <a:r>
              <a:rPr lang="en-US" sz="2000" dirty="0">
                <a:hlinkClick r:id="rId3"/>
              </a:rPr>
              <a:t>mechanism</a:t>
            </a:r>
            <a:endParaRPr lang="en-US" sz="2000" dirty="0"/>
          </a:p>
          <a:p>
            <a:pPr lvl="1">
              <a:lnSpc>
                <a:spcPct val="90000"/>
              </a:lnSpc>
            </a:pPr>
            <a:r>
              <a:rPr lang="en-US" sz="2000" dirty="0"/>
              <a:t>Boston Public Schools superintendent Thomas </a:t>
            </a:r>
            <a:r>
              <a:rPr lang="en-US" sz="2000" dirty="0" err="1"/>
              <a:t>Payzant</a:t>
            </a:r>
            <a:r>
              <a:rPr lang="en-US" sz="2000" dirty="0"/>
              <a:t>: “A strategy-proof algorithm ‘levels the playing field’ by diminishing the harm done to parents who do not strategize or do not strategize well.”</a:t>
            </a:r>
          </a:p>
        </p:txBody>
      </p:sp>
      <p:pic>
        <p:nvPicPr>
          <p:cNvPr id="7" name="Graphic 6" descr="Classroom">
            <a:extLst>
              <a:ext uri="{FF2B5EF4-FFF2-40B4-BE49-F238E27FC236}">
                <a16:creationId xmlns:a16="http://schemas.microsoft.com/office/drawing/2014/main" id="{BC739E3E-6949-4301-80A2-CBA48292B4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55346" y="2766817"/>
            <a:ext cx="2751667" cy="2751667"/>
          </a:xfrm>
          <a:prstGeom prst="rect">
            <a:avLst/>
          </a:prstGeom>
        </p:spPr>
      </p:pic>
    </p:spTree>
    <p:extLst>
      <p:ext uri="{BB962C8B-B14F-4D97-AF65-F5344CB8AC3E}">
        <p14:creationId xmlns:p14="http://schemas.microsoft.com/office/powerpoint/2010/main" val="8564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EAD52-F08A-4DF8-8648-5B944492ED44}"/>
              </a:ext>
            </a:extLst>
          </p:cNvPr>
          <p:cNvSpPr>
            <a:spLocks noGrp="1"/>
          </p:cNvSpPr>
          <p:nvPr>
            <p:ph type="title"/>
          </p:nvPr>
        </p:nvSpPr>
        <p:spPr/>
        <p:txBody>
          <a:bodyPr/>
          <a:lstStyle/>
          <a:p>
            <a:r>
              <a:rPr lang="en-US" dirty="0"/>
              <a:t>Other “Advice”</a:t>
            </a:r>
          </a:p>
        </p:txBody>
      </p:sp>
      <p:graphicFrame>
        <p:nvGraphicFramePr>
          <p:cNvPr id="5" name="Content Placeholder 2">
            <a:extLst>
              <a:ext uri="{FF2B5EF4-FFF2-40B4-BE49-F238E27FC236}">
                <a16:creationId xmlns:a16="http://schemas.microsoft.com/office/drawing/2014/main" id="{8AA0A7DB-9F4A-4D6B-BAC4-93E4DE90A13B}"/>
              </a:ext>
            </a:extLst>
          </p:cNvPr>
          <p:cNvGraphicFramePr>
            <a:graphicFrameLocks noGrp="1"/>
          </p:cNvGraphicFramePr>
          <p:nvPr>
            <p:ph idx="1"/>
            <p:extLst>
              <p:ext uri="{D42A27DB-BD31-4B8C-83A1-F6EECF244321}">
                <p14:modId xmlns:p14="http://schemas.microsoft.com/office/powerpoint/2010/main" val="3647497268"/>
              </p:ext>
            </p:extLst>
          </p:nvPr>
        </p:nvGraphicFramePr>
        <p:xfrm>
          <a:off x="838200" y="2011680"/>
          <a:ext cx="10515600" cy="416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732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graphicEl>
                                              <a:dgm id="{88A1F9BB-EA28-44AB-969A-80476C14FFB5}"/>
                                            </p:graphicEl>
                                          </p:spTgt>
                                        </p:tgtEl>
                                        <p:attrNameLst>
                                          <p:attrName>style.visibility</p:attrName>
                                        </p:attrNameLst>
                                      </p:cBhvr>
                                      <p:to>
                                        <p:strVal val="visible"/>
                                      </p:to>
                                    </p:set>
                                    <p:animEffect transition="in" filter="randombar(horizontal)">
                                      <p:cBhvr>
                                        <p:cTn id="7" dur="500"/>
                                        <p:tgtEl>
                                          <p:spTgt spid="5">
                                            <p:graphicEl>
                                              <a:dgm id="{88A1F9BB-EA28-44AB-969A-80476C14FFB5}"/>
                                            </p:graphic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graphicEl>
                                              <a:dgm id="{B09E82E9-A8CE-4DAE-8E79-98D28B3CFF0E}"/>
                                            </p:graphicEl>
                                          </p:spTgt>
                                        </p:tgtEl>
                                        <p:attrNameLst>
                                          <p:attrName>style.visibility</p:attrName>
                                        </p:attrNameLst>
                                      </p:cBhvr>
                                      <p:to>
                                        <p:strVal val="visible"/>
                                      </p:to>
                                    </p:set>
                                    <p:animEffect transition="in" filter="randombar(horizontal)">
                                      <p:cBhvr>
                                        <p:cTn id="10" dur="500"/>
                                        <p:tgtEl>
                                          <p:spTgt spid="5">
                                            <p:graphicEl>
                                              <a:dgm id="{B09E82E9-A8CE-4DAE-8E79-98D28B3CFF0E}"/>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5">
                                            <p:graphicEl>
                                              <a:dgm id="{64DA80B8-DB94-40E8-864C-9D7388A7FD93}"/>
                                            </p:graphicEl>
                                          </p:spTgt>
                                        </p:tgtEl>
                                        <p:attrNameLst>
                                          <p:attrName>style.visibility</p:attrName>
                                        </p:attrNameLst>
                                      </p:cBhvr>
                                      <p:to>
                                        <p:strVal val="visible"/>
                                      </p:to>
                                    </p:set>
                                    <p:animEffect transition="in" filter="randombar(horizontal)">
                                      <p:cBhvr>
                                        <p:cTn id="15" dur="500"/>
                                        <p:tgtEl>
                                          <p:spTgt spid="5">
                                            <p:graphicEl>
                                              <a:dgm id="{64DA80B8-DB94-40E8-864C-9D7388A7FD93}"/>
                                            </p:graphic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graphicEl>
                                              <a:dgm id="{AD489876-0F5F-4073-8654-7D5FF22841A8}"/>
                                            </p:graphicEl>
                                          </p:spTgt>
                                        </p:tgtEl>
                                        <p:attrNameLst>
                                          <p:attrName>style.visibility</p:attrName>
                                        </p:attrNameLst>
                                      </p:cBhvr>
                                      <p:to>
                                        <p:strVal val="visible"/>
                                      </p:to>
                                    </p:set>
                                    <p:animEffect transition="in" filter="randombar(horizontal)">
                                      <p:cBhvr>
                                        <p:cTn id="18" dur="500"/>
                                        <p:tgtEl>
                                          <p:spTgt spid="5">
                                            <p:graphicEl>
                                              <a:dgm id="{AD489876-0F5F-4073-8654-7D5FF22841A8}"/>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5">
                                            <p:graphicEl>
                                              <a:dgm id="{3825F6ED-9F08-42AA-A466-E1AFDD66E6A6}"/>
                                            </p:graphicEl>
                                          </p:spTgt>
                                        </p:tgtEl>
                                        <p:attrNameLst>
                                          <p:attrName>style.visibility</p:attrName>
                                        </p:attrNameLst>
                                      </p:cBhvr>
                                      <p:to>
                                        <p:strVal val="visible"/>
                                      </p:to>
                                    </p:set>
                                    <p:animEffect transition="in" filter="randombar(horizontal)">
                                      <p:cBhvr>
                                        <p:cTn id="23" dur="500"/>
                                        <p:tgtEl>
                                          <p:spTgt spid="5">
                                            <p:graphicEl>
                                              <a:dgm id="{3825F6ED-9F08-42AA-A466-E1AFDD66E6A6}"/>
                                            </p:graphic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5">
                                            <p:graphicEl>
                                              <a:dgm id="{456EA213-4D2B-4389-8B11-E1F99FC9A327}"/>
                                            </p:graphicEl>
                                          </p:spTgt>
                                        </p:tgtEl>
                                        <p:attrNameLst>
                                          <p:attrName>style.visibility</p:attrName>
                                        </p:attrNameLst>
                                      </p:cBhvr>
                                      <p:to>
                                        <p:strVal val="visible"/>
                                      </p:to>
                                    </p:set>
                                    <p:animEffect transition="in" filter="randombar(horizontal)">
                                      <p:cBhvr>
                                        <p:cTn id="26" dur="500"/>
                                        <p:tgtEl>
                                          <p:spTgt spid="5">
                                            <p:graphicEl>
                                              <a:dgm id="{456EA213-4D2B-4389-8B11-E1F99FC9A327}"/>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5">
                                            <p:graphicEl>
                                              <a:dgm id="{DEA1A62B-B630-4CA3-A21E-D8A30A9D7F28}"/>
                                            </p:graphicEl>
                                          </p:spTgt>
                                        </p:tgtEl>
                                        <p:attrNameLst>
                                          <p:attrName>style.visibility</p:attrName>
                                        </p:attrNameLst>
                                      </p:cBhvr>
                                      <p:to>
                                        <p:strVal val="visible"/>
                                      </p:to>
                                    </p:set>
                                    <p:animEffect transition="in" filter="randombar(horizontal)">
                                      <p:cBhvr>
                                        <p:cTn id="31" dur="500"/>
                                        <p:tgtEl>
                                          <p:spTgt spid="5">
                                            <p:graphicEl>
                                              <a:dgm id="{DEA1A62B-B630-4CA3-A21E-D8A30A9D7F28}"/>
                                            </p:graphic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5">
                                            <p:graphicEl>
                                              <a:dgm id="{95824F0C-FD83-4E65-9898-3DEC4F6DE5E7}"/>
                                            </p:graphicEl>
                                          </p:spTgt>
                                        </p:tgtEl>
                                        <p:attrNameLst>
                                          <p:attrName>style.visibility</p:attrName>
                                        </p:attrNameLst>
                                      </p:cBhvr>
                                      <p:to>
                                        <p:strVal val="visible"/>
                                      </p:to>
                                    </p:set>
                                    <p:animEffect transition="in" filter="randombar(horizontal)">
                                      <p:cBhvr>
                                        <p:cTn id="34" dur="500"/>
                                        <p:tgtEl>
                                          <p:spTgt spid="5">
                                            <p:graphicEl>
                                              <a:dgm id="{95824F0C-FD83-4E65-9898-3DEC4F6DE5E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theme/theme1.xml><?xml version="1.0" encoding="utf-8"?>
<a:theme xmlns:a="http://schemas.openxmlformats.org/drawingml/2006/main" name="BrushVTI">
  <a:themeElements>
    <a:clrScheme name="AnalogousFromLightSeedRightStep">
      <a:dk1>
        <a:srgbClr val="000000"/>
      </a:dk1>
      <a:lt1>
        <a:srgbClr val="FFFFFF"/>
      </a:lt1>
      <a:dk2>
        <a:srgbClr val="383620"/>
      </a:dk2>
      <a:lt2>
        <a:srgbClr val="E2E8E6"/>
      </a:lt2>
      <a:accent1>
        <a:srgbClr val="DC819D"/>
      </a:accent1>
      <a:accent2>
        <a:srgbClr val="D47065"/>
      </a:accent2>
      <a:accent3>
        <a:srgbClr val="D1995B"/>
      </a:accent3>
      <a:accent4>
        <a:srgbClr val="ABA551"/>
      </a:accent4>
      <a:accent5>
        <a:srgbClr val="94AD65"/>
      </a:accent5>
      <a:accent6>
        <a:srgbClr val="6BB455"/>
      </a:accent6>
      <a:hlink>
        <a:srgbClr val="568F7D"/>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673</TotalTime>
  <Words>2853</Words>
  <Application>Microsoft Office PowerPoint</Application>
  <PresentationFormat>Widescreen</PresentationFormat>
  <Paragraphs>262</Paragraphs>
  <Slides>38</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Cambria Math</vt:lpstr>
      <vt:lpstr>Century Gothic</vt:lpstr>
      <vt:lpstr>CMSS10</vt:lpstr>
      <vt:lpstr>Elephant</vt:lpstr>
      <vt:lpstr>BrushVTI</vt:lpstr>
      <vt:lpstr>School Choice</vt:lpstr>
      <vt:lpstr>School…where do we stand?</vt:lpstr>
      <vt:lpstr>But…things change</vt:lpstr>
      <vt:lpstr>The Higher Education Act of 1965</vt:lpstr>
      <vt:lpstr>The value of an education…</vt:lpstr>
      <vt:lpstr>Another problem arises</vt:lpstr>
      <vt:lpstr>A historical context</vt:lpstr>
      <vt:lpstr>Some real world concerns</vt:lpstr>
      <vt:lpstr>Other “Advice”</vt:lpstr>
      <vt:lpstr>Other “Advice” (2)</vt:lpstr>
      <vt:lpstr>Boston mechanism</vt:lpstr>
      <vt:lpstr>Boston’s problems</vt:lpstr>
      <vt:lpstr>Is this stable and what is stability?</vt:lpstr>
      <vt:lpstr>Columbus Ohio schools</vt:lpstr>
      <vt:lpstr>NYC</vt:lpstr>
      <vt:lpstr>The issues</vt:lpstr>
      <vt:lpstr>The model</vt:lpstr>
      <vt:lpstr>Priority ordering of the model</vt:lpstr>
      <vt:lpstr>A match</vt:lpstr>
      <vt:lpstr>No justified envy</vt:lpstr>
      <vt:lpstr>Deferred acceptance (DA)</vt:lpstr>
      <vt:lpstr>An issue arises: pareto efficiency</vt:lpstr>
      <vt:lpstr>Toy example to demonstrate</vt:lpstr>
      <vt:lpstr>Pareto efficiency recapped</vt:lpstr>
      <vt:lpstr>TTC for School Choice</vt:lpstr>
      <vt:lpstr>Stability vs efficiency</vt:lpstr>
      <vt:lpstr>TTC algorithm for school choice</vt:lpstr>
      <vt:lpstr>TTC algorithm continued</vt:lpstr>
      <vt:lpstr>Example of TTC</vt:lpstr>
      <vt:lpstr>Another example of TTC</vt:lpstr>
      <vt:lpstr>DA vs TTC?</vt:lpstr>
      <vt:lpstr>PowerPoint Presentation</vt:lpstr>
      <vt:lpstr>The pigeonhole principle</vt:lpstr>
      <vt:lpstr>Priority classes</vt:lpstr>
      <vt:lpstr>Weak priorities are difficult to handle with DA</vt:lpstr>
      <vt:lpstr>SIC algorithm</vt:lpstr>
      <vt:lpstr>Example (all capacities are 1)</vt:lpstr>
      <vt:lpstr>More info on NYC (since we live here)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Choice</dc:title>
  <dc:creator>Ariel Avshalom</dc:creator>
  <cp:lastModifiedBy>Ariel Avshalom</cp:lastModifiedBy>
  <cp:revision>13</cp:revision>
  <dcterms:created xsi:type="dcterms:W3CDTF">2021-04-23T13:10:55Z</dcterms:created>
  <dcterms:modified xsi:type="dcterms:W3CDTF">2021-04-27T16:14:11Z</dcterms:modified>
</cp:coreProperties>
</file>