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F87F8-6DED-4DFB-947E-736263F61F58}" v="461" dt="2020-11-17T23:27:33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33FF87F8-6DED-4DFB-947E-736263F61F58}"/>
    <pc:docChg chg="custSel mod addSld modSld">
      <pc:chgData name="Ariel Avshalom" userId="ad20b999a1aae67d" providerId="LiveId" clId="{33FF87F8-6DED-4DFB-947E-736263F61F58}" dt="2020-11-17T23:28:55.625" v="917" actId="20577"/>
      <pc:docMkLst>
        <pc:docMk/>
      </pc:docMkLst>
      <pc:sldChg chg="modSp mod">
        <pc:chgData name="Ariel Avshalom" userId="ad20b999a1aae67d" providerId="LiveId" clId="{33FF87F8-6DED-4DFB-947E-736263F61F58}" dt="2020-11-17T23:28:55.625" v="917" actId="20577"/>
        <pc:sldMkLst>
          <pc:docMk/>
          <pc:sldMk cId="1112957928" sldId="256"/>
        </pc:sldMkLst>
        <pc:spChg chg="mod">
          <ac:chgData name="Ariel Avshalom" userId="ad20b999a1aae67d" providerId="LiveId" clId="{33FF87F8-6DED-4DFB-947E-736263F61F58}" dt="2020-11-17T23:28:55.625" v="917" actId="20577"/>
          <ac:spMkLst>
            <pc:docMk/>
            <pc:sldMk cId="1112957928" sldId="256"/>
            <ac:spMk id="2" creationId="{E13A1CDD-A30C-4B64-BC87-BA2EAFDD72D2}"/>
          </ac:spMkLst>
        </pc:spChg>
      </pc:sldChg>
      <pc:sldChg chg="addSp delSp modSp mod setBg modAnim">
        <pc:chgData name="Ariel Avshalom" userId="ad20b999a1aae67d" providerId="LiveId" clId="{33FF87F8-6DED-4DFB-947E-736263F61F58}" dt="2020-11-10T23:35:18.804" v="246"/>
        <pc:sldMkLst>
          <pc:docMk/>
          <pc:sldMk cId="1294804150" sldId="259"/>
        </pc:sldMkLst>
        <pc:spChg chg="mod">
          <ac:chgData name="Ariel Avshalom" userId="ad20b999a1aae67d" providerId="LiveId" clId="{33FF87F8-6DED-4DFB-947E-736263F61F58}" dt="2020-11-10T23:35:09.941" v="244" actId="26606"/>
          <ac:spMkLst>
            <pc:docMk/>
            <pc:sldMk cId="1294804150" sldId="259"/>
            <ac:spMk id="2" creationId="{AB193430-BE2F-4FE0-8EC7-6477B2EBE9F4}"/>
          </ac:spMkLst>
        </pc:spChg>
        <pc:spChg chg="del mod">
          <ac:chgData name="Ariel Avshalom" userId="ad20b999a1aae67d" providerId="LiveId" clId="{33FF87F8-6DED-4DFB-947E-736263F61F58}" dt="2020-11-10T23:35:09.941" v="244" actId="26606"/>
          <ac:spMkLst>
            <pc:docMk/>
            <pc:sldMk cId="1294804150" sldId="259"/>
            <ac:spMk id="3" creationId="{AED47DBC-F104-4756-914E-E41A217304D4}"/>
          </ac:spMkLst>
        </pc:spChg>
        <pc:spChg chg="add">
          <ac:chgData name="Ariel Avshalom" userId="ad20b999a1aae67d" providerId="LiveId" clId="{33FF87F8-6DED-4DFB-947E-736263F61F58}" dt="2020-11-10T23:35:09.941" v="244" actId="26606"/>
          <ac:spMkLst>
            <pc:docMk/>
            <pc:sldMk cId="1294804150" sldId="259"/>
            <ac:spMk id="9" creationId="{987A0FBA-CC04-4256-A8EB-BB3C543E989C}"/>
          </ac:spMkLst>
        </pc:spChg>
        <pc:spChg chg="add">
          <ac:chgData name="Ariel Avshalom" userId="ad20b999a1aae67d" providerId="LiveId" clId="{33FF87F8-6DED-4DFB-947E-736263F61F58}" dt="2020-11-10T23:35:09.941" v="244" actId="26606"/>
          <ac:spMkLst>
            <pc:docMk/>
            <pc:sldMk cId="1294804150" sldId="259"/>
            <ac:spMk id="11" creationId="{F95E8271-D5FF-4A58-A151-6D825CF02D64}"/>
          </ac:spMkLst>
        </pc:spChg>
        <pc:spChg chg="add">
          <ac:chgData name="Ariel Avshalom" userId="ad20b999a1aae67d" providerId="LiveId" clId="{33FF87F8-6DED-4DFB-947E-736263F61F58}" dt="2020-11-10T23:35:09.941" v="244" actId="26606"/>
          <ac:spMkLst>
            <pc:docMk/>
            <pc:sldMk cId="1294804150" sldId="259"/>
            <ac:spMk id="13" creationId="{E65E7DAE-0831-45F9-BBA2-9BBD2E397C0B}"/>
          </ac:spMkLst>
        </pc:spChg>
        <pc:spChg chg="add">
          <ac:chgData name="Ariel Avshalom" userId="ad20b999a1aae67d" providerId="LiveId" clId="{33FF87F8-6DED-4DFB-947E-736263F61F58}" dt="2020-11-10T23:35:09.941" v="244" actId="26606"/>
          <ac:spMkLst>
            <pc:docMk/>
            <pc:sldMk cId="1294804150" sldId="259"/>
            <ac:spMk id="15" creationId="{F493E929-55A8-46F3-836C-1C37C8975B9D}"/>
          </ac:spMkLst>
        </pc:spChg>
        <pc:graphicFrameChg chg="add">
          <ac:chgData name="Ariel Avshalom" userId="ad20b999a1aae67d" providerId="LiveId" clId="{33FF87F8-6DED-4DFB-947E-736263F61F58}" dt="2020-11-10T23:35:09.941" v="244" actId="26606"/>
          <ac:graphicFrameMkLst>
            <pc:docMk/>
            <pc:sldMk cId="1294804150" sldId="259"/>
            <ac:graphicFrameMk id="5" creationId="{E8A88134-1C04-46E4-ABF9-35141DD50598}"/>
          </ac:graphicFrameMkLst>
        </pc:graphicFrameChg>
      </pc:sldChg>
      <pc:sldChg chg="modSp new modAnim">
        <pc:chgData name="Ariel Avshalom" userId="ad20b999a1aae67d" providerId="LiveId" clId="{33FF87F8-6DED-4DFB-947E-736263F61F58}" dt="2020-11-11T02:55:09.597" v="452" actId="33524"/>
        <pc:sldMkLst>
          <pc:docMk/>
          <pc:sldMk cId="3519792914" sldId="260"/>
        </pc:sldMkLst>
        <pc:spChg chg="mod">
          <ac:chgData name="Ariel Avshalom" userId="ad20b999a1aae67d" providerId="LiveId" clId="{33FF87F8-6DED-4DFB-947E-736263F61F58}" dt="2020-11-10T23:35:38.659" v="289" actId="20577"/>
          <ac:spMkLst>
            <pc:docMk/>
            <pc:sldMk cId="3519792914" sldId="260"/>
            <ac:spMk id="2" creationId="{58B01C11-C8B5-496B-9DF4-639DD9567FC7}"/>
          </ac:spMkLst>
        </pc:spChg>
        <pc:spChg chg="mod">
          <ac:chgData name="Ariel Avshalom" userId="ad20b999a1aae67d" providerId="LiveId" clId="{33FF87F8-6DED-4DFB-947E-736263F61F58}" dt="2020-11-11T02:55:09.597" v="452" actId="33524"/>
          <ac:spMkLst>
            <pc:docMk/>
            <pc:sldMk cId="3519792914" sldId="260"/>
            <ac:spMk id="3" creationId="{8BED1801-1DD9-4E0A-9880-675F7182A21B}"/>
          </ac:spMkLst>
        </pc:spChg>
      </pc:sldChg>
      <pc:sldChg chg="addSp modSp new mod setBg modAnim">
        <pc:chgData name="Ariel Avshalom" userId="ad20b999a1aae67d" providerId="LiveId" clId="{33FF87F8-6DED-4DFB-947E-736263F61F58}" dt="2020-11-17T23:21:23.916" v="666"/>
        <pc:sldMkLst>
          <pc:docMk/>
          <pc:sldMk cId="1923234972" sldId="261"/>
        </pc:sldMkLst>
        <pc:spChg chg="mod ord">
          <ac:chgData name="Ariel Avshalom" userId="ad20b999a1aae67d" providerId="LiveId" clId="{33FF87F8-6DED-4DFB-947E-736263F61F58}" dt="2020-11-17T23:18:18.725" v="487" actId="26606"/>
          <ac:spMkLst>
            <pc:docMk/>
            <pc:sldMk cId="1923234972" sldId="261"/>
            <ac:spMk id="2" creationId="{75CF3D2F-6203-4F16-AA61-1A8A81FD2295}"/>
          </ac:spMkLst>
        </pc:spChg>
        <pc:spChg chg="mod">
          <ac:chgData name="Ariel Avshalom" userId="ad20b999a1aae67d" providerId="LiveId" clId="{33FF87F8-6DED-4DFB-947E-736263F61F58}" dt="2020-11-17T23:21:04.754" v="664" actId="20577"/>
          <ac:spMkLst>
            <pc:docMk/>
            <pc:sldMk cId="1923234972" sldId="261"/>
            <ac:spMk id="3" creationId="{34F22D59-C96E-4684-BCDD-388DDDFC2F3B}"/>
          </ac:spMkLst>
        </pc:spChg>
        <pc:spChg chg="add">
          <ac:chgData name="Ariel Avshalom" userId="ad20b999a1aae67d" providerId="LiveId" clId="{33FF87F8-6DED-4DFB-947E-736263F61F58}" dt="2020-11-17T23:18:18.725" v="487" actId="26606"/>
          <ac:spMkLst>
            <pc:docMk/>
            <pc:sldMk cId="1923234972" sldId="261"/>
            <ac:spMk id="71" creationId="{987A0FBA-CC04-4256-A8EB-BB3C543E989C}"/>
          </ac:spMkLst>
        </pc:spChg>
        <pc:spChg chg="add">
          <ac:chgData name="Ariel Avshalom" userId="ad20b999a1aae67d" providerId="LiveId" clId="{33FF87F8-6DED-4DFB-947E-736263F61F58}" dt="2020-11-17T23:18:18.725" v="487" actId="26606"/>
          <ac:spMkLst>
            <pc:docMk/>
            <pc:sldMk cId="1923234972" sldId="261"/>
            <ac:spMk id="73" creationId="{3D065C6D-EB42-400B-99C4-D0ACE936F6C3}"/>
          </ac:spMkLst>
        </pc:spChg>
        <pc:spChg chg="add">
          <ac:chgData name="Ariel Avshalom" userId="ad20b999a1aae67d" providerId="LiveId" clId="{33FF87F8-6DED-4DFB-947E-736263F61F58}" dt="2020-11-17T23:18:18.725" v="487" actId="26606"/>
          <ac:spMkLst>
            <pc:docMk/>
            <pc:sldMk cId="1923234972" sldId="261"/>
            <ac:spMk id="75" creationId="{3362A0EA-3E81-4464-94B8-70BE5870EDC0}"/>
          </ac:spMkLst>
        </pc:spChg>
        <pc:picChg chg="add mod">
          <ac:chgData name="Ariel Avshalom" userId="ad20b999a1aae67d" providerId="LiveId" clId="{33FF87F8-6DED-4DFB-947E-736263F61F58}" dt="2020-11-17T23:18:18.725" v="487" actId="26606"/>
          <ac:picMkLst>
            <pc:docMk/>
            <pc:sldMk cId="1923234972" sldId="261"/>
            <ac:picMk id="1026" creationId="{10F7E714-DD0F-41E6-8894-FF32CA029398}"/>
          </ac:picMkLst>
        </pc:picChg>
      </pc:sldChg>
      <pc:sldChg chg="modSp new modAnim">
        <pc:chgData name="Ariel Avshalom" userId="ad20b999a1aae67d" providerId="LiveId" clId="{33FF87F8-6DED-4DFB-947E-736263F61F58}" dt="2020-11-17T23:27:33.611" v="908" actId="20577"/>
        <pc:sldMkLst>
          <pc:docMk/>
          <pc:sldMk cId="369754323" sldId="262"/>
        </pc:sldMkLst>
        <pc:spChg chg="mod">
          <ac:chgData name="Ariel Avshalom" userId="ad20b999a1aae67d" providerId="LiveId" clId="{33FF87F8-6DED-4DFB-947E-736263F61F58}" dt="2020-11-17T23:23:59.456" v="706" actId="20577"/>
          <ac:spMkLst>
            <pc:docMk/>
            <pc:sldMk cId="369754323" sldId="262"/>
            <ac:spMk id="2" creationId="{FC03458E-ABC4-49A2-B024-768B3571F875}"/>
          </ac:spMkLst>
        </pc:spChg>
        <pc:spChg chg="mod">
          <ac:chgData name="Ariel Avshalom" userId="ad20b999a1aae67d" providerId="LiveId" clId="{33FF87F8-6DED-4DFB-947E-736263F61F58}" dt="2020-11-17T23:27:33.611" v="908" actId="20577"/>
          <ac:spMkLst>
            <pc:docMk/>
            <pc:sldMk cId="369754323" sldId="262"/>
            <ac:spMk id="3" creationId="{81F30A1A-E8C4-417D-97F1-0FC7A6C206E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71E74-925C-4FF0-97D0-10DF3B146959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5B5C17-FE2F-45F7-B7DE-F6D515E2BE7A}">
      <dgm:prSet/>
      <dgm:spPr/>
      <dgm:t>
        <a:bodyPr/>
        <a:lstStyle/>
        <a:p>
          <a:r>
            <a:rPr lang="en-US"/>
            <a:t>Two graphs are isomorphic if there is a one-to-one correspondence between their vertices</a:t>
          </a:r>
        </a:p>
      </dgm:t>
    </dgm:pt>
    <dgm:pt modelId="{E833FD87-69D1-442D-8E79-9FC1A690C3F0}" type="parTrans" cxnId="{33989455-5AEF-4EFC-A278-22A118004E25}">
      <dgm:prSet/>
      <dgm:spPr/>
      <dgm:t>
        <a:bodyPr/>
        <a:lstStyle/>
        <a:p>
          <a:endParaRPr lang="en-US"/>
        </a:p>
      </dgm:t>
    </dgm:pt>
    <dgm:pt modelId="{1B9C02CD-4B6B-4C8D-BAEB-E49C0DF32683}" type="sibTrans" cxnId="{33989455-5AEF-4EFC-A278-22A118004E25}">
      <dgm:prSet/>
      <dgm:spPr/>
      <dgm:t>
        <a:bodyPr/>
        <a:lstStyle/>
        <a:p>
          <a:endParaRPr lang="en-US"/>
        </a:p>
      </dgm:t>
    </dgm:pt>
    <dgm:pt modelId="{0E5DC2A5-4081-4CFC-A5C4-F6E09D643C9A}">
      <dgm:prSet/>
      <dgm:spPr/>
      <dgm:t>
        <a:bodyPr/>
        <a:lstStyle/>
        <a:p>
          <a:r>
            <a:rPr lang="en-US"/>
            <a:t>The number of edges joining any two vertices is equal to the number of edges joining the corresponding vertices </a:t>
          </a:r>
        </a:p>
      </dgm:t>
    </dgm:pt>
    <dgm:pt modelId="{E28F0E85-9758-4AE3-8DCF-1631CCA0A9D1}" type="parTrans" cxnId="{2EA69753-F530-4756-84FE-B139A294E938}">
      <dgm:prSet/>
      <dgm:spPr/>
      <dgm:t>
        <a:bodyPr/>
        <a:lstStyle/>
        <a:p>
          <a:endParaRPr lang="en-US"/>
        </a:p>
      </dgm:t>
    </dgm:pt>
    <dgm:pt modelId="{A5EE2B19-8D21-4745-9B6F-BD5DF69F9F1A}" type="sibTrans" cxnId="{2EA69753-F530-4756-84FE-B139A294E938}">
      <dgm:prSet/>
      <dgm:spPr/>
      <dgm:t>
        <a:bodyPr/>
        <a:lstStyle/>
        <a:p>
          <a:endParaRPr lang="en-US"/>
        </a:p>
      </dgm:t>
    </dgm:pt>
    <dgm:pt modelId="{17FAFE9C-BD56-4A0E-B1B9-63A6CA9BB012}" type="pres">
      <dgm:prSet presAssocID="{B3C71E74-925C-4FF0-97D0-10DF3B146959}" presName="Name0" presStyleCnt="0">
        <dgm:presLayoutVars>
          <dgm:dir/>
          <dgm:animLvl val="lvl"/>
          <dgm:resizeHandles val="exact"/>
        </dgm:presLayoutVars>
      </dgm:prSet>
      <dgm:spPr/>
    </dgm:pt>
    <dgm:pt modelId="{072B8646-E607-4B8C-82A0-EBCC5F3EC262}" type="pres">
      <dgm:prSet presAssocID="{0E5DC2A5-4081-4CFC-A5C4-F6E09D643C9A}" presName="boxAndChildren" presStyleCnt="0"/>
      <dgm:spPr/>
    </dgm:pt>
    <dgm:pt modelId="{0AFEEF09-F0E6-47C0-979E-1B6647B3D1EA}" type="pres">
      <dgm:prSet presAssocID="{0E5DC2A5-4081-4CFC-A5C4-F6E09D643C9A}" presName="parentTextBox" presStyleLbl="node1" presStyleIdx="0" presStyleCnt="2"/>
      <dgm:spPr/>
    </dgm:pt>
    <dgm:pt modelId="{ECDE1210-5A16-4BC1-A764-C4D70C4E44A5}" type="pres">
      <dgm:prSet presAssocID="{1B9C02CD-4B6B-4C8D-BAEB-E49C0DF32683}" presName="sp" presStyleCnt="0"/>
      <dgm:spPr/>
    </dgm:pt>
    <dgm:pt modelId="{D1C64081-87A3-4C0B-B7BC-A1ECB15A7CFE}" type="pres">
      <dgm:prSet presAssocID="{C75B5C17-FE2F-45F7-B7DE-F6D515E2BE7A}" presName="arrowAndChildren" presStyleCnt="0"/>
      <dgm:spPr/>
    </dgm:pt>
    <dgm:pt modelId="{94FE6071-BCD2-4C06-B179-1785F9BCE6CB}" type="pres">
      <dgm:prSet presAssocID="{C75B5C17-FE2F-45F7-B7DE-F6D515E2BE7A}" presName="parentTextArrow" presStyleLbl="node1" presStyleIdx="1" presStyleCnt="2"/>
      <dgm:spPr/>
    </dgm:pt>
  </dgm:ptLst>
  <dgm:cxnLst>
    <dgm:cxn modelId="{CA29135F-0A21-46CA-9731-1DAF0F7ECA7F}" type="presOf" srcId="{B3C71E74-925C-4FF0-97D0-10DF3B146959}" destId="{17FAFE9C-BD56-4A0E-B1B9-63A6CA9BB012}" srcOrd="0" destOrd="0" presId="urn:microsoft.com/office/officeart/2005/8/layout/process4"/>
    <dgm:cxn modelId="{09937A48-02CD-4E6F-85C1-D4FA1C4362A5}" type="presOf" srcId="{0E5DC2A5-4081-4CFC-A5C4-F6E09D643C9A}" destId="{0AFEEF09-F0E6-47C0-979E-1B6647B3D1EA}" srcOrd="0" destOrd="0" presId="urn:microsoft.com/office/officeart/2005/8/layout/process4"/>
    <dgm:cxn modelId="{2EA69753-F530-4756-84FE-B139A294E938}" srcId="{B3C71E74-925C-4FF0-97D0-10DF3B146959}" destId="{0E5DC2A5-4081-4CFC-A5C4-F6E09D643C9A}" srcOrd="1" destOrd="0" parTransId="{E28F0E85-9758-4AE3-8DCF-1631CCA0A9D1}" sibTransId="{A5EE2B19-8D21-4745-9B6F-BD5DF69F9F1A}"/>
    <dgm:cxn modelId="{33989455-5AEF-4EFC-A278-22A118004E25}" srcId="{B3C71E74-925C-4FF0-97D0-10DF3B146959}" destId="{C75B5C17-FE2F-45F7-B7DE-F6D515E2BE7A}" srcOrd="0" destOrd="0" parTransId="{E833FD87-69D1-442D-8E79-9FC1A690C3F0}" sibTransId="{1B9C02CD-4B6B-4C8D-BAEB-E49C0DF32683}"/>
    <dgm:cxn modelId="{55F1EA9F-0956-41CB-8D30-2DFB11D27A3F}" type="presOf" srcId="{C75B5C17-FE2F-45F7-B7DE-F6D515E2BE7A}" destId="{94FE6071-BCD2-4C06-B179-1785F9BCE6CB}" srcOrd="0" destOrd="0" presId="urn:microsoft.com/office/officeart/2005/8/layout/process4"/>
    <dgm:cxn modelId="{99F0F378-6070-4AC6-815F-0FC6B4F46A68}" type="presParOf" srcId="{17FAFE9C-BD56-4A0E-B1B9-63A6CA9BB012}" destId="{072B8646-E607-4B8C-82A0-EBCC5F3EC262}" srcOrd="0" destOrd="0" presId="urn:microsoft.com/office/officeart/2005/8/layout/process4"/>
    <dgm:cxn modelId="{916B1EE3-2288-4F35-B88C-1B84E435D05C}" type="presParOf" srcId="{072B8646-E607-4B8C-82A0-EBCC5F3EC262}" destId="{0AFEEF09-F0E6-47C0-979E-1B6647B3D1EA}" srcOrd="0" destOrd="0" presId="urn:microsoft.com/office/officeart/2005/8/layout/process4"/>
    <dgm:cxn modelId="{802543CE-2EAE-4D38-9001-D48A7899C1AC}" type="presParOf" srcId="{17FAFE9C-BD56-4A0E-B1B9-63A6CA9BB012}" destId="{ECDE1210-5A16-4BC1-A764-C4D70C4E44A5}" srcOrd="1" destOrd="0" presId="urn:microsoft.com/office/officeart/2005/8/layout/process4"/>
    <dgm:cxn modelId="{C89E219B-E266-4AFF-8963-232ECD3BAED3}" type="presParOf" srcId="{17FAFE9C-BD56-4A0E-B1B9-63A6CA9BB012}" destId="{D1C64081-87A3-4C0B-B7BC-A1ECB15A7CFE}" srcOrd="2" destOrd="0" presId="urn:microsoft.com/office/officeart/2005/8/layout/process4"/>
    <dgm:cxn modelId="{67C38132-A220-4982-B2B8-9A9BF3E8D61D}" type="presParOf" srcId="{D1C64081-87A3-4C0B-B7BC-A1ECB15A7CFE}" destId="{94FE6071-BCD2-4C06-B179-1785F9BCE6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EEF09-F0E6-47C0-979E-1B6647B3D1EA}">
      <dsp:nvSpPr>
        <dsp:cNvPr id="0" name=""/>
        <dsp:cNvSpPr/>
      </dsp:nvSpPr>
      <dsp:spPr>
        <a:xfrm>
          <a:off x="0" y="3213481"/>
          <a:ext cx="6139252" cy="21083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number of edges joining any two vertices is equal to the number of edges joining the corresponding vertices </a:t>
          </a:r>
        </a:p>
      </dsp:txBody>
      <dsp:txXfrm>
        <a:off x="0" y="3213481"/>
        <a:ext cx="6139252" cy="2108391"/>
      </dsp:txXfrm>
    </dsp:sp>
    <dsp:sp modelId="{94FE6071-BCD2-4C06-B179-1785F9BCE6CB}">
      <dsp:nvSpPr>
        <dsp:cNvPr id="0" name=""/>
        <dsp:cNvSpPr/>
      </dsp:nvSpPr>
      <dsp:spPr>
        <a:xfrm rot="10800000">
          <a:off x="0" y="2400"/>
          <a:ext cx="6139252" cy="324270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Two graphs are isomorphic if there is a one-to-one correspondence between their vertices</a:t>
          </a:r>
        </a:p>
      </dsp:txBody>
      <dsp:txXfrm rot="10800000">
        <a:off x="0" y="2400"/>
        <a:ext cx="6139252" cy="2107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8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5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2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C5CX8drAtU" TargetMode="External"/><Relationship Id="rId2" Type="http://schemas.openxmlformats.org/officeDocument/2006/relationships/hyperlink" Target="https://www.youtube.com/watch?v=nZwSo4vfw6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gbK43jB4rQ" TargetMode="External"/><Relationship Id="rId5" Type="http://schemas.openxmlformats.org/officeDocument/2006/relationships/hyperlink" Target="https://www.youtube.com/watch?v=42-ws3bkrKM" TargetMode="External"/><Relationship Id="rId4" Type="http://schemas.openxmlformats.org/officeDocument/2006/relationships/hyperlink" Target="https://www.youtube.com/watch?v=ANY7X-_wp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et-started-with-graph-theory-2b4460eeafc" TargetMode="External"/><Relationship Id="rId2" Type="http://schemas.openxmlformats.org/officeDocument/2006/relationships/hyperlink" Target="http://www.kevlewis.com/projects/GraphAppl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3gt.com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A1CDD-A30C-4B64-BC87-BA2EAFDD7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Graphs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2CAE7-FAF1-4D90-9D87-B2BC8477F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CISC 3220 Lecture 9</a:t>
            </a:r>
            <a:endParaRPr lang="en-US"/>
          </a:p>
          <a:p>
            <a:pPr algn="l"/>
            <a:r>
              <a:rPr lang="en-US" dirty="0"/>
              <a:t>By Ariel Avshalom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00BFC-A1CF-419F-92F3-2103E16B9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4" r="18976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295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991-2168-4B7B-BFB0-2729332F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F1FE-2DA5-49B3-89B7-ACB48C11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a collection of edges and vertices</a:t>
            </a:r>
          </a:p>
          <a:p>
            <a:r>
              <a:rPr lang="en-US" dirty="0"/>
              <a:t>Each edge connects two vertices</a:t>
            </a:r>
          </a:p>
          <a:p>
            <a:r>
              <a:rPr lang="en-US" dirty="0"/>
              <a:t>Let’s look at one on OneNote now:</a:t>
            </a:r>
          </a:p>
        </p:txBody>
      </p:sp>
    </p:spTree>
    <p:extLst>
      <p:ext uri="{BB962C8B-B14F-4D97-AF65-F5344CB8AC3E}">
        <p14:creationId xmlns:p14="http://schemas.microsoft.com/office/powerpoint/2010/main" val="417620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B7FDE-B15B-403F-AC2C-7F9D08F7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130688"/>
            <a:ext cx="4571999" cy="135862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8467-6291-4C69-B22C-060A76A76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0" y="4571999"/>
            <a:ext cx="3810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Graphs can be drawn differently, but still be equivalent to one another: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7461F-E434-42DC-9A4A-757112E8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 drawings of the same graph</a:t>
            </a:r>
          </a:p>
        </p:txBody>
      </p:sp>
    </p:spTree>
    <p:extLst>
      <p:ext uri="{BB962C8B-B14F-4D97-AF65-F5344CB8AC3E}">
        <p14:creationId xmlns:p14="http://schemas.microsoft.com/office/powerpoint/2010/main" val="427614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93430-BE2F-4FE0-8EC7-6477B2E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Graph isomorphism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A88134-1C04-46E4-ABF9-35141DD50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720441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8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FE6071-BCD2-4C06-B179-1785F9BCE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4FE6071-BCD2-4C06-B179-1785F9BCE6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FEEF09-F0E6-47C0-979E-1B6647B3D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AFEEF09-F0E6-47C0-979E-1B6647B3D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1C11-C8B5-496B-9DF4-639DD956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some famous graph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1801-1DD9-4E0A-9880-675F7182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seven brides of Konigsberg</a:t>
            </a:r>
            <a:endParaRPr lang="en-US" dirty="0"/>
          </a:p>
          <a:p>
            <a:r>
              <a:rPr lang="en-US" dirty="0">
                <a:hlinkClick r:id="rId3"/>
              </a:rPr>
              <a:t>The traveling salesperson problem</a:t>
            </a:r>
            <a:endParaRPr lang="en-US" dirty="0"/>
          </a:p>
          <a:p>
            <a:r>
              <a:rPr lang="en-US" dirty="0">
                <a:hlinkClick r:id="rId4"/>
              </a:rPr>
              <a:t>The 4-color map problem</a:t>
            </a:r>
            <a:endParaRPr lang="en-US" dirty="0"/>
          </a:p>
          <a:p>
            <a:r>
              <a:rPr lang="en-US" dirty="0">
                <a:hlinkClick r:id="rId5"/>
              </a:rPr>
              <a:t>Here</a:t>
            </a:r>
            <a:r>
              <a:rPr lang="en-US" dirty="0"/>
              <a:t> are other good </a:t>
            </a:r>
            <a:r>
              <a:rPr lang="en-US" dirty="0">
                <a:hlinkClick r:id="rId6"/>
              </a:rPr>
              <a:t>videos</a:t>
            </a:r>
            <a:r>
              <a:rPr lang="en-US" dirty="0"/>
              <a:t> on the 4-color problem</a:t>
            </a:r>
          </a:p>
        </p:txBody>
      </p:sp>
    </p:spTree>
    <p:extLst>
      <p:ext uri="{BB962C8B-B14F-4D97-AF65-F5344CB8AC3E}">
        <p14:creationId xmlns:p14="http://schemas.microsoft.com/office/powerpoint/2010/main" val="351979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2D59-C96E-4684-BCDD-388DDDF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This graph is</a:t>
            </a:r>
          </a:p>
          <a:p>
            <a:pPr lvl="1"/>
            <a:r>
              <a:rPr lang="en-US" sz="2000" dirty="0"/>
              <a:t>Undirected</a:t>
            </a:r>
          </a:p>
          <a:p>
            <a:pPr lvl="1"/>
            <a:r>
              <a:rPr lang="en-US" sz="2000" dirty="0"/>
              <a:t>Contains 10 vertices </a:t>
            </a:r>
          </a:p>
          <a:p>
            <a:pPr lvl="1"/>
            <a:r>
              <a:rPr lang="en-US" sz="2000" dirty="0"/>
              <a:t>Contains 15 edges</a:t>
            </a:r>
          </a:p>
          <a:p>
            <a:pPr lvl="1"/>
            <a:r>
              <a:rPr lang="en-US" sz="2000" dirty="0"/>
              <a:t>Is 3-connected</a:t>
            </a:r>
          </a:p>
          <a:p>
            <a:pPr lvl="1"/>
            <a:r>
              <a:rPr lang="en-US" sz="2000" dirty="0"/>
              <a:t>Has a diameter of 2 </a:t>
            </a:r>
          </a:p>
          <a:p>
            <a:pPr lvl="1"/>
            <a:r>
              <a:rPr lang="en-US" sz="2000" dirty="0"/>
              <a:t>Is famous enough to have a wiki article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F3D2F-6203-4F16-AA61-1A8A81FD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Petersen Graph</a:t>
            </a:r>
          </a:p>
        </p:txBody>
      </p:sp>
      <p:pic>
        <p:nvPicPr>
          <p:cNvPr id="1026" name="Picture 2" descr="Petersen graph - Wikipedia">
            <a:extLst>
              <a:ext uri="{FF2B5EF4-FFF2-40B4-BE49-F238E27FC236}">
                <a16:creationId xmlns:a16="http://schemas.microsoft.com/office/drawing/2014/main" id="{10F7E714-DD0F-41E6-8894-FF32CA02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771525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23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458E-ABC4-49A2-B024-768B3571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graph editor and starter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0A1A-E8C4-417D-97F1-0FC7A6C2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this </a:t>
            </a:r>
            <a:r>
              <a:rPr lang="en-US" dirty="0">
                <a:hlinkClick r:id="rId2"/>
              </a:rPr>
              <a:t>graph editor</a:t>
            </a:r>
            <a:r>
              <a:rPr lang="en-US" dirty="0"/>
              <a:t> by a former CUNY student</a:t>
            </a:r>
          </a:p>
          <a:p>
            <a:r>
              <a:rPr lang="en-US" dirty="0"/>
              <a:t>We will go over this </a:t>
            </a:r>
            <a:r>
              <a:rPr lang="en-US" dirty="0">
                <a:hlinkClick r:id="rId3"/>
              </a:rPr>
              <a:t>brief introduction</a:t>
            </a:r>
            <a:r>
              <a:rPr lang="en-US" dirty="0"/>
              <a:t> graph theory now</a:t>
            </a:r>
          </a:p>
          <a:p>
            <a:r>
              <a:rPr lang="en-US" dirty="0"/>
              <a:t>Check out </a:t>
            </a:r>
            <a:r>
              <a:rPr lang="en-US" dirty="0">
                <a:hlinkClick r:id="rId4"/>
              </a:rPr>
              <a:t>D3’s graph theory</a:t>
            </a:r>
            <a:r>
              <a:rPr lang="en-US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36975432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2"/>
      </a:lt2>
      <a:accent1>
        <a:srgbClr val="E72972"/>
      </a:accent1>
      <a:accent2>
        <a:srgbClr val="D517AF"/>
      </a:accent2>
      <a:accent3>
        <a:srgbClr val="BD29E7"/>
      </a:accent3>
      <a:accent4>
        <a:srgbClr val="5E19D5"/>
      </a:accent4>
      <a:accent5>
        <a:srgbClr val="2933E7"/>
      </a:accent5>
      <a:accent6>
        <a:srgbClr val="1770D5"/>
      </a:accent6>
      <a:hlink>
        <a:srgbClr val="4E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Graphs Part 1</vt:lpstr>
      <vt:lpstr>What is a graph?</vt:lpstr>
      <vt:lpstr>Different drawings of the same graph</vt:lpstr>
      <vt:lpstr>Graph isomorphism</vt:lpstr>
      <vt:lpstr>Check out some famous graph problems</vt:lpstr>
      <vt:lpstr>Petersen Graph</vt:lpstr>
      <vt:lpstr>Online graph editor and starter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Part 1</dc:title>
  <dc:creator>Ariel Avshalom</dc:creator>
  <cp:lastModifiedBy>Ariel Avshalom</cp:lastModifiedBy>
  <cp:revision>1</cp:revision>
  <dcterms:created xsi:type="dcterms:W3CDTF">2020-11-17T23:18:18Z</dcterms:created>
  <dcterms:modified xsi:type="dcterms:W3CDTF">2020-11-17T23:28:56Z</dcterms:modified>
</cp:coreProperties>
</file>