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F3696-A557-42B9-BA55-52F5140436C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D38C7F-9F0B-4597-9069-6BE98238D055}">
      <dgm:prSet/>
      <dgm:spPr/>
      <dgm:t>
        <a:bodyPr/>
        <a:lstStyle/>
        <a:p>
          <a:r>
            <a:rPr lang="en-US" b="1" baseline="0" dirty="0"/>
            <a:t>It allows us to segue directly into today’s pattern: “Top K Elements”</a:t>
          </a:r>
          <a:endParaRPr lang="en-US" dirty="0"/>
        </a:p>
      </dgm:t>
    </dgm:pt>
    <dgm:pt modelId="{83A592E7-C757-4399-A924-14C63C4B862E}" type="parTrans" cxnId="{EAE49E46-086D-4E9B-A225-0716E6822A22}">
      <dgm:prSet/>
      <dgm:spPr/>
      <dgm:t>
        <a:bodyPr/>
        <a:lstStyle/>
        <a:p>
          <a:endParaRPr lang="en-US"/>
        </a:p>
      </dgm:t>
    </dgm:pt>
    <dgm:pt modelId="{00579211-E0A0-423D-BA23-8A35FFAB8C79}" type="sibTrans" cxnId="{EAE49E46-086D-4E9B-A225-0716E6822A22}">
      <dgm:prSet/>
      <dgm:spPr/>
      <dgm:t>
        <a:bodyPr/>
        <a:lstStyle/>
        <a:p>
          <a:endParaRPr lang="en-US"/>
        </a:p>
      </dgm:t>
    </dgm:pt>
    <dgm:pt modelId="{98DA447F-860F-468C-A73D-FE600A82FC19}">
      <dgm:prSet/>
      <dgm:spPr/>
      <dgm:t>
        <a:bodyPr/>
        <a:lstStyle/>
        <a:p>
          <a:r>
            <a:rPr lang="en-US" b="1" baseline="0"/>
            <a:t>In this pattern, you are given an unordered array and told to extract</a:t>
          </a:r>
          <a:endParaRPr lang="en-US"/>
        </a:p>
      </dgm:t>
    </dgm:pt>
    <dgm:pt modelId="{0963CF9A-C70F-4264-A729-96D7B39AAECB}" type="parTrans" cxnId="{451B7CCD-48B6-41A2-BC39-61652136F1B5}">
      <dgm:prSet/>
      <dgm:spPr/>
      <dgm:t>
        <a:bodyPr/>
        <a:lstStyle/>
        <a:p>
          <a:endParaRPr lang="en-US"/>
        </a:p>
      </dgm:t>
    </dgm:pt>
    <dgm:pt modelId="{230603AB-5A3D-47F5-8C3A-909A06CA20D8}" type="sibTrans" cxnId="{451B7CCD-48B6-41A2-BC39-61652136F1B5}">
      <dgm:prSet/>
      <dgm:spPr/>
      <dgm:t>
        <a:bodyPr/>
        <a:lstStyle/>
        <a:p>
          <a:endParaRPr lang="en-US"/>
        </a:p>
      </dgm:t>
    </dgm:pt>
    <dgm:pt modelId="{80D95125-EB97-4D22-86E8-BD75C38B685B}">
      <dgm:prSet/>
      <dgm:spPr/>
      <dgm:t>
        <a:bodyPr/>
        <a:lstStyle/>
        <a:p>
          <a:r>
            <a:rPr lang="en-US" b="1" baseline="0" dirty="0"/>
            <a:t>The kth largest value</a:t>
          </a:r>
          <a:endParaRPr lang="en-US" dirty="0"/>
        </a:p>
      </dgm:t>
    </dgm:pt>
    <dgm:pt modelId="{03FCB6BB-A35C-4493-857C-3A69191CBF4C}" type="parTrans" cxnId="{C4187BE3-D5DB-4A19-8266-6D2E18B25A62}">
      <dgm:prSet/>
      <dgm:spPr/>
      <dgm:t>
        <a:bodyPr/>
        <a:lstStyle/>
        <a:p>
          <a:endParaRPr lang="en-US"/>
        </a:p>
      </dgm:t>
    </dgm:pt>
    <dgm:pt modelId="{10AB42FA-ACE4-4819-8702-E5FB49E9416D}" type="sibTrans" cxnId="{C4187BE3-D5DB-4A19-8266-6D2E18B25A62}">
      <dgm:prSet/>
      <dgm:spPr/>
      <dgm:t>
        <a:bodyPr/>
        <a:lstStyle/>
        <a:p>
          <a:endParaRPr lang="en-US"/>
        </a:p>
      </dgm:t>
    </dgm:pt>
    <dgm:pt modelId="{65BD2508-E3D9-46CD-A8A8-56068237C3E0}">
      <dgm:prSet/>
      <dgm:spPr/>
      <dgm:t>
        <a:bodyPr/>
        <a:lstStyle/>
        <a:p>
          <a:r>
            <a:rPr lang="en-US" b="1" baseline="0" dirty="0"/>
            <a:t>K values around the median</a:t>
          </a:r>
          <a:endParaRPr lang="en-US" dirty="0"/>
        </a:p>
      </dgm:t>
    </dgm:pt>
    <dgm:pt modelId="{7E8B0D16-E066-433E-B918-56BF1B428F4C}" type="parTrans" cxnId="{5AEC0B7C-789E-4C58-9E40-F2D979315BD7}">
      <dgm:prSet/>
      <dgm:spPr/>
      <dgm:t>
        <a:bodyPr/>
        <a:lstStyle/>
        <a:p>
          <a:endParaRPr lang="en-US"/>
        </a:p>
      </dgm:t>
    </dgm:pt>
    <dgm:pt modelId="{CD69896A-1B8A-447F-B83B-5FCDFF1738CD}" type="sibTrans" cxnId="{5AEC0B7C-789E-4C58-9E40-F2D979315BD7}">
      <dgm:prSet/>
      <dgm:spPr/>
      <dgm:t>
        <a:bodyPr/>
        <a:lstStyle/>
        <a:p>
          <a:endParaRPr lang="en-US"/>
        </a:p>
      </dgm:t>
    </dgm:pt>
    <dgm:pt modelId="{3AF72D01-2293-43A9-BC25-0E1B8F4B2A4B}">
      <dgm:prSet/>
      <dgm:spPr/>
      <dgm:t>
        <a:bodyPr/>
        <a:lstStyle/>
        <a:p>
          <a:r>
            <a:rPr lang="en-US" b="1" baseline="0" dirty="0"/>
            <a:t>The k most frequent words</a:t>
          </a:r>
          <a:endParaRPr lang="en-US" dirty="0"/>
        </a:p>
      </dgm:t>
    </dgm:pt>
    <dgm:pt modelId="{CC5C8D46-FCE2-42F8-AE36-21E01AE7E819}" type="parTrans" cxnId="{7C30CF5C-4C03-4295-B357-E8A354793052}">
      <dgm:prSet/>
      <dgm:spPr/>
      <dgm:t>
        <a:bodyPr/>
        <a:lstStyle/>
        <a:p>
          <a:endParaRPr lang="en-US"/>
        </a:p>
      </dgm:t>
    </dgm:pt>
    <dgm:pt modelId="{90BE35B9-FB41-4CC0-B0EB-A5F3213CB839}" type="sibTrans" cxnId="{7C30CF5C-4C03-4295-B357-E8A354793052}">
      <dgm:prSet/>
      <dgm:spPr/>
      <dgm:t>
        <a:bodyPr/>
        <a:lstStyle/>
        <a:p>
          <a:endParaRPr lang="en-US"/>
        </a:p>
      </dgm:t>
    </dgm:pt>
    <dgm:pt modelId="{4988483E-2891-483B-9B89-E2F403D42AF0}">
      <dgm:prSet/>
      <dgm:spPr/>
      <dgm:t>
        <a:bodyPr/>
        <a:lstStyle/>
        <a:p>
          <a:r>
            <a:rPr lang="en-US" b="1" baseline="0" dirty="0"/>
            <a:t>The most traded stock of the day</a:t>
          </a:r>
          <a:endParaRPr lang="en-US" dirty="0"/>
        </a:p>
      </dgm:t>
    </dgm:pt>
    <dgm:pt modelId="{D02AD73D-274D-48D8-825A-C54645CD92D5}" type="parTrans" cxnId="{5324FCE4-C62F-41A6-AD5B-941C273DADFE}">
      <dgm:prSet/>
      <dgm:spPr/>
      <dgm:t>
        <a:bodyPr/>
        <a:lstStyle/>
        <a:p>
          <a:endParaRPr lang="en-US"/>
        </a:p>
      </dgm:t>
    </dgm:pt>
    <dgm:pt modelId="{38C8C2DE-D9E1-4810-9C31-A01150BEBC28}" type="sibTrans" cxnId="{5324FCE4-C62F-41A6-AD5B-941C273DADFE}">
      <dgm:prSet/>
      <dgm:spPr/>
      <dgm:t>
        <a:bodyPr/>
        <a:lstStyle/>
        <a:p>
          <a:endParaRPr lang="en-US"/>
        </a:p>
      </dgm:t>
    </dgm:pt>
    <dgm:pt modelId="{4DADDDBF-ECEF-4C10-860B-48E0DC21FA4D}" type="pres">
      <dgm:prSet presAssocID="{359F3696-A557-42B9-BA55-52F5140436C5}" presName="linear" presStyleCnt="0">
        <dgm:presLayoutVars>
          <dgm:animLvl val="lvl"/>
          <dgm:resizeHandles val="exact"/>
        </dgm:presLayoutVars>
      </dgm:prSet>
      <dgm:spPr/>
    </dgm:pt>
    <dgm:pt modelId="{A49F388D-18C3-4DCF-B800-C60B4824D854}" type="pres">
      <dgm:prSet presAssocID="{52D38C7F-9F0B-4597-9069-6BE98238D05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F2BB14-D1FF-477D-AAC6-77FAA8596910}" type="pres">
      <dgm:prSet presAssocID="{00579211-E0A0-423D-BA23-8A35FFAB8C79}" presName="spacer" presStyleCnt="0"/>
      <dgm:spPr/>
    </dgm:pt>
    <dgm:pt modelId="{D908A31C-80CF-4F96-A843-B8C5A7C8B448}" type="pres">
      <dgm:prSet presAssocID="{98DA447F-860F-468C-A73D-FE600A82FC1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B77469D-2A9C-4534-86EC-2FA257DF29BB}" type="pres">
      <dgm:prSet presAssocID="{98DA447F-860F-468C-A73D-FE600A82FC1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C30CF5C-4C03-4295-B357-E8A354793052}" srcId="{98DA447F-860F-468C-A73D-FE600A82FC19}" destId="{3AF72D01-2293-43A9-BC25-0E1B8F4B2A4B}" srcOrd="2" destOrd="0" parTransId="{CC5C8D46-FCE2-42F8-AE36-21E01AE7E819}" sibTransId="{90BE35B9-FB41-4CC0-B0EB-A5F3213CB839}"/>
    <dgm:cxn modelId="{8DE51C65-6CD2-4FBB-AB80-C42DEE07A4FE}" type="presOf" srcId="{98DA447F-860F-468C-A73D-FE600A82FC19}" destId="{D908A31C-80CF-4F96-A843-B8C5A7C8B448}" srcOrd="0" destOrd="0" presId="urn:microsoft.com/office/officeart/2005/8/layout/vList2"/>
    <dgm:cxn modelId="{EAE49E46-086D-4E9B-A225-0716E6822A22}" srcId="{359F3696-A557-42B9-BA55-52F5140436C5}" destId="{52D38C7F-9F0B-4597-9069-6BE98238D055}" srcOrd="0" destOrd="0" parTransId="{83A592E7-C757-4399-A924-14C63C4B862E}" sibTransId="{00579211-E0A0-423D-BA23-8A35FFAB8C79}"/>
    <dgm:cxn modelId="{AA80305A-8399-4F39-B3B8-3F48FD54B77E}" type="presOf" srcId="{65BD2508-E3D9-46CD-A8A8-56068237C3E0}" destId="{CB77469D-2A9C-4534-86EC-2FA257DF29BB}" srcOrd="0" destOrd="1" presId="urn:microsoft.com/office/officeart/2005/8/layout/vList2"/>
    <dgm:cxn modelId="{5AEC0B7C-789E-4C58-9E40-F2D979315BD7}" srcId="{98DA447F-860F-468C-A73D-FE600A82FC19}" destId="{65BD2508-E3D9-46CD-A8A8-56068237C3E0}" srcOrd="1" destOrd="0" parTransId="{7E8B0D16-E066-433E-B918-56BF1B428F4C}" sibTransId="{CD69896A-1B8A-447F-B83B-5FCDFF1738CD}"/>
    <dgm:cxn modelId="{5DD9F37E-76B0-42E1-9B3E-7A35475CCC6E}" type="presOf" srcId="{3AF72D01-2293-43A9-BC25-0E1B8F4B2A4B}" destId="{CB77469D-2A9C-4534-86EC-2FA257DF29BB}" srcOrd="0" destOrd="2" presId="urn:microsoft.com/office/officeart/2005/8/layout/vList2"/>
    <dgm:cxn modelId="{299386AB-749F-4758-8312-E9797AF6797E}" type="presOf" srcId="{359F3696-A557-42B9-BA55-52F5140436C5}" destId="{4DADDDBF-ECEF-4C10-860B-48E0DC21FA4D}" srcOrd="0" destOrd="0" presId="urn:microsoft.com/office/officeart/2005/8/layout/vList2"/>
    <dgm:cxn modelId="{F2ACCBB5-51C4-4EF0-A17A-DF90CFD3D605}" type="presOf" srcId="{4988483E-2891-483B-9B89-E2F403D42AF0}" destId="{CB77469D-2A9C-4534-86EC-2FA257DF29BB}" srcOrd="0" destOrd="3" presId="urn:microsoft.com/office/officeart/2005/8/layout/vList2"/>
    <dgm:cxn modelId="{451B7CCD-48B6-41A2-BC39-61652136F1B5}" srcId="{359F3696-A557-42B9-BA55-52F5140436C5}" destId="{98DA447F-860F-468C-A73D-FE600A82FC19}" srcOrd="1" destOrd="0" parTransId="{0963CF9A-C70F-4264-A729-96D7B39AAECB}" sibTransId="{230603AB-5A3D-47F5-8C3A-909A06CA20D8}"/>
    <dgm:cxn modelId="{0EDE50DB-636A-45E4-8DE6-FDAC8AAD053F}" type="presOf" srcId="{52D38C7F-9F0B-4597-9069-6BE98238D055}" destId="{A49F388D-18C3-4DCF-B800-C60B4824D854}" srcOrd="0" destOrd="0" presId="urn:microsoft.com/office/officeart/2005/8/layout/vList2"/>
    <dgm:cxn modelId="{B91E9AE2-88FD-41B8-90CC-BDE78AD834F0}" type="presOf" srcId="{80D95125-EB97-4D22-86E8-BD75C38B685B}" destId="{CB77469D-2A9C-4534-86EC-2FA257DF29BB}" srcOrd="0" destOrd="0" presId="urn:microsoft.com/office/officeart/2005/8/layout/vList2"/>
    <dgm:cxn modelId="{C4187BE3-D5DB-4A19-8266-6D2E18B25A62}" srcId="{98DA447F-860F-468C-A73D-FE600A82FC19}" destId="{80D95125-EB97-4D22-86E8-BD75C38B685B}" srcOrd="0" destOrd="0" parTransId="{03FCB6BB-A35C-4493-857C-3A69191CBF4C}" sibTransId="{10AB42FA-ACE4-4819-8702-E5FB49E9416D}"/>
    <dgm:cxn modelId="{5324FCE4-C62F-41A6-AD5B-941C273DADFE}" srcId="{98DA447F-860F-468C-A73D-FE600A82FC19}" destId="{4988483E-2891-483B-9B89-E2F403D42AF0}" srcOrd="3" destOrd="0" parTransId="{D02AD73D-274D-48D8-825A-C54645CD92D5}" sibTransId="{38C8C2DE-D9E1-4810-9C31-A01150BEBC28}"/>
    <dgm:cxn modelId="{4783E3C0-AB3E-4A77-96F7-51C33D608B55}" type="presParOf" srcId="{4DADDDBF-ECEF-4C10-860B-48E0DC21FA4D}" destId="{A49F388D-18C3-4DCF-B800-C60B4824D854}" srcOrd="0" destOrd="0" presId="urn:microsoft.com/office/officeart/2005/8/layout/vList2"/>
    <dgm:cxn modelId="{487C6D5E-2C56-48A7-92E8-9B03397C4FE5}" type="presParOf" srcId="{4DADDDBF-ECEF-4C10-860B-48E0DC21FA4D}" destId="{BBF2BB14-D1FF-477D-AAC6-77FAA8596910}" srcOrd="1" destOrd="0" presId="urn:microsoft.com/office/officeart/2005/8/layout/vList2"/>
    <dgm:cxn modelId="{FD2D59DB-37C8-4A12-8FA3-42C0D5C3D38B}" type="presParOf" srcId="{4DADDDBF-ECEF-4C10-860B-48E0DC21FA4D}" destId="{D908A31C-80CF-4F96-A843-B8C5A7C8B448}" srcOrd="2" destOrd="0" presId="urn:microsoft.com/office/officeart/2005/8/layout/vList2"/>
    <dgm:cxn modelId="{F283E0E5-535D-4397-8048-78A8D9B893B2}" type="presParOf" srcId="{4DADDDBF-ECEF-4C10-860B-48E0DC21FA4D}" destId="{CB77469D-2A9C-4534-86EC-2FA257DF29B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9B482D-B695-4FDB-B113-B6D50CD06B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4835BC-EFDA-44E1-B9BC-35EA05CC2488}">
      <dgm:prSet/>
      <dgm:spPr/>
      <dgm:t>
        <a:bodyPr/>
        <a:lstStyle/>
        <a:p>
          <a:r>
            <a:rPr lang="en-US" b="1" baseline="0"/>
            <a:t>Sort the array (O(nlogn)) or O(n^2) time)</a:t>
          </a:r>
          <a:endParaRPr lang="en-US"/>
        </a:p>
      </dgm:t>
    </dgm:pt>
    <dgm:pt modelId="{F7716F24-23FD-4186-8644-6D206B252D6C}" type="parTrans" cxnId="{D8B54071-00F6-4A1D-8B03-FB78D2B73F76}">
      <dgm:prSet/>
      <dgm:spPr/>
      <dgm:t>
        <a:bodyPr/>
        <a:lstStyle/>
        <a:p>
          <a:endParaRPr lang="en-US"/>
        </a:p>
      </dgm:t>
    </dgm:pt>
    <dgm:pt modelId="{7213AC0D-8383-439F-9DAE-AED152E5F6D2}" type="sibTrans" cxnId="{D8B54071-00F6-4A1D-8B03-FB78D2B73F76}">
      <dgm:prSet/>
      <dgm:spPr/>
      <dgm:t>
        <a:bodyPr/>
        <a:lstStyle/>
        <a:p>
          <a:endParaRPr lang="en-US"/>
        </a:p>
      </dgm:t>
    </dgm:pt>
    <dgm:pt modelId="{2A36D432-B929-4DEE-BB9B-82848BBE3DD2}">
      <dgm:prSet/>
      <dgm:spPr/>
      <dgm:t>
        <a:bodyPr/>
        <a:lstStyle/>
        <a:p>
          <a:r>
            <a:rPr lang="en-US" b="1" baseline="0" dirty="0"/>
            <a:t>Use bucket sort partitions or quicksort partitions (O(n) time if the right conditions are met or if you use the partition approach correctly)</a:t>
          </a:r>
          <a:endParaRPr lang="en-US" dirty="0"/>
        </a:p>
      </dgm:t>
    </dgm:pt>
    <dgm:pt modelId="{81792E5F-11E0-4716-8A57-914672DA65BF}" type="parTrans" cxnId="{227A9B11-D521-4523-9B93-374AC0813563}">
      <dgm:prSet/>
      <dgm:spPr/>
      <dgm:t>
        <a:bodyPr/>
        <a:lstStyle/>
        <a:p>
          <a:endParaRPr lang="en-US"/>
        </a:p>
      </dgm:t>
    </dgm:pt>
    <dgm:pt modelId="{116DB01B-9336-42BB-B531-3EF410053416}" type="sibTrans" cxnId="{227A9B11-D521-4523-9B93-374AC0813563}">
      <dgm:prSet/>
      <dgm:spPr/>
      <dgm:t>
        <a:bodyPr/>
        <a:lstStyle/>
        <a:p>
          <a:endParaRPr lang="en-US"/>
        </a:p>
      </dgm:t>
    </dgm:pt>
    <dgm:pt modelId="{37D929CE-EC60-4EF0-A812-3D87FBC78A84}">
      <dgm:prSet/>
      <dgm:spPr/>
      <dgm:t>
        <a:bodyPr/>
        <a:lstStyle/>
        <a:p>
          <a:r>
            <a:rPr lang="en-US" b="1" baseline="0"/>
            <a:t>Employing a heap (while it takes O(nlogn) time to implement, it is good for repeated requests like looking up the top 20 stocks traded in a day)</a:t>
          </a:r>
          <a:endParaRPr lang="en-US"/>
        </a:p>
      </dgm:t>
    </dgm:pt>
    <dgm:pt modelId="{E6396F62-527E-40B9-BA1E-BA531966AB2B}" type="parTrans" cxnId="{0888F194-D419-42E2-A9DA-224820C624B0}">
      <dgm:prSet/>
      <dgm:spPr/>
      <dgm:t>
        <a:bodyPr/>
        <a:lstStyle/>
        <a:p>
          <a:endParaRPr lang="en-US"/>
        </a:p>
      </dgm:t>
    </dgm:pt>
    <dgm:pt modelId="{7CB40841-11AB-4B16-BC6E-320FAD98F4DE}" type="sibTrans" cxnId="{0888F194-D419-42E2-A9DA-224820C624B0}">
      <dgm:prSet/>
      <dgm:spPr/>
      <dgm:t>
        <a:bodyPr/>
        <a:lstStyle/>
        <a:p>
          <a:endParaRPr lang="en-US"/>
        </a:p>
      </dgm:t>
    </dgm:pt>
    <dgm:pt modelId="{C209EEA0-0B9C-4AE1-88A2-FFC6513A8772}" type="pres">
      <dgm:prSet presAssocID="{DD9B482D-B695-4FDB-B113-B6D50CD06BDD}" presName="root" presStyleCnt="0">
        <dgm:presLayoutVars>
          <dgm:dir/>
          <dgm:resizeHandles val="exact"/>
        </dgm:presLayoutVars>
      </dgm:prSet>
      <dgm:spPr/>
    </dgm:pt>
    <dgm:pt modelId="{B7967D3C-23CA-4681-BFB8-7FEF75219D26}" type="pres">
      <dgm:prSet presAssocID="{DC4835BC-EFDA-44E1-B9BC-35EA05CC2488}" presName="compNode" presStyleCnt="0"/>
      <dgm:spPr/>
    </dgm:pt>
    <dgm:pt modelId="{20BC75F7-7651-4F66-936D-26851322E07E}" type="pres">
      <dgm:prSet presAssocID="{DC4835BC-EFDA-44E1-B9BC-35EA05CC2488}" presName="bgRect" presStyleLbl="bgShp" presStyleIdx="0" presStyleCnt="3"/>
      <dgm:spPr/>
    </dgm:pt>
    <dgm:pt modelId="{4BBAEE7F-3ADB-403A-AEB1-75ACAC18A3D6}" type="pres">
      <dgm:prSet presAssocID="{DC4835BC-EFDA-44E1-B9BC-35EA05CC24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2A2A2A9-D66F-47E9-B585-9E3406FCD8A7}" type="pres">
      <dgm:prSet presAssocID="{DC4835BC-EFDA-44E1-B9BC-35EA05CC2488}" presName="spaceRect" presStyleCnt="0"/>
      <dgm:spPr/>
    </dgm:pt>
    <dgm:pt modelId="{27DF9F25-A191-4DC1-9437-7275133D9899}" type="pres">
      <dgm:prSet presAssocID="{DC4835BC-EFDA-44E1-B9BC-35EA05CC2488}" presName="parTx" presStyleLbl="revTx" presStyleIdx="0" presStyleCnt="3">
        <dgm:presLayoutVars>
          <dgm:chMax val="0"/>
          <dgm:chPref val="0"/>
        </dgm:presLayoutVars>
      </dgm:prSet>
      <dgm:spPr/>
    </dgm:pt>
    <dgm:pt modelId="{ECC63269-8D10-4062-AC4E-0A385F97AA32}" type="pres">
      <dgm:prSet presAssocID="{7213AC0D-8383-439F-9DAE-AED152E5F6D2}" presName="sibTrans" presStyleCnt="0"/>
      <dgm:spPr/>
    </dgm:pt>
    <dgm:pt modelId="{F226605D-BB42-4A89-9716-105631B2C968}" type="pres">
      <dgm:prSet presAssocID="{2A36D432-B929-4DEE-BB9B-82848BBE3DD2}" presName="compNode" presStyleCnt="0"/>
      <dgm:spPr/>
    </dgm:pt>
    <dgm:pt modelId="{F901B8DA-9F1F-480B-8968-D37A1B55103D}" type="pres">
      <dgm:prSet presAssocID="{2A36D432-B929-4DEE-BB9B-82848BBE3DD2}" presName="bgRect" presStyleLbl="bgShp" presStyleIdx="1" presStyleCnt="3"/>
      <dgm:spPr/>
    </dgm:pt>
    <dgm:pt modelId="{F6F58DA0-5706-41E9-A0F9-2E2E7754432E}" type="pres">
      <dgm:prSet presAssocID="{2A36D432-B929-4DEE-BB9B-82848BBE3D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A09851B-C363-4778-B2F1-0A76A1F0C803}" type="pres">
      <dgm:prSet presAssocID="{2A36D432-B929-4DEE-BB9B-82848BBE3DD2}" presName="spaceRect" presStyleCnt="0"/>
      <dgm:spPr/>
    </dgm:pt>
    <dgm:pt modelId="{21C57E66-BBF0-4629-B16B-089234DFA8B3}" type="pres">
      <dgm:prSet presAssocID="{2A36D432-B929-4DEE-BB9B-82848BBE3DD2}" presName="parTx" presStyleLbl="revTx" presStyleIdx="1" presStyleCnt="3">
        <dgm:presLayoutVars>
          <dgm:chMax val="0"/>
          <dgm:chPref val="0"/>
        </dgm:presLayoutVars>
      </dgm:prSet>
      <dgm:spPr/>
    </dgm:pt>
    <dgm:pt modelId="{EE02F680-834A-4362-9397-1806FCE62634}" type="pres">
      <dgm:prSet presAssocID="{116DB01B-9336-42BB-B531-3EF410053416}" presName="sibTrans" presStyleCnt="0"/>
      <dgm:spPr/>
    </dgm:pt>
    <dgm:pt modelId="{EB8CD482-322D-4675-8DD2-44F622EFF362}" type="pres">
      <dgm:prSet presAssocID="{37D929CE-EC60-4EF0-A812-3D87FBC78A84}" presName="compNode" presStyleCnt="0"/>
      <dgm:spPr/>
    </dgm:pt>
    <dgm:pt modelId="{CCD9AEA8-0FE4-4F71-9E41-BEBFB3D978FC}" type="pres">
      <dgm:prSet presAssocID="{37D929CE-EC60-4EF0-A812-3D87FBC78A84}" presName="bgRect" presStyleLbl="bgShp" presStyleIdx="2" presStyleCnt="3"/>
      <dgm:spPr/>
    </dgm:pt>
    <dgm:pt modelId="{B477F418-0BFD-476B-8068-69D079AFC443}" type="pres">
      <dgm:prSet presAssocID="{37D929CE-EC60-4EF0-A812-3D87FBC78A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4A96564-21EF-4FD5-8286-EC2B603EA537}" type="pres">
      <dgm:prSet presAssocID="{37D929CE-EC60-4EF0-A812-3D87FBC78A84}" presName="spaceRect" presStyleCnt="0"/>
      <dgm:spPr/>
    </dgm:pt>
    <dgm:pt modelId="{97BDF92D-713A-45E4-B039-6979B78F6364}" type="pres">
      <dgm:prSet presAssocID="{37D929CE-EC60-4EF0-A812-3D87FBC78A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CC3103-1E49-4AF9-B9BC-0497C7A366A6}" type="presOf" srcId="{DD9B482D-B695-4FDB-B113-B6D50CD06BDD}" destId="{C209EEA0-0B9C-4AE1-88A2-FFC6513A8772}" srcOrd="0" destOrd="0" presId="urn:microsoft.com/office/officeart/2018/2/layout/IconVerticalSolidList"/>
    <dgm:cxn modelId="{227A9B11-D521-4523-9B93-374AC0813563}" srcId="{DD9B482D-B695-4FDB-B113-B6D50CD06BDD}" destId="{2A36D432-B929-4DEE-BB9B-82848BBE3DD2}" srcOrd="1" destOrd="0" parTransId="{81792E5F-11E0-4716-8A57-914672DA65BF}" sibTransId="{116DB01B-9336-42BB-B531-3EF410053416}"/>
    <dgm:cxn modelId="{D8B54071-00F6-4A1D-8B03-FB78D2B73F76}" srcId="{DD9B482D-B695-4FDB-B113-B6D50CD06BDD}" destId="{DC4835BC-EFDA-44E1-B9BC-35EA05CC2488}" srcOrd="0" destOrd="0" parTransId="{F7716F24-23FD-4186-8644-6D206B252D6C}" sibTransId="{7213AC0D-8383-439F-9DAE-AED152E5F6D2}"/>
    <dgm:cxn modelId="{66DB0C72-CEF6-4ACE-9AAB-F8386120ABDE}" type="presOf" srcId="{37D929CE-EC60-4EF0-A812-3D87FBC78A84}" destId="{97BDF92D-713A-45E4-B039-6979B78F6364}" srcOrd="0" destOrd="0" presId="urn:microsoft.com/office/officeart/2018/2/layout/IconVerticalSolidList"/>
    <dgm:cxn modelId="{EB732586-CF14-4117-BA38-30076E313716}" type="presOf" srcId="{2A36D432-B929-4DEE-BB9B-82848BBE3DD2}" destId="{21C57E66-BBF0-4629-B16B-089234DFA8B3}" srcOrd="0" destOrd="0" presId="urn:microsoft.com/office/officeart/2018/2/layout/IconVerticalSolidList"/>
    <dgm:cxn modelId="{0888F194-D419-42E2-A9DA-224820C624B0}" srcId="{DD9B482D-B695-4FDB-B113-B6D50CD06BDD}" destId="{37D929CE-EC60-4EF0-A812-3D87FBC78A84}" srcOrd="2" destOrd="0" parTransId="{E6396F62-527E-40B9-BA1E-BA531966AB2B}" sibTransId="{7CB40841-11AB-4B16-BC6E-320FAD98F4DE}"/>
    <dgm:cxn modelId="{6C2EC49B-4E03-43D8-B1C0-C3F0F38B8742}" type="presOf" srcId="{DC4835BC-EFDA-44E1-B9BC-35EA05CC2488}" destId="{27DF9F25-A191-4DC1-9437-7275133D9899}" srcOrd="0" destOrd="0" presId="urn:microsoft.com/office/officeart/2018/2/layout/IconVerticalSolidList"/>
    <dgm:cxn modelId="{0903155C-A83F-4E68-B8A7-ECB066D9E60E}" type="presParOf" srcId="{C209EEA0-0B9C-4AE1-88A2-FFC6513A8772}" destId="{B7967D3C-23CA-4681-BFB8-7FEF75219D26}" srcOrd="0" destOrd="0" presId="urn:microsoft.com/office/officeart/2018/2/layout/IconVerticalSolidList"/>
    <dgm:cxn modelId="{F04C61F4-0FD5-4B30-B870-6F143636447B}" type="presParOf" srcId="{B7967D3C-23CA-4681-BFB8-7FEF75219D26}" destId="{20BC75F7-7651-4F66-936D-26851322E07E}" srcOrd="0" destOrd="0" presId="urn:microsoft.com/office/officeart/2018/2/layout/IconVerticalSolidList"/>
    <dgm:cxn modelId="{0DDFE26B-E93D-41E8-B636-340C575A804E}" type="presParOf" srcId="{B7967D3C-23CA-4681-BFB8-7FEF75219D26}" destId="{4BBAEE7F-3ADB-403A-AEB1-75ACAC18A3D6}" srcOrd="1" destOrd="0" presId="urn:microsoft.com/office/officeart/2018/2/layout/IconVerticalSolidList"/>
    <dgm:cxn modelId="{69D26EA9-30FA-4097-B2DE-95214346F692}" type="presParOf" srcId="{B7967D3C-23CA-4681-BFB8-7FEF75219D26}" destId="{B2A2A2A9-D66F-47E9-B585-9E3406FCD8A7}" srcOrd="2" destOrd="0" presId="urn:microsoft.com/office/officeart/2018/2/layout/IconVerticalSolidList"/>
    <dgm:cxn modelId="{4AE0D8E8-8F99-43C8-A69D-4EEEBE9C79F1}" type="presParOf" srcId="{B7967D3C-23CA-4681-BFB8-7FEF75219D26}" destId="{27DF9F25-A191-4DC1-9437-7275133D9899}" srcOrd="3" destOrd="0" presId="urn:microsoft.com/office/officeart/2018/2/layout/IconVerticalSolidList"/>
    <dgm:cxn modelId="{1D93FBE0-1E12-4BAE-9143-2984C3CB5B5F}" type="presParOf" srcId="{C209EEA0-0B9C-4AE1-88A2-FFC6513A8772}" destId="{ECC63269-8D10-4062-AC4E-0A385F97AA32}" srcOrd="1" destOrd="0" presId="urn:microsoft.com/office/officeart/2018/2/layout/IconVerticalSolidList"/>
    <dgm:cxn modelId="{BF0C98B4-52C4-4C04-85F7-8FFDEFAA69CC}" type="presParOf" srcId="{C209EEA0-0B9C-4AE1-88A2-FFC6513A8772}" destId="{F226605D-BB42-4A89-9716-105631B2C968}" srcOrd="2" destOrd="0" presId="urn:microsoft.com/office/officeart/2018/2/layout/IconVerticalSolidList"/>
    <dgm:cxn modelId="{91088594-CA36-48A3-9734-C18C245AEC0A}" type="presParOf" srcId="{F226605D-BB42-4A89-9716-105631B2C968}" destId="{F901B8DA-9F1F-480B-8968-D37A1B55103D}" srcOrd="0" destOrd="0" presId="urn:microsoft.com/office/officeart/2018/2/layout/IconVerticalSolidList"/>
    <dgm:cxn modelId="{E70E6D23-1C99-4029-8A20-35BAFDCF4828}" type="presParOf" srcId="{F226605D-BB42-4A89-9716-105631B2C968}" destId="{F6F58DA0-5706-41E9-A0F9-2E2E7754432E}" srcOrd="1" destOrd="0" presId="urn:microsoft.com/office/officeart/2018/2/layout/IconVerticalSolidList"/>
    <dgm:cxn modelId="{BDDEC57E-A3A4-4926-9E53-74D619EFA031}" type="presParOf" srcId="{F226605D-BB42-4A89-9716-105631B2C968}" destId="{8A09851B-C363-4778-B2F1-0A76A1F0C803}" srcOrd="2" destOrd="0" presId="urn:microsoft.com/office/officeart/2018/2/layout/IconVerticalSolidList"/>
    <dgm:cxn modelId="{718197F6-C69C-4C3E-9CB6-3B74B1594C3A}" type="presParOf" srcId="{F226605D-BB42-4A89-9716-105631B2C968}" destId="{21C57E66-BBF0-4629-B16B-089234DFA8B3}" srcOrd="3" destOrd="0" presId="urn:microsoft.com/office/officeart/2018/2/layout/IconVerticalSolidList"/>
    <dgm:cxn modelId="{00686988-6BAB-49DB-A435-09563B890974}" type="presParOf" srcId="{C209EEA0-0B9C-4AE1-88A2-FFC6513A8772}" destId="{EE02F680-834A-4362-9397-1806FCE62634}" srcOrd="3" destOrd="0" presId="urn:microsoft.com/office/officeart/2018/2/layout/IconVerticalSolidList"/>
    <dgm:cxn modelId="{0E06E164-433D-425B-A342-AFAC1592C130}" type="presParOf" srcId="{C209EEA0-0B9C-4AE1-88A2-FFC6513A8772}" destId="{EB8CD482-322D-4675-8DD2-44F622EFF362}" srcOrd="4" destOrd="0" presId="urn:microsoft.com/office/officeart/2018/2/layout/IconVerticalSolidList"/>
    <dgm:cxn modelId="{10744898-9DAE-4D77-BAD4-A158F243E172}" type="presParOf" srcId="{EB8CD482-322D-4675-8DD2-44F622EFF362}" destId="{CCD9AEA8-0FE4-4F71-9E41-BEBFB3D978FC}" srcOrd="0" destOrd="0" presId="urn:microsoft.com/office/officeart/2018/2/layout/IconVerticalSolidList"/>
    <dgm:cxn modelId="{FDA525DA-A93E-46D6-B3DD-71D24AF338B0}" type="presParOf" srcId="{EB8CD482-322D-4675-8DD2-44F622EFF362}" destId="{B477F418-0BFD-476B-8068-69D079AFC443}" srcOrd="1" destOrd="0" presId="urn:microsoft.com/office/officeart/2018/2/layout/IconVerticalSolidList"/>
    <dgm:cxn modelId="{DCE67234-8E51-48B4-8A2E-F31B765784E0}" type="presParOf" srcId="{EB8CD482-322D-4675-8DD2-44F622EFF362}" destId="{04A96564-21EF-4FD5-8286-EC2B603EA537}" srcOrd="2" destOrd="0" presId="urn:microsoft.com/office/officeart/2018/2/layout/IconVerticalSolidList"/>
    <dgm:cxn modelId="{F1776B2D-CE83-40FC-B215-D440DE1202AA}" type="presParOf" srcId="{EB8CD482-322D-4675-8DD2-44F622EFF362}" destId="{97BDF92D-713A-45E4-B039-6979B78F63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2FC9B9-12AE-4D5C-9F03-E95BE9A6076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D67658-A14A-4CEB-BEA2-94A68D489666}">
      <dgm:prSet/>
      <dgm:spPr/>
      <dgm:t>
        <a:bodyPr/>
        <a:lstStyle/>
        <a:p>
          <a:r>
            <a:rPr lang="en-US" b="1" baseline="0"/>
            <a:t>You’d likely be expected to code your own sorting algorithm if you take this approach</a:t>
          </a:r>
          <a:endParaRPr lang="en-US"/>
        </a:p>
      </dgm:t>
    </dgm:pt>
    <dgm:pt modelId="{256B59DB-7EEF-41EB-88AC-75AE96A15491}" type="parTrans" cxnId="{2178D284-2B44-487A-A96B-E871168786AC}">
      <dgm:prSet/>
      <dgm:spPr/>
      <dgm:t>
        <a:bodyPr/>
        <a:lstStyle/>
        <a:p>
          <a:endParaRPr lang="en-US"/>
        </a:p>
      </dgm:t>
    </dgm:pt>
    <dgm:pt modelId="{296BEE7C-2B70-47C3-AA6A-58F1A77092E5}" type="sibTrans" cxnId="{2178D284-2B44-487A-A96B-E871168786AC}">
      <dgm:prSet/>
      <dgm:spPr/>
      <dgm:t>
        <a:bodyPr/>
        <a:lstStyle/>
        <a:p>
          <a:endParaRPr lang="en-US"/>
        </a:p>
      </dgm:t>
    </dgm:pt>
    <dgm:pt modelId="{B8DF7555-6BE4-4F94-813B-4E46937506A1}">
      <dgm:prSet/>
      <dgm:spPr/>
      <dgm:t>
        <a:bodyPr/>
        <a:lstStyle/>
        <a:p>
          <a:r>
            <a:rPr lang="en-US" b="1" baseline="0"/>
            <a:t>Sort the array</a:t>
          </a:r>
          <a:endParaRPr lang="en-US"/>
        </a:p>
      </dgm:t>
    </dgm:pt>
    <dgm:pt modelId="{2A0FA45C-E547-47B0-979B-AED462BDB72B}" type="parTrans" cxnId="{B37592C4-9453-4558-8457-82F3854B6B6C}">
      <dgm:prSet/>
      <dgm:spPr/>
      <dgm:t>
        <a:bodyPr/>
        <a:lstStyle/>
        <a:p>
          <a:endParaRPr lang="en-US"/>
        </a:p>
      </dgm:t>
    </dgm:pt>
    <dgm:pt modelId="{C2D8913B-EEE6-4C44-9D76-6D025993560A}" type="sibTrans" cxnId="{B37592C4-9453-4558-8457-82F3854B6B6C}">
      <dgm:prSet/>
      <dgm:spPr/>
      <dgm:t>
        <a:bodyPr/>
        <a:lstStyle/>
        <a:p>
          <a:endParaRPr lang="en-US"/>
        </a:p>
      </dgm:t>
    </dgm:pt>
    <dgm:pt modelId="{260C6376-CDFF-4B17-A0E7-F6018AEF52D5}">
      <dgm:prSet/>
      <dgm:spPr/>
      <dgm:t>
        <a:bodyPr/>
        <a:lstStyle/>
        <a:p>
          <a:r>
            <a:rPr lang="en-US" b="1" baseline="0"/>
            <a:t>Select the top 5 values</a:t>
          </a:r>
          <a:endParaRPr lang="en-US"/>
        </a:p>
      </dgm:t>
    </dgm:pt>
    <dgm:pt modelId="{FBC6D24E-16AB-4112-8C52-C1E8252D978B}" type="parTrans" cxnId="{1785C6A4-C549-4010-9561-BD595B386DB2}">
      <dgm:prSet/>
      <dgm:spPr/>
      <dgm:t>
        <a:bodyPr/>
        <a:lstStyle/>
        <a:p>
          <a:endParaRPr lang="en-US"/>
        </a:p>
      </dgm:t>
    </dgm:pt>
    <dgm:pt modelId="{B3FA39AE-DE62-4DD6-996F-D25E4F0D3E2B}" type="sibTrans" cxnId="{1785C6A4-C549-4010-9561-BD595B386DB2}">
      <dgm:prSet/>
      <dgm:spPr/>
      <dgm:t>
        <a:bodyPr/>
        <a:lstStyle/>
        <a:p>
          <a:endParaRPr lang="en-US"/>
        </a:p>
      </dgm:t>
    </dgm:pt>
    <dgm:pt modelId="{94F9F6E1-3B4F-42CA-AB4F-4812F99D9060}">
      <dgm:prSet/>
      <dgm:spPr/>
      <dgm:t>
        <a:bodyPr/>
        <a:lstStyle/>
        <a:p>
          <a:r>
            <a:rPr lang="en-US" b="1" baseline="0"/>
            <a:t>Is there a better way to do this without sorting the array?</a:t>
          </a:r>
          <a:endParaRPr lang="en-US"/>
        </a:p>
      </dgm:t>
    </dgm:pt>
    <dgm:pt modelId="{3B2B5EBC-29DE-48ED-B056-62E9A1F29CEC}" type="parTrans" cxnId="{4E3153E1-F359-4300-8AB0-25397F3C8208}">
      <dgm:prSet/>
      <dgm:spPr/>
      <dgm:t>
        <a:bodyPr/>
        <a:lstStyle/>
        <a:p>
          <a:endParaRPr lang="en-US"/>
        </a:p>
      </dgm:t>
    </dgm:pt>
    <dgm:pt modelId="{E5BAB5D0-CB99-4292-96AB-7307D6E06908}" type="sibTrans" cxnId="{4E3153E1-F359-4300-8AB0-25397F3C8208}">
      <dgm:prSet/>
      <dgm:spPr/>
      <dgm:t>
        <a:bodyPr/>
        <a:lstStyle/>
        <a:p>
          <a:endParaRPr lang="en-US"/>
        </a:p>
      </dgm:t>
    </dgm:pt>
    <dgm:pt modelId="{D954691D-A76E-4909-BE9A-AE3D83777FC9}" type="pres">
      <dgm:prSet presAssocID="{082FC9B9-12AE-4D5C-9F03-E95BE9A60768}" presName="outerComposite" presStyleCnt="0">
        <dgm:presLayoutVars>
          <dgm:chMax val="5"/>
          <dgm:dir/>
          <dgm:resizeHandles val="exact"/>
        </dgm:presLayoutVars>
      </dgm:prSet>
      <dgm:spPr/>
    </dgm:pt>
    <dgm:pt modelId="{9765E550-0FB0-42CD-BF9E-750481FEFD9A}" type="pres">
      <dgm:prSet presAssocID="{082FC9B9-12AE-4D5C-9F03-E95BE9A60768}" presName="dummyMaxCanvas" presStyleCnt="0">
        <dgm:presLayoutVars/>
      </dgm:prSet>
      <dgm:spPr/>
    </dgm:pt>
    <dgm:pt modelId="{06E4ACA3-5C4B-464D-A209-587D130365B9}" type="pres">
      <dgm:prSet presAssocID="{082FC9B9-12AE-4D5C-9F03-E95BE9A60768}" presName="FourNodes_1" presStyleLbl="node1" presStyleIdx="0" presStyleCnt="4">
        <dgm:presLayoutVars>
          <dgm:bulletEnabled val="1"/>
        </dgm:presLayoutVars>
      </dgm:prSet>
      <dgm:spPr/>
    </dgm:pt>
    <dgm:pt modelId="{20A4BE3C-4245-441A-803C-C79DB466641C}" type="pres">
      <dgm:prSet presAssocID="{082FC9B9-12AE-4D5C-9F03-E95BE9A60768}" presName="FourNodes_2" presStyleLbl="node1" presStyleIdx="1" presStyleCnt="4">
        <dgm:presLayoutVars>
          <dgm:bulletEnabled val="1"/>
        </dgm:presLayoutVars>
      </dgm:prSet>
      <dgm:spPr/>
    </dgm:pt>
    <dgm:pt modelId="{757EA86D-00A0-431C-8803-BC8137EE9AD4}" type="pres">
      <dgm:prSet presAssocID="{082FC9B9-12AE-4D5C-9F03-E95BE9A60768}" presName="FourNodes_3" presStyleLbl="node1" presStyleIdx="2" presStyleCnt="4">
        <dgm:presLayoutVars>
          <dgm:bulletEnabled val="1"/>
        </dgm:presLayoutVars>
      </dgm:prSet>
      <dgm:spPr/>
    </dgm:pt>
    <dgm:pt modelId="{CF04687B-4E49-43CA-9F17-737F2BCA8D60}" type="pres">
      <dgm:prSet presAssocID="{082FC9B9-12AE-4D5C-9F03-E95BE9A60768}" presName="FourNodes_4" presStyleLbl="node1" presStyleIdx="3" presStyleCnt="4">
        <dgm:presLayoutVars>
          <dgm:bulletEnabled val="1"/>
        </dgm:presLayoutVars>
      </dgm:prSet>
      <dgm:spPr/>
    </dgm:pt>
    <dgm:pt modelId="{3B3AB2BA-A5B4-4B14-A0AC-E1384D7BAFDB}" type="pres">
      <dgm:prSet presAssocID="{082FC9B9-12AE-4D5C-9F03-E95BE9A60768}" presName="FourConn_1-2" presStyleLbl="fgAccFollowNode1" presStyleIdx="0" presStyleCnt="3">
        <dgm:presLayoutVars>
          <dgm:bulletEnabled val="1"/>
        </dgm:presLayoutVars>
      </dgm:prSet>
      <dgm:spPr/>
    </dgm:pt>
    <dgm:pt modelId="{0A261EDB-FA57-4BDF-B4B0-8EDB41603641}" type="pres">
      <dgm:prSet presAssocID="{082FC9B9-12AE-4D5C-9F03-E95BE9A60768}" presName="FourConn_2-3" presStyleLbl="fgAccFollowNode1" presStyleIdx="1" presStyleCnt="3">
        <dgm:presLayoutVars>
          <dgm:bulletEnabled val="1"/>
        </dgm:presLayoutVars>
      </dgm:prSet>
      <dgm:spPr/>
    </dgm:pt>
    <dgm:pt modelId="{4E82336D-777E-4C64-A938-825DA533955E}" type="pres">
      <dgm:prSet presAssocID="{082FC9B9-12AE-4D5C-9F03-E95BE9A60768}" presName="FourConn_3-4" presStyleLbl="fgAccFollowNode1" presStyleIdx="2" presStyleCnt="3">
        <dgm:presLayoutVars>
          <dgm:bulletEnabled val="1"/>
        </dgm:presLayoutVars>
      </dgm:prSet>
      <dgm:spPr/>
    </dgm:pt>
    <dgm:pt modelId="{38077C60-E43F-4A42-B108-0BA0995BF762}" type="pres">
      <dgm:prSet presAssocID="{082FC9B9-12AE-4D5C-9F03-E95BE9A60768}" presName="FourNodes_1_text" presStyleLbl="node1" presStyleIdx="3" presStyleCnt="4">
        <dgm:presLayoutVars>
          <dgm:bulletEnabled val="1"/>
        </dgm:presLayoutVars>
      </dgm:prSet>
      <dgm:spPr/>
    </dgm:pt>
    <dgm:pt modelId="{76A71D08-CEEC-464B-8EBB-569B7A86C5FC}" type="pres">
      <dgm:prSet presAssocID="{082FC9B9-12AE-4D5C-9F03-E95BE9A60768}" presName="FourNodes_2_text" presStyleLbl="node1" presStyleIdx="3" presStyleCnt="4">
        <dgm:presLayoutVars>
          <dgm:bulletEnabled val="1"/>
        </dgm:presLayoutVars>
      </dgm:prSet>
      <dgm:spPr/>
    </dgm:pt>
    <dgm:pt modelId="{1996BFA8-096E-461C-9DF9-E0B6580024D8}" type="pres">
      <dgm:prSet presAssocID="{082FC9B9-12AE-4D5C-9F03-E95BE9A60768}" presName="FourNodes_3_text" presStyleLbl="node1" presStyleIdx="3" presStyleCnt="4">
        <dgm:presLayoutVars>
          <dgm:bulletEnabled val="1"/>
        </dgm:presLayoutVars>
      </dgm:prSet>
      <dgm:spPr/>
    </dgm:pt>
    <dgm:pt modelId="{35F4327E-D931-4E50-97E1-280B9CF3FE93}" type="pres">
      <dgm:prSet presAssocID="{082FC9B9-12AE-4D5C-9F03-E95BE9A6076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595EB06-2458-4ADC-8D8D-5D40D3FDC8B7}" type="presOf" srcId="{B8DF7555-6BE4-4F94-813B-4E46937506A1}" destId="{76A71D08-CEEC-464B-8EBB-569B7A86C5FC}" srcOrd="1" destOrd="0" presId="urn:microsoft.com/office/officeart/2005/8/layout/vProcess5"/>
    <dgm:cxn modelId="{9E1EF80D-2A4C-41DD-A2A3-F43C1AF1CC5B}" type="presOf" srcId="{C2D8913B-EEE6-4C44-9D76-6D025993560A}" destId="{0A261EDB-FA57-4BDF-B4B0-8EDB41603641}" srcOrd="0" destOrd="0" presId="urn:microsoft.com/office/officeart/2005/8/layout/vProcess5"/>
    <dgm:cxn modelId="{9A144B29-3F23-476B-84B7-52F0A338F523}" type="presOf" srcId="{260C6376-CDFF-4B17-A0E7-F6018AEF52D5}" destId="{1996BFA8-096E-461C-9DF9-E0B6580024D8}" srcOrd="1" destOrd="0" presId="urn:microsoft.com/office/officeart/2005/8/layout/vProcess5"/>
    <dgm:cxn modelId="{49C48560-42C5-40A6-844F-DA98D7F4557B}" type="presOf" srcId="{B3FA39AE-DE62-4DD6-996F-D25E4F0D3E2B}" destId="{4E82336D-777E-4C64-A938-825DA533955E}" srcOrd="0" destOrd="0" presId="urn:microsoft.com/office/officeart/2005/8/layout/vProcess5"/>
    <dgm:cxn modelId="{B91D2B64-6F04-45A0-ABF0-7DD991B1746B}" type="presOf" srcId="{38D67658-A14A-4CEB-BEA2-94A68D489666}" destId="{38077C60-E43F-4A42-B108-0BA0995BF762}" srcOrd="1" destOrd="0" presId="urn:microsoft.com/office/officeart/2005/8/layout/vProcess5"/>
    <dgm:cxn modelId="{3C44A44C-1309-4104-8D61-BC1395264430}" type="presOf" srcId="{94F9F6E1-3B4F-42CA-AB4F-4812F99D9060}" destId="{CF04687B-4E49-43CA-9F17-737F2BCA8D60}" srcOrd="0" destOrd="0" presId="urn:microsoft.com/office/officeart/2005/8/layout/vProcess5"/>
    <dgm:cxn modelId="{5E6A586E-F3B5-495A-B0D9-122D83DC53A7}" type="presOf" srcId="{B8DF7555-6BE4-4F94-813B-4E46937506A1}" destId="{20A4BE3C-4245-441A-803C-C79DB466641C}" srcOrd="0" destOrd="0" presId="urn:microsoft.com/office/officeart/2005/8/layout/vProcess5"/>
    <dgm:cxn modelId="{9DB21F52-98A1-4130-881D-DC04F71CA52A}" type="presOf" srcId="{296BEE7C-2B70-47C3-AA6A-58F1A77092E5}" destId="{3B3AB2BA-A5B4-4B14-A0AC-E1384D7BAFDB}" srcOrd="0" destOrd="0" presId="urn:microsoft.com/office/officeart/2005/8/layout/vProcess5"/>
    <dgm:cxn modelId="{9B013180-452C-49B2-B6E1-654F01D3B051}" type="presOf" srcId="{94F9F6E1-3B4F-42CA-AB4F-4812F99D9060}" destId="{35F4327E-D931-4E50-97E1-280B9CF3FE93}" srcOrd="1" destOrd="0" presId="urn:microsoft.com/office/officeart/2005/8/layout/vProcess5"/>
    <dgm:cxn modelId="{2178D284-2B44-487A-A96B-E871168786AC}" srcId="{082FC9B9-12AE-4D5C-9F03-E95BE9A60768}" destId="{38D67658-A14A-4CEB-BEA2-94A68D489666}" srcOrd="0" destOrd="0" parTransId="{256B59DB-7EEF-41EB-88AC-75AE96A15491}" sibTransId="{296BEE7C-2B70-47C3-AA6A-58F1A77092E5}"/>
    <dgm:cxn modelId="{95F7A789-7BA4-4B75-9B1F-DF964F39ACC3}" type="presOf" srcId="{38D67658-A14A-4CEB-BEA2-94A68D489666}" destId="{06E4ACA3-5C4B-464D-A209-587D130365B9}" srcOrd="0" destOrd="0" presId="urn:microsoft.com/office/officeart/2005/8/layout/vProcess5"/>
    <dgm:cxn modelId="{F0314EA3-6F9A-4065-A4D0-3E49EF59AC54}" type="presOf" srcId="{082FC9B9-12AE-4D5C-9F03-E95BE9A60768}" destId="{D954691D-A76E-4909-BE9A-AE3D83777FC9}" srcOrd="0" destOrd="0" presId="urn:microsoft.com/office/officeart/2005/8/layout/vProcess5"/>
    <dgm:cxn modelId="{1785C6A4-C549-4010-9561-BD595B386DB2}" srcId="{082FC9B9-12AE-4D5C-9F03-E95BE9A60768}" destId="{260C6376-CDFF-4B17-A0E7-F6018AEF52D5}" srcOrd="2" destOrd="0" parTransId="{FBC6D24E-16AB-4112-8C52-C1E8252D978B}" sibTransId="{B3FA39AE-DE62-4DD6-996F-D25E4F0D3E2B}"/>
    <dgm:cxn modelId="{B794ACC0-7CE2-4CE4-AC4B-F1B23EEF0630}" type="presOf" srcId="{260C6376-CDFF-4B17-A0E7-F6018AEF52D5}" destId="{757EA86D-00A0-431C-8803-BC8137EE9AD4}" srcOrd="0" destOrd="0" presId="urn:microsoft.com/office/officeart/2005/8/layout/vProcess5"/>
    <dgm:cxn modelId="{B37592C4-9453-4558-8457-82F3854B6B6C}" srcId="{082FC9B9-12AE-4D5C-9F03-E95BE9A60768}" destId="{B8DF7555-6BE4-4F94-813B-4E46937506A1}" srcOrd="1" destOrd="0" parTransId="{2A0FA45C-E547-47B0-979B-AED462BDB72B}" sibTransId="{C2D8913B-EEE6-4C44-9D76-6D025993560A}"/>
    <dgm:cxn modelId="{4E3153E1-F359-4300-8AB0-25397F3C8208}" srcId="{082FC9B9-12AE-4D5C-9F03-E95BE9A60768}" destId="{94F9F6E1-3B4F-42CA-AB4F-4812F99D9060}" srcOrd="3" destOrd="0" parTransId="{3B2B5EBC-29DE-48ED-B056-62E9A1F29CEC}" sibTransId="{E5BAB5D0-CB99-4292-96AB-7307D6E06908}"/>
    <dgm:cxn modelId="{2962B24E-6DDB-4961-BD42-EDDAFCD8EF83}" type="presParOf" srcId="{D954691D-A76E-4909-BE9A-AE3D83777FC9}" destId="{9765E550-0FB0-42CD-BF9E-750481FEFD9A}" srcOrd="0" destOrd="0" presId="urn:microsoft.com/office/officeart/2005/8/layout/vProcess5"/>
    <dgm:cxn modelId="{27322061-80FD-41A4-8C07-B7D03DB3E263}" type="presParOf" srcId="{D954691D-A76E-4909-BE9A-AE3D83777FC9}" destId="{06E4ACA3-5C4B-464D-A209-587D130365B9}" srcOrd="1" destOrd="0" presId="urn:microsoft.com/office/officeart/2005/8/layout/vProcess5"/>
    <dgm:cxn modelId="{5DBEF3DF-91CC-457B-9FA1-4A9269BFFF61}" type="presParOf" srcId="{D954691D-A76E-4909-BE9A-AE3D83777FC9}" destId="{20A4BE3C-4245-441A-803C-C79DB466641C}" srcOrd="2" destOrd="0" presId="urn:microsoft.com/office/officeart/2005/8/layout/vProcess5"/>
    <dgm:cxn modelId="{16ADF066-04AE-467C-8B0D-FF477A0BE41E}" type="presParOf" srcId="{D954691D-A76E-4909-BE9A-AE3D83777FC9}" destId="{757EA86D-00A0-431C-8803-BC8137EE9AD4}" srcOrd="3" destOrd="0" presId="urn:microsoft.com/office/officeart/2005/8/layout/vProcess5"/>
    <dgm:cxn modelId="{8113F17C-7CDD-4CDE-972D-FC56D0744C6B}" type="presParOf" srcId="{D954691D-A76E-4909-BE9A-AE3D83777FC9}" destId="{CF04687B-4E49-43CA-9F17-737F2BCA8D60}" srcOrd="4" destOrd="0" presId="urn:microsoft.com/office/officeart/2005/8/layout/vProcess5"/>
    <dgm:cxn modelId="{BA86FF5B-72C3-4F77-9C27-71166C0FCC0D}" type="presParOf" srcId="{D954691D-A76E-4909-BE9A-AE3D83777FC9}" destId="{3B3AB2BA-A5B4-4B14-A0AC-E1384D7BAFDB}" srcOrd="5" destOrd="0" presId="urn:microsoft.com/office/officeart/2005/8/layout/vProcess5"/>
    <dgm:cxn modelId="{B745E682-2D10-4B02-95CE-3C7360A2A821}" type="presParOf" srcId="{D954691D-A76E-4909-BE9A-AE3D83777FC9}" destId="{0A261EDB-FA57-4BDF-B4B0-8EDB41603641}" srcOrd="6" destOrd="0" presId="urn:microsoft.com/office/officeart/2005/8/layout/vProcess5"/>
    <dgm:cxn modelId="{3E11C449-96EB-4716-973D-AE825CB6DB16}" type="presParOf" srcId="{D954691D-A76E-4909-BE9A-AE3D83777FC9}" destId="{4E82336D-777E-4C64-A938-825DA533955E}" srcOrd="7" destOrd="0" presId="urn:microsoft.com/office/officeart/2005/8/layout/vProcess5"/>
    <dgm:cxn modelId="{5B32DF05-FA6C-4627-9117-26258B4F5924}" type="presParOf" srcId="{D954691D-A76E-4909-BE9A-AE3D83777FC9}" destId="{38077C60-E43F-4A42-B108-0BA0995BF762}" srcOrd="8" destOrd="0" presId="urn:microsoft.com/office/officeart/2005/8/layout/vProcess5"/>
    <dgm:cxn modelId="{40DA29BC-AD61-4D28-AF52-E1C411EF7A24}" type="presParOf" srcId="{D954691D-A76E-4909-BE9A-AE3D83777FC9}" destId="{76A71D08-CEEC-464B-8EBB-569B7A86C5FC}" srcOrd="9" destOrd="0" presId="urn:microsoft.com/office/officeart/2005/8/layout/vProcess5"/>
    <dgm:cxn modelId="{E97D4A04-172C-4F56-AE6D-A73F2BC392F8}" type="presParOf" srcId="{D954691D-A76E-4909-BE9A-AE3D83777FC9}" destId="{1996BFA8-096E-461C-9DF9-E0B6580024D8}" srcOrd="10" destOrd="0" presId="urn:microsoft.com/office/officeart/2005/8/layout/vProcess5"/>
    <dgm:cxn modelId="{A83DCE42-D563-4BED-A935-5D886C475D82}" type="presParOf" srcId="{D954691D-A76E-4909-BE9A-AE3D83777FC9}" destId="{35F4327E-D931-4E50-97E1-280B9CF3FE9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E3A34A-9C34-42C0-B64C-7358B24B6E1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9539BC-4B5F-473D-95DA-1B4DDEA44EDF}">
      <dgm:prSet/>
      <dgm:spPr/>
      <dgm:t>
        <a:bodyPr/>
        <a:lstStyle/>
        <a:p>
          <a:r>
            <a:rPr lang="en-US" b="1" baseline="0"/>
            <a:t>Create a max function and pop out values from the original array 5 times</a:t>
          </a:r>
          <a:endParaRPr lang="en-US"/>
        </a:p>
      </dgm:t>
    </dgm:pt>
    <dgm:pt modelId="{6BE363D0-B740-45DD-B92C-0C1C51519539}" type="parTrans" cxnId="{E44B211F-3656-408F-BA1A-2ECEE01A935A}">
      <dgm:prSet/>
      <dgm:spPr/>
      <dgm:t>
        <a:bodyPr/>
        <a:lstStyle/>
        <a:p>
          <a:endParaRPr lang="en-US"/>
        </a:p>
      </dgm:t>
    </dgm:pt>
    <dgm:pt modelId="{9F913ACD-0D4B-48CF-A20C-56B854A9A2EF}" type="sibTrans" cxnId="{E44B211F-3656-408F-BA1A-2ECEE01A935A}">
      <dgm:prSet/>
      <dgm:spPr/>
      <dgm:t>
        <a:bodyPr/>
        <a:lstStyle/>
        <a:p>
          <a:endParaRPr lang="en-US"/>
        </a:p>
      </dgm:t>
    </dgm:pt>
    <dgm:pt modelId="{FF95B29D-9F05-42B8-8A20-28BB39C789ED}">
      <dgm:prSet/>
      <dgm:spPr/>
      <dgm:t>
        <a:bodyPr/>
        <a:lstStyle/>
        <a:p>
          <a:r>
            <a:rPr lang="en-US" b="1" baseline="0"/>
            <a:t>Note that while this is O(n) for small values of k, this can be bad if k approaches n.</a:t>
          </a:r>
          <a:endParaRPr lang="en-US"/>
        </a:p>
      </dgm:t>
    </dgm:pt>
    <dgm:pt modelId="{29F02F3E-FF7C-4868-B786-B7F596B4FF99}" type="parTrans" cxnId="{411BF444-C7EC-406D-9D4C-2B3BA2F07FB4}">
      <dgm:prSet/>
      <dgm:spPr/>
      <dgm:t>
        <a:bodyPr/>
        <a:lstStyle/>
        <a:p>
          <a:endParaRPr lang="en-US"/>
        </a:p>
      </dgm:t>
    </dgm:pt>
    <dgm:pt modelId="{2ED79385-7D90-47B0-BD3A-E3D37EEB852C}" type="sibTrans" cxnId="{411BF444-C7EC-406D-9D4C-2B3BA2F07FB4}">
      <dgm:prSet/>
      <dgm:spPr/>
      <dgm:t>
        <a:bodyPr/>
        <a:lstStyle/>
        <a:p>
          <a:endParaRPr lang="en-US"/>
        </a:p>
      </dgm:t>
    </dgm:pt>
    <dgm:pt modelId="{654901D0-9F0F-4CC1-8491-7E4C01D683DB}" type="pres">
      <dgm:prSet presAssocID="{10E3A34A-9C34-42C0-B64C-7358B24B6E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8B4783-74E5-496F-836A-5D762A74B32F}" type="pres">
      <dgm:prSet presAssocID="{B59539BC-4B5F-473D-95DA-1B4DDEA44EDF}" presName="hierRoot1" presStyleCnt="0"/>
      <dgm:spPr/>
    </dgm:pt>
    <dgm:pt modelId="{0CC60D2E-3C37-4A25-B0CE-02C58AFB1800}" type="pres">
      <dgm:prSet presAssocID="{B59539BC-4B5F-473D-95DA-1B4DDEA44EDF}" presName="composite" presStyleCnt="0"/>
      <dgm:spPr/>
    </dgm:pt>
    <dgm:pt modelId="{234FC4A7-63F1-429F-84F5-69A8DC3936F5}" type="pres">
      <dgm:prSet presAssocID="{B59539BC-4B5F-473D-95DA-1B4DDEA44EDF}" presName="background" presStyleLbl="node0" presStyleIdx="0" presStyleCnt="2"/>
      <dgm:spPr/>
    </dgm:pt>
    <dgm:pt modelId="{C0E7232A-77FF-4774-A3BF-93DBF10A6FF0}" type="pres">
      <dgm:prSet presAssocID="{B59539BC-4B5F-473D-95DA-1B4DDEA44EDF}" presName="text" presStyleLbl="fgAcc0" presStyleIdx="0" presStyleCnt="2">
        <dgm:presLayoutVars>
          <dgm:chPref val="3"/>
        </dgm:presLayoutVars>
      </dgm:prSet>
      <dgm:spPr/>
    </dgm:pt>
    <dgm:pt modelId="{7D51FDF6-F972-4878-A08E-74C363C0431A}" type="pres">
      <dgm:prSet presAssocID="{B59539BC-4B5F-473D-95DA-1B4DDEA44EDF}" presName="hierChild2" presStyleCnt="0"/>
      <dgm:spPr/>
    </dgm:pt>
    <dgm:pt modelId="{F30AEFF1-E0B0-4C8C-9E86-66A0DB66B59D}" type="pres">
      <dgm:prSet presAssocID="{FF95B29D-9F05-42B8-8A20-28BB39C789ED}" presName="hierRoot1" presStyleCnt="0"/>
      <dgm:spPr/>
    </dgm:pt>
    <dgm:pt modelId="{647A6C6C-8C15-41BA-8281-7CB3FD7C1E3D}" type="pres">
      <dgm:prSet presAssocID="{FF95B29D-9F05-42B8-8A20-28BB39C789ED}" presName="composite" presStyleCnt="0"/>
      <dgm:spPr/>
    </dgm:pt>
    <dgm:pt modelId="{6DEFB3B5-AB76-4296-A20D-7A68961FB12A}" type="pres">
      <dgm:prSet presAssocID="{FF95B29D-9F05-42B8-8A20-28BB39C789ED}" presName="background" presStyleLbl="node0" presStyleIdx="1" presStyleCnt="2"/>
      <dgm:spPr/>
    </dgm:pt>
    <dgm:pt modelId="{976BEB90-E63B-453D-9FDA-AA66A850C04B}" type="pres">
      <dgm:prSet presAssocID="{FF95B29D-9F05-42B8-8A20-28BB39C789ED}" presName="text" presStyleLbl="fgAcc0" presStyleIdx="1" presStyleCnt="2">
        <dgm:presLayoutVars>
          <dgm:chPref val="3"/>
        </dgm:presLayoutVars>
      </dgm:prSet>
      <dgm:spPr/>
    </dgm:pt>
    <dgm:pt modelId="{17C5EAB6-EB33-461A-9088-560652416D09}" type="pres">
      <dgm:prSet presAssocID="{FF95B29D-9F05-42B8-8A20-28BB39C789ED}" presName="hierChild2" presStyleCnt="0"/>
      <dgm:spPr/>
    </dgm:pt>
  </dgm:ptLst>
  <dgm:cxnLst>
    <dgm:cxn modelId="{E44B211F-3656-408F-BA1A-2ECEE01A935A}" srcId="{10E3A34A-9C34-42C0-B64C-7358B24B6E14}" destId="{B59539BC-4B5F-473D-95DA-1B4DDEA44EDF}" srcOrd="0" destOrd="0" parTransId="{6BE363D0-B740-45DD-B92C-0C1C51519539}" sibTransId="{9F913ACD-0D4B-48CF-A20C-56B854A9A2EF}"/>
    <dgm:cxn modelId="{30FA2432-7DF2-464F-A654-B04522301A6E}" type="presOf" srcId="{FF95B29D-9F05-42B8-8A20-28BB39C789ED}" destId="{976BEB90-E63B-453D-9FDA-AA66A850C04B}" srcOrd="0" destOrd="0" presId="urn:microsoft.com/office/officeart/2005/8/layout/hierarchy1"/>
    <dgm:cxn modelId="{411BF444-C7EC-406D-9D4C-2B3BA2F07FB4}" srcId="{10E3A34A-9C34-42C0-B64C-7358B24B6E14}" destId="{FF95B29D-9F05-42B8-8A20-28BB39C789ED}" srcOrd="1" destOrd="0" parTransId="{29F02F3E-FF7C-4868-B786-B7F596B4FF99}" sibTransId="{2ED79385-7D90-47B0-BD3A-E3D37EEB852C}"/>
    <dgm:cxn modelId="{9B9CE390-96C6-4D86-A211-A9B765754BAE}" type="presOf" srcId="{B59539BC-4B5F-473D-95DA-1B4DDEA44EDF}" destId="{C0E7232A-77FF-4774-A3BF-93DBF10A6FF0}" srcOrd="0" destOrd="0" presId="urn:microsoft.com/office/officeart/2005/8/layout/hierarchy1"/>
    <dgm:cxn modelId="{0B320DF7-F948-41F9-AEBE-D8A3A8740B33}" type="presOf" srcId="{10E3A34A-9C34-42C0-B64C-7358B24B6E14}" destId="{654901D0-9F0F-4CC1-8491-7E4C01D683DB}" srcOrd="0" destOrd="0" presId="urn:microsoft.com/office/officeart/2005/8/layout/hierarchy1"/>
    <dgm:cxn modelId="{7A0DDA9D-4F07-4EA1-8D7D-6B8BADA4F998}" type="presParOf" srcId="{654901D0-9F0F-4CC1-8491-7E4C01D683DB}" destId="{988B4783-74E5-496F-836A-5D762A74B32F}" srcOrd="0" destOrd="0" presId="urn:microsoft.com/office/officeart/2005/8/layout/hierarchy1"/>
    <dgm:cxn modelId="{FBA0F6B0-6FBB-4B6D-8865-8A8A95C33614}" type="presParOf" srcId="{988B4783-74E5-496F-836A-5D762A74B32F}" destId="{0CC60D2E-3C37-4A25-B0CE-02C58AFB1800}" srcOrd="0" destOrd="0" presId="urn:microsoft.com/office/officeart/2005/8/layout/hierarchy1"/>
    <dgm:cxn modelId="{888C997E-F376-47B9-BF82-DF5FEB88F9BF}" type="presParOf" srcId="{0CC60D2E-3C37-4A25-B0CE-02C58AFB1800}" destId="{234FC4A7-63F1-429F-84F5-69A8DC3936F5}" srcOrd="0" destOrd="0" presId="urn:microsoft.com/office/officeart/2005/8/layout/hierarchy1"/>
    <dgm:cxn modelId="{BCF25401-72FB-4E67-9BD5-C7DDCB783D82}" type="presParOf" srcId="{0CC60D2E-3C37-4A25-B0CE-02C58AFB1800}" destId="{C0E7232A-77FF-4774-A3BF-93DBF10A6FF0}" srcOrd="1" destOrd="0" presId="urn:microsoft.com/office/officeart/2005/8/layout/hierarchy1"/>
    <dgm:cxn modelId="{C81C0053-B53D-4044-89F2-C0D6E44DB0D2}" type="presParOf" srcId="{988B4783-74E5-496F-836A-5D762A74B32F}" destId="{7D51FDF6-F972-4878-A08E-74C363C0431A}" srcOrd="1" destOrd="0" presId="urn:microsoft.com/office/officeart/2005/8/layout/hierarchy1"/>
    <dgm:cxn modelId="{773E063D-E537-42C1-9F62-28AB07B4F713}" type="presParOf" srcId="{654901D0-9F0F-4CC1-8491-7E4C01D683DB}" destId="{F30AEFF1-E0B0-4C8C-9E86-66A0DB66B59D}" srcOrd="1" destOrd="0" presId="urn:microsoft.com/office/officeart/2005/8/layout/hierarchy1"/>
    <dgm:cxn modelId="{F9B581B3-A9FD-442D-B42E-1A47183E931F}" type="presParOf" srcId="{F30AEFF1-E0B0-4C8C-9E86-66A0DB66B59D}" destId="{647A6C6C-8C15-41BA-8281-7CB3FD7C1E3D}" srcOrd="0" destOrd="0" presId="urn:microsoft.com/office/officeart/2005/8/layout/hierarchy1"/>
    <dgm:cxn modelId="{C1ECF05C-A265-43CA-8B11-B6FA0E71A4AF}" type="presParOf" srcId="{647A6C6C-8C15-41BA-8281-7CB3FD7C1E3D}" destId="{6DEFB3B5-AB76-4296-A20D-7A68961FB12A}" srcOrd="0" destOrd="0" presId="urn:microsoft.com/office/officeart/2005/8/layout/hierarchy1"/>
    <dgm:cxn modelId="{07FEDD9C-1FE2-4B97-AB18-1470285D49E9}" type="presParOf" srcId="{647A6C6C-8C15-41BA-8281-7CB3FD7C1E3D}" destId="{976BEB90-E63B-453D-9FDA-AA66A850C04B}" srcOrd="1" destOrd="0" presId="urn:microsoft.com/office/officeart/2005/8/layout/hierarchy1"/>
    <dgm:cxn modelId="{336A3133-3B63-4C3F-BEEE-C0D070E827A8}" type="presParOf" srcId="{F30AEFF1-E0B0-4C8C-9E86-66A0DB66B59D}" destId="{17C5EAB6-EB33-461A-9088-560652416D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F388D-18C3-4DCF-B800-C60B4824D854}">
      <dsp:nvSpPr>
        <dsp:cNvPr id="0" name=""/>
        <dsp:cNvSpPr/>
      </dsp:nvSpPr>
      <dsp:spPr>
        <a:xfrm>
          <a:off x="0" y="28245"/>
          <a:ext cx="6383102" cy="1630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baseline="0" dirty="0"/>
            <a:t>It allows us to segue directly into today’s pattern: “Top K Elements”</a:t>
          </a:r>
          <a:endParaRPr lang="en-US" sz="4100" kern="1200" dirty="0"/>
        </a:p>
      </dsp:txBody>
      <dsp:txXfrm>
        <a:off x="79618" y="107863"/>
        <a:ext cx="6223866" cy="1471744"/>
      </dsp:txXfrm>
    </dsp:sp>
    <dsp:sp modelId="{D908A31C-80CF-4F96-A843-B8C5A7C8B448}">
      <dsp:nvSpPr>
        <dsp:cNvPr id="0" name=""/>
        <dsp:cNvSpPr/>
      </dsp:nvSpPr>
      <dsp:spPr>
        <a:xfrm>
          <a:off x="0" y="1777305"/>
          <a:ext cx="6383102" cy="1630980"/>
        </a:xfrm>
        <a:prstGeom prst="roundRect">
          <a:avLst/>
        </a:prstGeom>
        <a:solidFill>
          <a:schemeClr val="accent2">
            <a:hueOff val="-1496913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baseline="0"/>
            <a:t>In this pattern, you are given an unordered array and told to extract</a:t>
          </a:r>
          <a:endParaRPr lang="en-US" sz="4100" kern="1200"/>
        </a:p>
      </dsp:txBody>
      <dsp:txXfrm>
        <a:off x="79618" y="1856923"/>
        <a:ext cx="6223866" cy="1471744"/>
      </dsp:txXfrm>
    </dsp:sp>
    <dsp:sp modelId="{CB77469D-2A9C-4534-86EC-2FA257DF29BB}">
      <dsp:nvSpPr>
        <dsp:cNvPr id="0" name=""/>
        <dsp:cNvSpPr/>
      </dsp:nvSpPr>
      <dsp:spPr>
        <a:xfrm>
          <a:off x="0" y="3408285"/>
          <a:ext cx="6383102" cy="216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 baseline="0" dirty="0"/>
            <a:t>The kth largest value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 baseline="0" dirty="0"/>
            <a:t>K values around the median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 baseline="0" dirty="0"/>
            <a:t>The k most frequent words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 baseline="0" dirty="0"/>
            <a:t>The most traded stock of the day</a:t>
          </a:r>
          <a:endParaRPr lang="en-US" sz="3200" kern="1200" dirty="0"/>
        </a:p>
      </dsp:txBody>
      <dsp:txXfrm>
        <a:off x="0" y="3408285"/>
        <a:ext cx="6383102" cy="2164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C75F7-7651-4F66-936D-26851322E07E}">
      <dsp:nvSpPr>
        <dsp:cNvPr id="0" name=""/>
        <dsp:cNvSpPr/>
      </dsp:nvSpPr>
      <dsp:spPr>
        <a:xfrm>
          <a:off x="0" y="683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AEE7F-3ADB-403A-AEB1-75ACAC18A3D6}">
      <dsp:nvSpPr>
        <dsp:cNvPr id="0" name=""/>
        <dsp:cNvSpPr/>
      </dsp:nvSpPr>
      <dsp:spPr>
        <a:xfrm>
          <a:off x="483943" y="360641"/>
          <a:ext cx="879897" cy="879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F9F25-A191-4DC1-9437-7275133D9899}">
      <dsp:nvSpPr>
        <dsp:cNvPr id="0" name=""/>
        <dsp:cNvSpPr/>
      </dsp:nvSpPr>
      <dsp:spPr>
        <a:xfrm>
          <a:off x="1847785" y="683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Sort the array (O(nlogn)) or O(n^2) time)</a:t>
          </a:r>
          <a:endParaRPr lang="en-US" sz="2500" kern="1200"/>
        </a:p>
      </dsp:txBody>
      <dsp:txXfrm>
        <a:off x="1847785" y="683"/>
        <a:ext cx="4535316" cy="1599813"/>
      </dsp:txXfrm>
    </dsp:sp>
    <dsp:sp modelId="{F901B8DA-9F1F-480B-8968-D37A1B55103D}">
      <dsp:nvSpPr>
        <dsp:cNvPr id="0" name=""/>
        <dsp:cNvSpPr/>
      </dsp:nvSpPr>
      <dsp:spPr>
        <a:xfrm>
          <a:off x="0" y="2000451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58DA0-5706-41E9-A0F9-2E2E7754432E}">
      <dsp:nvSpPr>
        <dsp:cNvPr id="0" name=""/>
        <dsp:cNvSpPr/>
      </dsp:nvSpPr>
      <dsp:spPr>
        <a:xfrm>
          <a:off x="483943" y="2360409"/>
          <a:ext cx="879897" cy="879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57E66-BBF0-4629-B16B-089234DFA8B3}">
      <dsp:nvSpPr>
        <dsp:cNvPr id="0" name=""/>
        <dsp:cNvSpPr/>
      </dsp:nvSpPr>
      <dsp:spPr>
        <a:xfrm>
          <a:off x="1847785" y="2000451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 dirty="0"/>
            <a:t>Use bucket sort partitions or quicksort partitions (O(n) time if the right conditions are met or if you use the partition approach correctly)</a:t>
          </a:r>
          <a:endParaRPr lang="en-US" sz="2500" kern="1200" dirty="0"/>
        </a:p>
      </dsp:txBody>
      <dsp:txXfrm>
        <a:off x="1847785" y="2000451"/>
        <a:ext cx="4535316" cy="1599813"/>
      </dsp:txXfrm>
    </dsp:sp>
    <dsp:sp modelId="{CCD9AEA8-0FE4-4F71-9E41-BEBFB3D978FC}">
      <dsp:nvSpPr>
        <dsp:cNvPr id="0" name=""/>
        <dsp:cNvSpPr/>
      </dsp:nvSpPr>
      <dsp:spPr>
        <a:xfrm>
          <a:off x="0" y="4000218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7F418-0BFD-476B-8068-69D079AFC443}">
      <dsp:nvSpPr>
        <dsp:cNvPr id="0" name=""/>
        <dsp:cNvSpPr/>
      </dsp:nvSpPr>
      <dsp:spPr>
        <a:xfrm>
          <a:off x="483943" y="4360176"/>
          <a:ext cx="879897" cy="879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DF92D-713A-45E4-B039-6979B78F6364}">
      <dsp:nvSpPr>
        <dsp:cNvPr id="0" name=""/>
        <dsp:cNvSpPr/>
      </dsp:nvSpPr>
      <dsp:spPr>
        <a:xfrm>
          <a:off x="1847785" y="4000218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/>
            <a:t>Employing a heap (while it takes O(nlogn) time to implement, it is good for repeated requests like looking up the top 20 stocks traded in a day)</a:t>
          </a:r>
          <a:endParaRPr lang="en-US" sz="2500" kern="1200"/>
        </a:p>
      </dsp:txBody>
      <dsp:txXfrm>
        <a:off x="1847785" y="4000218"/>
        <a:ext cx="4535316" cy="1599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4ACA3-5C4B-464D-A209-587D130365B9}">
      <dsp:nvSpPr>
        <dsp:cNvPr id="0" name=""/>
        <dsp:cNvSpPr/>
      </dsp:nvSpPr>
      <dsp:spPr>
        <a:xfrm>
          <a:off x="0" y="0"/>
          <a:ext cx="5106481" cy="12321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/>
            <a:t>You’d likely be expected to code your own sorting algorithm if you take this approach</a:t>
          </a:r>
          <a:endParaRPr lang="en-US" sz="2700" kern="1200"/>
        </a:p>
      </dsp:txBody>
      <dsp:txXfrm>
        <a:off x="36089" y="36089"/>
        <a:ext cx="3672769" cy="1159979"/>
      </dsp:txXfrm>
    </dsp:sp>
    <dsp:sp modelId="{20A4BE3C-4245-441A-803C-C79DB466641C}">
      <dsp:nvSpPr>
        <dsp:cNvPr id="0" name=""/>
        <dsp:cNvSpPr/>
      </dsp:nvSpPr>
      <dsp:spPr>
        <a:xfrm>
          <a:off x="427667" y="1456186"/>
          <a:ext cx="5106481" cy="1232157"/>
        </a:xfrm>
        <a:prstGeom prst="roundRect">
          <a:avLst>
            <a:gd name="adj" fmla="val 10000"/>
          </a:avLst>
        </a:prstGeom>
        <a:solidFill>
          <a:schemeClr val="accent2">
            <a:hueOff val="-498971"/>
            <a:satOff val="-225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/>
            <a:t>Sort the array</a:t>
          </a:r>
          <a:endParaRPr lang="en-US" sz="2700" kern="1200"/>
        </a:p>
      </dsp:txBody>
      <dsp:txXfrm>
        <a:off x="463756" y="1492275"/>
        <a:ext cx="3805733" cy="1159979"/>
      </dsp:txXfrm>
    </dsp:sp>
    <dsp:sp modelId="{757EA86D-00A0-431C-8803-BC8137EE9AD4}">
      <dsp:nvSpPr>
        <dsp:cNvPr id="0" name=""/>
        <dsp:cNvSpPr/>
      </dsp:nvSpPr>
      <dsp:spPr>
        <a:xfrm>
          <a:off x="848952" y="2912372"/>
          <a:ext cx="5106481" cy="1232157"/>
        </a:xfrm>
        <a:prstGeom prst="roundRect">
          <a:avLst>
            <a:gd name="adj" fmla="val 10000"/>
          </a:avLst>
        </a:prstGeom>
        <a:solidFill>
          <a:schemeClr val="accent2">
            <a:hueOff val="-997942"/>
            <a:satOff val="-44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/>
            <a:t>Select the top 5 values</a:t>
          </a:r>
          <a:endParaRPr lang="en-US" sz="2700" kern="1200"/>
        </a:p>
      </dsp:txBody>
      <dsp:txXfrm>
        <a:off x="885041" y="2948461"/>
        <a:ext cx="3812116" cy="1159979"/>
      </dsp:txXfrm>
    </dsp:sp>
    <dsp:sp modelId="{CF04687B-4E49-43CA-9F17-737F2BCA8D60}">
      <dsp:nvSpPr>
        <dsp:cNvPr id="0" name=""/>
        <dsp:cNvSpPr/>
      </dsp:nvSpPr>
      <dsp:spPr>
        <a:xfrm>
          <a:off x="1276620" y="4368558"/>
          <a:ext cx="5106481" cy="1232157"/>
        </a:xfrm>
        <a:prstGeom prst="roundRect">
          <a:avLst>
            <a:gd name="adj" fmla="val 10000"/>
          </a:avLst>
        </a:prstGeom>
        <a:solidFill>
          <a:schemeClr val="accent2">
            <a:hueOff val="-1496913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/>
            <a:t>Is there a better way to do this without sorting the array?</a:t>
          </a:r>
          <a:endParaRPr lang="en-US" sz="2700" kern="1200"/>
        </a:p>
      </dsp:txBody>
      <dsp:txXfrm>
        <a:off x="1312709" y="4404647"/>
        <a:ext cx="3805733" cy="1159979"/>
      </dsp:txXfrm>
    </dsp:sp>
    <dsp:sp modelId="{3B3AB2BA-A5B4-4B14-A0AC-E1384D7BAFDB}">
      <dsp:nvSpPr>
        <dsp:cNvPr id="0" name=""/>
        <dsp:cNvSpPr/>
      </dsp:nvSpPr>
      <dsp:spPr>
        <a:xfrm>
          <a:off x="4305579" y="943720"/>
          <a:ext cx="800902" cy="800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85782" y="943720"/>
        <a:ext cx="440496" cy="602679"/>
      </dsp:txXfrm>
    </dsp:sp>
    <dsp:sp modelId="{0A261EDB-FA57-4BDF-B4B0-8EDB41603641}">
      <dsp:nvSpPr>
        <dsp:cNvPr id="0" name=""/>
        <dsp:cNvSpPr/>
      </dsp:nvSpPr>
      <dsp:spPr>
        <a:xfrm>
          <a:off x="4733247" y="2399906"/>
          <a:ext cx="800902" cy="800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36410"/>
            <a:satOff val="7923"/>
            <a:lumOff val="7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36410"/>
              <a:satOff val="7923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13450" y="2399906"/>
        <a:ext cx="440496" cy="602679"/>
      </dsp:txXfrm>
    </dsp:sp>
    <dsp:sp modelId="{4E82336D-777E-4C64-A938-825DA533955E}">
      <dsp:nvSpPr>
        <dsp:cNvPr id="0" name=""/>
        <dsp:cNvSpPr/>
      </dsp:nvSpPr>
      <dsp:spPr>
        <a:xfrm>
          <a:off x="5154531" y="3856092"/>
          <a:ext cx="800902" cy="8009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672820"/>
            <a:satOff val="15847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72820"/>
              <a:satOff val="15847"/>
              <a:lumOff val="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34734" y="3856092"/>
        <a:ext cx="440496" cy="6026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FC4A7-63F1-429F-84F5-69A8DC3936F5}">
      <dsp:nvSpPr>
        <dsp:cNvPr id="0" name=""/>
        <dsp:cNvSpPr/>
      </dsp:nvSpPr>
      <dsp:spPr>
        <a:xfrm>
          <a:off x="1308" y="54923"/>
          <a:ext cx="4594464" cy="2917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7232A-77FF-4774-A3BF-93DBF10A6FF0}">
      <dsp:nvSpPr>
        <dsp:cNvPr id="0" name=""/>
        <dsp:cNvSpPr/>
      </dsp:nvSpPr>
      <dsp:spPr>
        <a:xfrm>
          <a:off x="511805" y="539895"/>
          <a:ext cx="4594464" cy="2917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baseline="0"/>
            <a:t>Create a max function and pop out values from the original array 5 times</a:t>
          </a:r>
          <a:endParaRPr lang="en-US" sz="4600" kern="1200"/>
        </a:p>
      </dsp:txBody>
      <dsp:txXfrm>
        <a:off x="597255" y="625345"/>
        <a:ext cx="4423564" cy="2746584"/>
      </dsp:txXfrm>
    </dsp:sp>
    <dsp:sp modelId="{6DEFB3B5-AB76-4296-A20D-7A68961FB12A}">
      <dsp:nvSpPr>
        <dsp:cNvPr id="0" name=""/>
        <dsp:cNvSpPr/>
      </dsp:nvSpPr>
      <dsp:spPr>
        <a:xfrm>
          <a:off x="5616765" y="54923"/>
          <a:ext cx="4594464" cy="2917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BEB90-E63B-453D-9FDA-AA66A850C04B}">
      <dsp:nvSpPr>
        <dsp:cNvPr id="0" name=""/>
        <dsp:cNvSpPr/>
      </dsp:nvSpPr>
      <dsp:spPr>
        <a:xfrm>
          <a:off x="6127261" y="539895"/>
          <a:ext cx="4594464" cy="2917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baseline="0"/>
            <a:t>Note that while this is O(n) for small values of k, this can be bad if k approaches n.</a:t>
          </a:r>
          <a:endParaRPr lang="en-US" sz="4600" kern="1200"/>
        </a:p>
      </dsp:txBody>
      <dsp:txXfrm>
        <a:off x="6212711" y="625345"/>
        <a:ext cx="4423564" cy="2746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9B8C1-E9DB-45FC-B93E-B904561D769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BD10-628E-4092-8238-B47518718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rework this slide so that each example comes out separately in the animations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7BD10-628E-4092-8238-B475187188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time now discussing and showing both of these algorithms on a whiteboard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7BD10-628E-4092-8238-B475187188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4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4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5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4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4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1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1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9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4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-xqRDwpilM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-xqRDwpilM?feature=oembed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E7AD1-C74F-AD5B-E391-7FAE83A5B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0" b="2332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8F265-A385-18E6-1977-A631DCC3D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036457" cy="1282926"/>
          </a:xfrm>
        </p:spPr>
        <p:txBody>
          <a:bodyPr anchor="b">
            <a:normAutofit/>
          </a:bodyPr>
          <a:lstStyle/>
          <a:p>
            <a:r>
              <a:rPr lang="en-US" dirty="0"/>
              <a:t>The K-Frequent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22484-4461-6170-7050-44DAB2389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By Ariel Avshalom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2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D371E-C663-8FE4-D11F-71E08B1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a sorting algorithm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1E675-1A4A-4185-2921-BC3C371B4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244925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8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E4ACA3-5C4B-464D-A209-587D13036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06E4ACA3-5C4B-464D-A209-587D130365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06E4ACA3-5C4B-464D-A209-587D13036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06E4ACA3-5C4B-464D-A209-587D13036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3AB2BA-A5B4-4B14-A0AC-E1384D7BA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3B3AB2BA-A5B4-4B14-A0AC-E1384D7BAF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3B3AB2BA-A5B4-4B14-A0AC-E1384D7BA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3B3AB2BA-A5B4-4B14-A0AC-E1384D7BA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A4BE3C-4245-441A-803C-C79DB46664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20A4BE3C-4245-441A-803C-C79DB46664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20A4BE3C-4245-441A-803C-C79DB46664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20A4BE3C-4245-441A-803C-C79DB46664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261EDB-FA57-4BDF-B4B0-8EDB41603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0A261EDB-FA57-4BDF-B4B0-8EDB416036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0A261EDB-FA57-4BDF-B4B0-8EDB41603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0A261EDB-FA57-4BDF-B4B0-8EDB41603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7EA86D-00A0-431C-8803-BC8137EE9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757EA86D-00A0-431C-8803-BC8137EE9A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757EA86D-00A0-431C-8803-BC8137EE9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757EA86D-00A0-431C-8803-BC8137EE9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82336D-777E-4C64-A938-825DA5339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4E82336D-777E-4C64-A938-825DA53395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4E82336D-777E-4C64-A938-825DA5339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4E82336D-777E-4C64-A938-825DA5339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04687B-4E49-43CA-9F17-737F2BCA8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CF04687B-4E49-43CA-9F17-737F2BCA8D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CF04687B-4E49-43CA-9F17-737F2BCA8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CF04687B-4E49-43CA-9F17-737F2BCA8D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FE811-04B5-C9BC-FAE5-ED80A6C6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Recursively call max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85A715-BCFA-F0F8-6716-3EDE83371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508298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7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4FC4A7-63F1-429F-84F5-69A8DC393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234FC4A7-63F1-429F-84F5-69A8DC393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234FC4A7-63F1-429F-84F5-69A8DC393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234FC4A7-63F1-429F-84F5-69A8DC393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234FC4A7-63F1-429F-84F5-69A8DC3936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E7232A-77FF-4774-A3BF-93DBF10A6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C0E7232A-77FF-4774-A3BF-93DBF10A6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C0E7232A-77FF-4774-A3BF-93DBF10A6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C0E7232A-77FF-4774-A3BF-93DBF10A6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graphicEl>
                                              <a:dgm id="{C0E7232A-77FF-4774-A3BF-93DBF10A6F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EFB3B5-AB76-4296-A20D-7A68961FB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6DEFB3B5-AB76-4296-A20D-7A68961FB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6DEFB3B5-AB76-4296-A20D-7A68961FB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6DEFB3B5-AB76-4296-A20D-7A68961FB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6DEFB3B5-AB76-4296-A20D-7A68961FB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6BEB90-E63B-453D-9FDA-AA66A850C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976BEB90-E63B-453D-9FDA-AA66A850C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976BEB90-E63B-453D-9FDA-AA66A850C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976BEB90-E63B-453D-9FDA-AA66A850C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976BEB90-E63B-453D-9FDA-AA66A850C0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iraffe in the grass">
            <a:extLst>
              <a:ext uri="{FF2B5EF4-FFF2-40B4-BE49-F238E27FC236}">
                <a16:creationId xmlns:a16="http://schemas.microsoft.com/office/drawing/2014/main" id="{54644079-F40F-09B5-A418-36CD4E5BC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1" b="2148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3D9B-E2A1-69F9-6B49-7F0DE9F9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/>
              <a:t>What about bucket sort or partitions?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9B66-DB18-EAA0-E435-E3BBB10A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/>
              <a:t>Bucket sort works well if you: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	Maintain similar densities across buckets (like with a random distribution)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	Approach k = n buckets as you recursively split your input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	Anyone reminded of the pigeonhole principle and cyclic sort?</a:t>
            </a:r>
          </a:p>
        </p:txBody>
      </p:sp>
    </p:spTree>
    <p:extLst>
      <p:ext uri="{BB962C8B-B14F-4D97-AF65-F5344CB8AC3E}">
        <p14:creationId xmlns:p14="http://schemas.microsoft.com/office/powerpoint/2010/main" val="362959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oks stacked on a table">
            <a:extLst>
              <a:ext uri="{FF2B5EF4-FFF2-40B4-BE49-F238E27FC236}">
                <a16:creationId xmlns:a16="http://schemas.microsoft.com/office/drawing/2014/main" id="{D67D5F15-DADB-088C-8887-32415BB42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EAFC7-1E85-69A8-041F-92A53DB2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a heap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D2A4-7B6F-0A48-871C-C8FE24FFF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Generally, there are two kinds of arrays you cover in university:</a:t>
            </a:r>
          </a:p>
          <a:p>
            <a:pPr algn="ctr"/>
            <a:r>
              <a:rPr lang="en-US" dirty="0"/>
              <a:t>	max heaps</a:t>
            </a:r>
          </a:p>
          <a:p>
            <a:pPr algn="ctr"/>
            <a:r>
              <a:rPr lang="en-US" dirty="0"/>
              <a:t>	min heaps</a:t>
            </a:r>
          </a:p>
          <a:p>
            <a:pPr algn="ctr"/>
            <a:r>
              <a:rPr lang="en-US" dirty="0"/>
              <a:t>How do we implement them and what methods do they have?</a:t>
            </a:r>
          </a:p>
        </p:txBody>
      </p:sp>
    </p:spTree>
    <p:extLst>
      <p:ext uri="{BB962C8B-B14F-4D97-AF65-F5344CB8AC3E}">
        <p14:creationId xmlns:p14="http://schemas.microsoft.com/office/powerpoint/2010/main" val="18527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7716-8281-D711-DD26-23DEA92D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Variant: k most frequent stock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D028-E705-EACE-B4DD-08BD8E7F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3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EBFF4-A04C-D215-D806-7B1AB8F6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015" y="747906"/>
            <a:ext cx="3811205" cy="205879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Thought question: Google’s 25 horses' problem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79013" y="303198"/>
            <a:ext cx="6631387" cy="59597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an You Solve The 25 Horses Puzzle? Google Interview Question – Mind Your  Decisions">
            <a:extLst>
              <a:ext uri="{FF2B5EF4-FFF2-40B4-BE49-F238E27FC236}">
                <a16:creationId xmlns:a16="http://schemas.microsoft.com/office/drawing/2014/main" id="{8E4D26D4-B2C9-1146-0FAE-DBAE7CB9F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138" y="1564586"/>
            <a:ext cx="6193116" cy="34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7EF1-1478-A8B3-8BB3-1AB56446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900" y="2997200"/>
            <a:ext cx="3768403" cy="32167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Once upon a time, brain teasers were a part of the process in a tech interview</a:t>
            </a:r>
          </a:p>
          <a:p>
            <a:pPr algn="ctr"/>
            <a:r>
              <a:rPr lang="en-US" dirty="0"/>
              <a:t>One of those teasers is the 25 horses problem</a:t>
            </a:r>
          </a:p>
        </p:txBody>
      </p:sp>
    </p:spTree>
    <p:extLst>
      <p:ext uri="{BB962C8B-B14F-4D97-AF65-F5344CB8AC3E}">
        <p14:creationId xmlns:p14="http://schemas.microsoft.com/office/powerpoint/2010/main" val="1446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9769A-E1A8-4890-A4B7-FF5D5C1DC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030541-939E-4D9D-82AB-34D32FD16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79057" y="2200234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C72092-2B09-4FBA-B639-9D863254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7520" y="2255022"/>
            <a:ext cx="7166759" cy="4187342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1779" h="3793511">
                <a:moveTo>
                  <a:pt x="3798149" y="3417073"/>
                </a:moveTo>
                <a:cubicBezTo>
                  <a:pt x="4257694" y="3448903"/>
                  <a:pt x="4652464" y="3376665"/>
                  <a:pt x="4927311" y="3061336"/>
                </a:cubicBezTo>
                <a:cubicBezTo>
                  <a:pt x="5202158" y="2746007"/>
                  <a:pt x="5426837" y="1957540"/>
                  <a:pt x="5447234" y="1525101"/>
                </a:cubicBezTo>
                <a:cubicBezTo>
                  <a:pt x="5467631" y="1092662"/>
                  <a:pt x="5433316" y="716660"/>
                  <a:pt x="5049696" y="466701"/>
                </a:cubicBezTo>
                <a:cubicBezTo>
                  <a:pt x="4607927" y="262351"/>
                  <a:pt x="2070438" y="-86269"/>
                  <a:pt x="1020994" y="19557"/>
                </a:cubicBezTo>
                <a:cubicBezTo>
                  <a:pt x="535543" y="83769"/>
                  <a:pt x="235013" y="410480"/>
                  <a:pt x="151509" y="783491"/>
                </a:cubicBezTo>
                <a:cubicBezTo>
                  <a:pt x="36175" y="1298843"/>
                  <a:pt x="-191714" y="2499745"/>
                  <a:pt x="319343" y="2939564"/>
                </a:cubicBezTo>
                <a:cubicBezTo>
                  <a:pt x="830400" y="3379383"/>
                  <a:pt x="1915828" y="3438255"/>
                  <a:pt x="3217850" y="3422408"/>
                </a:cubicBezTo>
                <a:cubicBezTo>
                  <a:pt x="3251514" y="3541738"/>
                  <a:pt x="3263298" y="3609004"/>
                  <a:pt x="3232570" y="3793511"/>
                </a:cubicBezTo>
                <a:cubicBezTo>
                  <a:pt x="3517123" y="3635902"/>
                  <a:pt x="3798149" y="3417073"/>
                  <a:pt x="3798149" y="341707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DB81DD-8F8C-4933-94B4-0E5595C5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41748" y="618134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0B73D1-A4C3-4A71-836A-5FD28F326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77662" y="659873"/>
            <a:ext cx="6247268" cy="2432162"/>
          </a:xfrm>
          <a:custGeom>
            <a:avLst/>
            <a:gdLst>
              <a:gd name="connsiteX0" fmla="*/ 702544 w 1731866"/>
              <a:gd name="connsiteY0" fmla="*/ 704513 h 898547"/>
              <a:gd name="connsiteX1" fmla="*/ 1151838 w 1731866"/>
              <a:gd name="connsiteY1" fmla="*/ 709752 h 898547"/>
              <a:gd name="connsiteX2" fmla="*/ 1632946 w 1731866"/>
              <a:gd name="connsiteY2" fmla="*/ 622027 h 898547"/>
              <a:gd name="connsiteX3" fmla="*/ 1678094 w 1731866"/>
              <a:gd name="connsiteY3" fmla="*/ 138252 h 898547"/>
              <a:gd name="connsiteX4" fmla="*/ 721213 w 1731866"/>
              <a:gd name="connsiteY4" fmla="*/ 2711 h 898547"/>
              <a:gd name="connsiteX5" fmla="*/ 29222 w 1731866"/>
              <a:gd name="connsiteY5" fmla="*/ 208261 h 898547"/>
              <a:gd name="connsiteX6" fmla="*/ 142569 w 1731866"/>
              <a:gd name="connsiteY6" fmla="*/ 668985 h 898547"/>
              <a:gd name="connsiteX7" fmla="*/ 426128 w 1731866"/>
              <a:gd name="connsiteY7" fmla="*/ 701846 h 898547"/>
              <a:gd name="connsiteX8" fmla="*/ 729119 w 1731866"/>
              <a:gd name="connsiteY8" fmla="*/ 898538 h 898547"/>
              <a:gd name="connsiteX9" fmla="*/ 670635 w 1731866"/>
              <a:gd name="connsiteY9" fmla="*/ 773570 h 898547"/>
              <a:gd name="connsiteX10" fmla="*/ 702544 w 1731866"/>
              <a:gd name="connsiteY10" fmla="*/ 704513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70673 w 1731865"/>
              <a:gd name="connsiteY9" fmla="*/ 773579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7404 w 1731865"/>
              <a:gd name="connsiteY9" fmla="*/ 774971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77755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8547"/>
              <a:gd name="connsiteX1" fmla="*/ 1151876 w 1731865"/>
              <a:gd name="connsiteY1" fmla="*/ 709761 h 898547"/>
              <a:gd name="connsiteX2" fmla="*/ 1632984 w 1731865"/>
              <a:gd name="connsiteY2" fmla="*/ 622036 h 898547"/>
              <a:gd name="connsiteX3" fmla="*/ 1678132 w 1731865"/>
              <a:gd name="connsiteY3" fmla="*/ 138261 h 898547"/>
              <a:gd name="connsiteX4" fmla="*/ 721251 w 1731865"/>
              <a:gd name="connsiteY4" fmla="*/ 2720 h 898547"/>
              <a:gd name="connsiteX5" fmla="*/ 29260 w 1731865"/>
              <a:gd name="connsiteY5" fmla="*/ 208270 h 898547"/>
              <a:gd name="connsiteX6" fmla="*/ 142607 w 1731865"/>
              <a:gd name="connsiteY6" fmla="*/ 668994 h 898547"/>
              <a:gd name="connsiteX7" fmla="*/ 426166 w 1731865"/>
              <a:gd name="connsiteY7" fmla="*/ 701855 h 898547"/>
              <a:gd name="connsiteX8" fmla="*/ 729157 w 1731865"/>
              <a:gd name="connsiteY8" fmla="*/ 898547 h 898547"/>
              <a:gd name="connsiteX9" fmla="*/ 641864 w 1731865"/>
              <a:gd name="connsiteY9" fmla="*/ 786108 h 898547"/>
              <a:gd name="connsiteX10" fmla="*/ 629450 w 1731865"/>
              <a:gd name="connsiteY10" fmla="*/ 704522 h 898547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04522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04522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1865"/>
              <a:gd name="connsiteY0" fmla="*/ 718060 h 891586"/>
              <a:gd name="connsiteX1" fmla="*/ 1151876 w 1731865"/>
              <a:gd name="connsiteY1" fmla="*/ 709761 h 891586"/>
              <a:gd name="connsiteX2" fmla="*/ 1632984 w 1731865"/>
              <a:gd name="connsiteY2" fmla="*/ 622036 h 891586"/>
              <a:gd name="connsiteX3" fmla="*/ 1678132 w 1731865"/>
              <a:gd name="connsiteY3" fmla="*/ 138261 h 891586"/>
              <a:gd name="connsiteX4" fmla="*/ 721251 w 1731865"/>
              <a:gd name="connsiteY4" fmla="*/ 2720 h 891586"/>
              <a:gd name="connsiteX5" fmla="*/ 29260 w 1731865"/>
              <a:gd name="connsiteY5" fmla="*/ 208270 h 891586"/>
              <a:gd name="connsiteX6" fmla="*/ 142607 w 1731865"/>
              <a:gd name="connsiteY6" fmla="*/ 668994 h 891586"/>
              <a:gd name="connsiteX7" fmla="*/ 426166 w 1731865"/>
              <a:gd name="connsiteY7" fmla="*/ 701855 h 891586"/>
              <a:gd name="connsiteX8" fmla="*/ 723617 w 1731865"/>
              <a:gd name="connsiteY8" fmla="*/ 891586 h 891586"/>
              <a:gd name="connsiteX9" fmla="*/ 641864 w 1731865"/>
              <a:gd name="connsiteY9" fmla="*/ 786108 h 891586"/>
              <a:gd name="connsiteX10" fmla="*/ 629450 w 1731865"/>
              <a:gd name="connsiteY10" fmla="*/ 718060 h 891586"/>
              <a:gd name="connsiteX0" fmla="*/ 629450 w 1735472"/>
              <a:gd name="connsiteY0" fmla="*/ 718060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29450 w 1735472"/>
              <a:gd name="connsiteY10" fmla="*/ 718060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1864 w 1735472"/>
              <a:gd name="connsiteY9" fmla="*/ 78610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31845 w 1735472"/>
              <a:gd name="connsiteY0" fmla="*/ 725582 h 891586"/>
              <a:gd name="connsiteX1" fmla="*/ 1165047 w 1735472"/>
              <a:gd name="connsiteY1" fmla="*/ 724804 h 891586"/>
              <a:gd name="connsiteX2" fmla="*/ 1632984 w 1735472"/>
              <a:gd name="connsiteY2" fmla="*/ 622036 h 891586"/>
              <a:gd name="connsiteX3" fmla="*/ 1678132 w 1735472"/>
              <a:gd name="connsiteY3" fmla="*/ 138261 h 891586"/>
              <a:gd name="connsiteX4" fmla="*/ 721251 w 1735472"/>
              <a:gd name="connsiteY4" fmla="*/ 2720 h 891586"/>
              <a:gd name="connsiteX5" fmla="*/ 29260 w 1735472"/>
              <a:gd name="connsiteY5" fmla="*/ 208270 h 891586"/>
              <a:gd name="connsiteX6" fmla="*/ 142607 w 1735472"/>
              <a:gd name="connsiteY6" fmla="*/ 668994 h 891586"/>
              <a:gd name="connsiteX7" fmla="*/ 426166 w 1735472"/>
              <a:gd name="connsiteY7" fmla="*/ 701855 h 891586"/>
              <a:gd name="connsiteX8" fmla="*/ 723617 w 1735472"/>
              <a:gd name="connsiteY8" fmla="*/ 891586 h 891586"/>
              <a:gd name="connsiteX9" fmla="*/ 644259 w 1735472"/>
              <a:gd name="connsiteY9" fmla="*/ 796638 h 891586"/>
              <a:gd name="connsiteX10" fmla="*/ 631845 w 1735472"/>
              <a:gd name="connsiteY10" fmla="*/ 725582 h 891586"/>
              <a:gd name="connsiteX0" fmla="*/ 618115 w 1721742"/>
              <a:gd name="connsiteY0" fmla="*/ 725582 h 891586"/>
              <a:gd name="connsiteX1" fmla="*/ 1151317 w 1721742"/>
              <a:gd name="connsiteY1" fmla="*/ 724804 h 891586"/>
              <a:gd name="connsiteX2" fmla="*/ 1619254 w 1721742"/>
              <a:gd name="connsiteY2" fmla="*/ 622036 h 891586"/>
              <a:gd name="connsiteX3" fmla="*/ 1664402 w 1721742"/>
              <a:gd name="connsiteY3" fmla="*/ 138261 h 891586"/>
              <a:gd name="connsiteX4" fmla="*/ 707521 w 1721742"/>
              <a:gd name="connsiteY4" fmla="*/ 2720 h 891586"/>
              <a:gd name="connsiteX5" fmla="*/ 15530 w 1721742"/>
              <a:gd name="connsiteY5" fmla="*/ 208270 h 891586"/>
              <a:gd name="connsiteX6" fmla="*/ 128877 w 1721742"/>
              <a:gd name="connsiteY6" fmla="*/ 668994 h 891586"/>
              <a:gd name="connsiteX7" fmla="*/ 446999 w 1721742"/>
              <a:gd name="connsiteY7" fmla="*/ 710126 h 891586"/>
              <a:gd name="connsiteX8" fmla="*/ 709887 w 1721742"/>
              <a:gd name="connsiteY8" fmla="*/ 891586 h 891586"/>
              <a:gd name="connsiteX9" fmla="*/ 630529 w 1721742"/>
              <a:gd name="connsiteY9" fmla="*/ 796638 h 891586"/>
              <a:gd name="connsiteX10" fmla="*/ 618115 w 1721742"/>
              <a:gd name="connsiteY10" fmla="*/ 725582 h 891586"/>
              <a:gd name="connsiteX0" fmla="*/ 647607 w 1751234"/>
              <a:gd name="connsiteY0" fmla="*/ 725582 h 891586"/>
              <a:gd name="connsiteX1" fmla="*/ 1180809 w 1751234"/>
              <a:gd name="connsiteY1" fmla="*/ 724804 h 891586"/>
              <a:gd name="connsiteX2" fmla="*/ 1648746 w 1751234"/>
              <a:gd name="connsiteY2" fmla="*/ 622036 h 891586"/>
              <a:gd name="connsiteX3" fmla="*/ 1693894 w 1751234"/>
              <a:gd name="connsiteY3" fmla="*/ 138261 h 891586"/>
              <a:gd name="connsiteX4" fmla="*/ 737013 w 1751234"/>
              <a:gd name="connsiteY4" fmla="*/ 2720 h 891586"/>
              <a:gd name="connsiteX5" fmla="*/ 45022 w 1751234"/>
              <a:gd name="connsiteY5" fmla="*/ 208270 h 891586"/>
              <a:gd name="connsiteX6" fmla="*/ 112285 w 1751234"/>
              <a:gd name="connsiteY6" fmla="*/ 648316 h 891586"/>
              <a:gd name="connsiteX7" fmla="*/ 476491 w 1751234"/>
              <a:gd name="connsiteY7" fmla="*/ 710126 h 891586"/>
              <a:gd name="connsiteX8" fmla="*/ 739379 w 1751234"/>
              <a:gd name="connsiteY8" fmla="*/ 891586 h 891586"/>
              <a:gd name="connsiteX9" fmla="*/ 660021 w 1751234"/>
              <a:gd name="connsiteY9" fmla="*/ 796638 h 891586"/>
              <a:gd name="connsiteX10" fmla="*/ 647607 w 1751234"/>
              <a:gd name="connsiteY10" fmla="*/ 725582 h 891586"/>
              <a:gd name="connsiteX0" fmla="*/ 643800 w 1747427"/>
              <a:gd name="connsiteY0" fmla="*/ 725582 h 891586"/>
              <a:gd name="connsiteX1" fmla="*/ 1177002 w 1747427"/>
              <a:gd name="connsiteY1" fmla="*/ 724804 h 891586"/>
              <a:gd name="connsiteX2" fmla="*/ 1644939 w 1747427"/>
              <a:gd name="connsiteY2" fmla="*/ 622036 h 891586"/>
              <a:gd name="connsiteX3" fmla="*/ 1690087 w 1747427"/>
              <a:gd name="connsiteY3" fmla="*/ 138261 h 891586"/>
              <a:gd name="connsiteX4" fmla="*/ 733206 w 1747427"/>
              <a:gd name="connsiteY4" fmla="*/ 2720 h 891586"/>
              <a:gd name="connsiteX5" fmla="*/ 41215 w 1747427"/>
              <a:gd name="connsiteY5" fmla="*/ 208270 h 891586"/>
              <a:gd name="connsiteX6" fmla="*/ 121645 w 1747427"/>
              <a:gd name="connsiteY6" fmla="*/ 629706 h 891586"/>
              <a:gd name="connsiteX7" fmla="*/ 472684 w 1747427"/>
              <a:gd name="connsiteY7" fmla="*/ 710126 h 891586"/>
              <a:gd name="connsiteX8" fmla="*/ 735572 w 1747427"/>
              <a:gd name="connsiteY8" fmla="*/ 891586 h 891586"/>
              <a:gd name="connsiteX9" fmla="*/ 656214 w 1747427"/>
              <a:gd name="connsiteY9" fmla="*/ 796638 h 891586"/>
              <a:gd name="connsiteX10" fmla="*/ 643800 w 1747427"/>
              <a:gd name="connsiteY10" fmla="*/ 725582 h 891586"/>
              <a:gd name="connsiteX0" fmla="*/ 622547 w 1726174"/>
              <a:gd name="connsiteY0" fmla="*/ 723164 h 889168"/>
              <a:gd name="connsiteX1" fmla="*/ 1155749 w 1726174"/>
              <a:gd name="connsiteY1" fmla="*/ 722386 h 889168"/>
              <a:gd name="connsiteX2" fmla="*/ 1623686 w 1726174"/>
              <a:gd name="connsiteY2" fmla="*/ 619618 h 889168"/>
              <a:gd name="connsiteX3" fmla="*/ 1668834 w 1726174"/>
              <a:gd name="connsiteY3" fmla="*/ 135843 h 889168"/>
              <a:gd name="connsiteX4" fmla="*/ 711953 w 1726174"/>
              <a:gd name="connsiteY4" fmla="*/ 302 h 889168"/>
              <a:gd name="connsiteX5" fmla="*/ 46296 w 1726174"/>
              <a:gd name="connsiteY5" fmla="*/ 158293 h 889168"/>
              <a:gd name="connsiteX6" fmla="*/ 100392 w 1726174"/>
              <a:gd name="connsiteY6" fmla="*/ 627288 h 889168"/>
              <a:gd name="connsiteX7" fmla="*/ 451431 w 1726174"/>
              <a:gd name="connsiteY7" fmla="*/ 707708 h 889168"/>
              <a:gd name="connsiteX8" fmla="*/ 714319 w 1726174"/>
              <a:gd name="connsiteY8" fmla="*/ 889168 h 889168"/>
              <a:gd name="connsiteX9" fmla="*/ 634961 w 1726174"/>
              <a:gd name="connsiteY9" fmla="*/ 794220 h 889168"/>
              <a:gd name="connsiteX10" fmla="*/ 622547 w 1726174"/>
              <a:gd name="connsiteY10" fmla="*/ 723164 h 889168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34961 w 1726174"/>
              <a:gd name="connsiteY9" fmla="*/ 794220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622547 w 1726174"/>
              <a:gd name="connsiteY0" fmla="*/ 723164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622547 w 1726174"/>
              <a:gd name="connsiteY10" fmla="*/ 723164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603690 w 1726174"/>
              <a:gd name="connsiteY9" fmla="*/ 792152 h 876761"/>
              <a:gd name="connsiteX10" fmla="*/ 596213 w 1726174"/>
              <a:gd name="connsiteY10" fmla="*/ 719029 h 876761"/>
              <a:gd name="connsiteX0" fmla="*/ 596213 w 1726174"/>
              <a:gd name="connsiteY0" fmla="*/ 719029 h 876761"/>
              <a:gd name="connsiteX1" fmla="*/ 1155749 w 1726174"/>
              <a:gd name="connsiteY1" fmla="*/ 722386 h 876761"/>
              <a:gd name="connsiteX2" fmla="*/ 1623686 w 1726174"/>
              <a:gd name="connsiteY2" fmla="*/ 619618 h 876761"/>
              <a:gd name="connsiteX3" fmla="*/ 1668834 w 1726174"/>
              <a:gd name="connsiteY3" fmla="*/ 135843 h 876761"/>
              <a:gd name="connsiteX4" fmla="*/ 711953 w 1726174"/>
              <a:gd name="connsiteY4" fmla="*/ 302 h 876761"/>
              <a:gd name="connsiteX5" fmla="*/ 46296 w 1726174"/>
              <a:gd name="connsiteY5" fmla="*/ 158293 h 876761"/>
              <a:gd name="connsiteX6" fmla="*/ 100392 w 1726174"/>
              <a:gd name="connsiteY6" fmla="*/ 627288 h 876761"/>
              <a:gd name="connsiteX7" fmla="*/ 451431 w 1726174"/>
              <a:gd name="connsiteY7" fmla="*/ 707708 h 876761"/>
              <a:gd name="connsiteX8" fmla="*/ 655068 w 1726174"/>
              <a:gd name="connsiteY8" fmla="*/ 876761 h 876761"/>
              <a:gd name="connsiteX9" fmla="*/ 597107 w 1726174"/>
              <a:gd name="connsiteY9" fmla="*/ 790084 h 876761"/>
              <a:gd name="connsiteX10" fmla="*/ 596213 w 1726174"/>
              <a:gd name="connsiteY10" fmla="*/ 719029 h 876761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7107 w 1726174"/>
              <a:gd name="connsiteY9" fmla="*/ 790084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56083"/>
              <a:gd name="connsiteX1" fmla="*/ 1155749 w 1726174"/>
              <a:gd name="connsiteY1" fmla="*/ 722386 h 856083"/>
              <a:gd name="connsiteX2" fmla="*/ 1623686 w 1726174"/>
              <a:gd name="connsiteY2" fmla="*/ 619618 h 856083"/>
              <a:gd name="connsiteX3" fmla="*/ 1668834 w 1726174"/>
              <a:gd name="connsiteY3" fmla="*/ 135843 h 856083"/>
              <a:gd name="connsiteX4" fmla="*/ 711953 w 1726174"/>
              <a:gd name="connsiteY4" fmla="*/ 302 h 856083"/>
              <a:gd name="connsiteX5" fmla="*/ 46296 w 1726174"/>
              <a:gd name="connsiteY5" fmla="*/ 158293 h 856083"/>
              <a:gd name="connsiteX6" fmla="*/ 100392 w 1726174"/>
              <a:gd name="connsiteY6" fmla="*/ 627288 h 856083"/>
              <a:gd name="connsiteX7" fmla="*/ 451431 w 1726174"/>
              <a:gd name="connsiteY7" fmla="*/ 707708 h 856083"/>
              <a:gd name="connsiteX8" fmla="*/ 640255 w 1726174"/>
              <a:gd name="connsiteY8" fmla="*/ 856083 h 856083"/>
              <a:gd name="connsiteX9" fmla="*/ 592170 w 1726174"/>
              <a:gd name="connsiteY9" fmla="*/ 775610 h 856083"/>
              <a:gd name="connsiteX10" fmla="*/ 596213 w 1726174"/>
              <a:gd name="connsiteY10" fmla="*/ 719029 h 856083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676"/>
              <a:gd name="connsiteX1" fmla="*/ 1155749 w 1726174"/>
              <a:gd name="connsiteY1" fmla="*/ 722386 h 843676"/>
              <a:gd name="connsiteX2" fmla="*/ 1623686 w 1726174"/>
              <a:gd name="connsiteY2" fmla="*/ 619618 h 843676"/>
              <a:gd name="connsiteX3" fmla="*/ 1668834 w 1726174"/>
              <a:gd name="connsiteY3" fmla="*/ 135843 h 843676"/>
              <a:gd name="connsiteX4" fmla="*/ 711953 w 1726174"/>
              <a:gd name="connsiteY4" fmla="*/ 302 h 843676"/>
              <a:gd name="connsiteX5" fmla="*/ 46296 w 1726174"/>
              <a:gd name="connsiteY5" fmla="*/ 158293 h 843676"/>
              <a:gd name="connsiteX6" fmla="*/ 100392 w 1726174"/>
              <a:gd name="connsiteY6" fmla="*/ 627288 h 843676"/>
              <a:gd name="connsiteX7" fmla="*/ 451431 w 1726174"/>
              <a:gd name="connsiteY7" fmla="*/ 707708 h 843676"/>
              <a:gd name="connsiteX8" fmla="*/ 633672 w 1726174"/>
              <a:gd name="connsiteY8" fmla="*/ 843676 h 843676"/>
              <a:gd name="connsiteX9" fmla="*/ 592170 w 1726174"/>
              <a:gd name="connsiteY9" fmla="*/ 775610 h 843676"/>
              <a:gd name="connsiteX10" fmla="*/ 596213 w 1726174"/>
              <a:gd name="connsiteY10" fmla="*/ 719029 h 843676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592170 w 1726174"/>
              <a:gd name="connsiteY9" fmla="*/ 775610 h 843785"/>
              <a:gd name="connsiteX10" fmla="*/ 596213 w 1726174"/>
              <a:gd name="connsiteY10" fmla="*/ 719029 h 843785"/>
              <a:gd name="connsiteX0" fmla="*/ 596213 w 1726174"/>
              <a:gd name="connsiteY0" fmla="*/ 719029 h 843785"/>
              <a:gd name="connsiteX1" fmla="*/ 1155749 w 1726174"/>
              <a:gd name="connsiteY1" fmla="*/ 722386 h 843785"/>
              <a:gd name="connsiteX2" fmla="*/ 1623686 w 1726174"/>
              <a:gd name="connsiteY2" fmla="*/ 619618 h 843785"/>
              <a:gd name="connsiteX3" fmla="*/ 1668834 w 1726174"/>
              <a:gd name="connsiteY3" fmla="*/ 135843 h 843785"/>
              <a:gd name="connsiteX4" fmla="*/ 711953 w 1726174"/>
              <a:gd name="connsiteY4" fmla="*/ 302 h 843785"/>
              <a:gd name="connsiteX5" fmla="*/ 46296 w 1726174"/>
              <a:gd name="connsiteY5" fmla="*/ 158293 h 843785"/>
              <a:gd name="connsiteX6" fmla="*/ 100392 w 1726174"/>
              <a:gd name="connsiteY6" fmla="*/ 627288 h 843785"/>
              <a:gd name="connsiteX7" fmla="*/ 451431 w 1726174"/>
              <a:gd name="connsiteY7" fmla="*/ 707708 h 843785"/>
              <a:gd name="connsiteX8" fmla="*/ 633672 w 1726174"/>
              <a:gd name="connsiteY8" fmla="*/ 843676 h 843785"/>
              <a:gd name="connsiteX9" fmla="*/ 603967 w 1726174"/>
              <a:gd name="connsiteY9" fmla="*/ 795371 h 843785"/>
              <a:gd name="connsiteX10" fmla="*/ 596213 w 1726174"/>
              <a:gd name="connsiteY10" fmla="*/ 719029 h 843785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3967 w 1726174"/>
              <a:gd name="connsiteY9" fmla="*/ 795371 h 833928"/>
              <a:gd name="connsiteX10" fmla="*/ 596213 w 1726174"/>
              <a:gd name="connsiteY10" fmla="*/ 719029 h 833928"/>
              <a:gd name="connsiteX0" fmla="*/ 596213 w 1726174"/>
              <a:gd name="connsiteY0" fmla="*/ 719029 h 833928"/>
              <a:gd name="connsiteX1" fmla="*/ 1155749 w 1726174"/>
              <a:gd name="connsiteY1" fmla="*/ 722386 h 833928"/>
              <a:gd name="connsiteX2" fmla="*/ 1623686 w 1726174"/>
              <a:gd name="connsiteY2" fmla="*/ 619618 h 833928"/>
              <a:gd name="connsiteX3" fmla="*/ 1668834 w 1726174"/>
              <a:gd name="connsiteY3" fmla="*/ 135843 h 833928"/>
              <a:gd name="connsiteX4" fmla="*/ 711953 w 1726174"/>
              <a:gd name="connsiteY4" fmla="*/ 302 h 833928"/>
              <a:gd name="connsiteX5" fmla="*/ 46296 w 1726174"/>
              <a:gd name="connsiteY5" fmla="*/ 158293 h 833928"/>
              <a:gd name="connsiteX6" fmla="*/ 100392 w 1726174"/>
              <a:gd name="connsiteY6" fmla="*/ 627288 h 833928"/>
              <a:gd name="connsiteX7" fmla="*/ 451431 w 1726174"/>
              <a:gd name="connsiteY7" fmla="*/ 707708 h 833928"/>
              <a:gd name="connsiteX8" fmla="*/ 629740 w 1726174"/>
              <a:gd name="connsiteY8" fmla="*/ 833796 h 833928"/>
              <a:gd name="connsiteX9" fmla="*/ 602001 w 1726174"/>
              <a:gd name="connsiteY9" fmla="*/ 787961 h 833928"/>
              <a:gd name="connsiteX10" fmla="*/ 596213 w 1726174"/>
              <a:gd name="connsiteY10" fmla="*/ 719029 h 833928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213 w 1726174"/>
              <a:gd name="connsiteY0" fmla="*/ 719029 h 833796"/>
              <a:gd name="connsiteX1" fmla="*/ 1155749 w 1726174"/>
              <a:gd name="connsiteY1" fmla="*/ 722386 h 833796"/>
              <a:gd name="connsiteX2" fmla="*/ 1623686 w 1726174"/>
              <a:gd name="connsiteY2" fmla="*/ 619618 h 833796"/>
              <a:gd name="connsiteX3" fmla="*/ 1668834 w 1726174"/>
              <a:gd name="connsiteY3" fmla="*/ 135843 h 833796"/>
              <a:gd name="connsiteX4" fmla="*/ 711953 w 1726174"/>
              <a:gd name="connsiteY4" fmla="*/ 302 h 833796"/>
              <a:gd name="connsiteX5" fmla="*/ 46296 w 1726174"/>
              <a:gd name="connsiteY5" fmla="*/ 158293 h 833796"/>
              <a:gd name="connsiteX6" fmla="*/ 100392 w 1726174"/>
              <a:gd name="connsiteY6" fmla="*/ 627288 h 833796"/>
              <a:gd name="connsiteX7" fmla="*/ 451431 w 1726174"/>
              <a:gd name="connsiteY7" fmla="*/ 707708 h 833796"/>
              <a:gd name="connsiteX8" fmla="*/ 629740 w 1726174"/>
              <a:gd name="connsiteY8" fmla="*/ 833796 h 833796"/>
              <a:gd name="connsiteX9" fmla="*/ 602001 w 1726174"/>
              <a:gd name="connsiteY9" fmla="*/ 787961 h 833796"/>
              <a:gd name="connsiteX10" fmla="*/ 596213 w 1726174"/>
              <a:gd name="connsiteY10" fmla="*/ 719029 h 833796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8944 h 843711"/>
              <a:gd name="connsiteX1" fmla="*/ 1155631 w 1726056"/>
              <a:gd name="connsiteY1" fmla="*/ 732301 h 843711"/>
              <a:gd name="connsiteX2" fmla="*/ 1623568 w 1726056"/>
              <a:gd name="connsiteY2" fmla="*/ 629533 h 843711"/>
              <a:gd name="connsiteX3" fmla="*/ 1668716 w 1726056"/>
              <a:gd name="connsiteY3" fmla="*/ 145758 h 843711"/>
              <a:gd name="connsiteX4" fmla="*/ 710246 w 1726056"/>
              <a:gd name="connsiteY4" fmla="*/ 236 h 843711"/>
              <a:gd name="connsiteX5" fmla="*/ 46178 w 1726056"/>
              <a:gd name="connsiteY5" fmla="*/ 168208 h 843711"/>
              <a:gd name="connsiteX6" fmla="*/ 100274 w 1726056"/>
              <a:gd name="connsiteY6" fmla="*/ 637203 h 843711"/>
              <a:gd name="connsiteX7" fmla="*/ 451313 w 1726056"/>
              <a:gd name="connsiteY7" fmla="*/ 717623 h 843711"/>
              <a:gd name="connsiteX8" fmla="*/ 629622 w 1726056"/>
              <a:gd name="connsiteY8" fmla="*/ 843711 h 843711"/>
              <a:gd name="connsiteX9" fmla="*/ 601883 w 1726056"/>
              <a:gd name="connsiteY9" fmla="*/ 797876 h 843711"/>
              <a:gd name="connsiteX10" fmla="*/ 596095 w 1726056"/>
              <a:gd name="connsiteY10" fmla="*/ 728944 h 843711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  <a:gd name="connsiteX0" fmla="*/ 596095 w 1726056"/>
              <a:gd name="connsiteY0" fmla="*/ 729476 h 844243"/>
              <a:gd name="connsiteX1" fmla="*/ 1155631 w 1726056"/>
              <a:gd name="connsiteY1" fmla="*/ 732833 h 844243"/>
              <a:gd name="connsiteX2" fmla="*/ 1623568 w 1726056"/>
              <a:gd name="connsiteY2" fmla="*/ 630065 h 844243"/>
              <a:gd name="connsiteX3" fmla="*/ 1668716 w 1726056"/>
              <a:gd name="connsiteY3" fmla="*/ 146290 h 844243"/>
              <a:gd name="connsiteX4" fmla="*/ 710246 w 1726056"/>
              <a:gd name="connsiteY4" fmla="*/ 768 h 844243"/>
              <a:gd name="connsiteX5" fmla="*/ 46178 w 1726056"/>
              <a:gd name="connsiteY5" fmla="*/ 168740 h 844243"/>
              <a:gd name="connsiteX6" fmla="*/ 100274 w 1726056"/>
              <a:gd name="connsiteY6" fmla="*/ 637735 h 844243"/>
              <a:gd name="connsiteX7" fmla="*/ 451313 w 1726056"/>
              <a:gd name="connsiteY7" fmla="*/ 718155 h 844243"/>
              <a:gd name="connsiteX8" fmla="*/ 629622 w 1726056"/>
              <a:gd name="connsiteY8" fmla="*/ 844243 h 844243"/>
              <a:gd name="connsiteX9" fmla="*/ 601883 w 1726056"/>
              <a:gd name="connsiteY9" fmla="*/ 798408 h 844243"/>
              <a:gd name="connsiteX10" fmla="*/ 596095 w 1726056"/>
              <a:gd name="connsiteY10" fmla="*/ 729476 h 84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6056" h="844243">
                <a:moveTo>
                  <a:pt x="596095" y="729476"/>
                </a:moveTo>
                <a:cubicBezTo>
                  <a:pt x="661109" y="739868"/>
                  <a:pt x="981208" y="743412"/>
                  <a:pt x="1155631" y="732833"/>
                </a:cubicBezTo>
                <a:cubicBezTo>
                  <a:pt x="1330054" y="722254"/>
                  <a:pt x="1538054" y="727822"/>
                  <a:pt x="1623568" y="630065"/>
                </a:cubicBezTo>
                <a:cubicBezTo>
                  <a:pt x="1709082" y="532308"/>
                  <a:pt x="1780349" y="377557"/>
                  <a:pt x="1668716" y="146290"/>
                </a:cubicBezTo>
                <a:cubicBezTo>
                  <a:pt x="1577926" y="1391"/>
                  <a:pt x="980669" y="-2974"/>
                  <a:pt x="710246" y="768"/>
                </a:cubicBezTo>
                <a:cubicBezTo>
                  <a:pt x="439823" y="4510"/>
                  <a:pt x="147840" y="62579"/>
                  <a:pt x="46178" y="168740"/>
                </a:cubicBezTo>
                <a:cubicBezTo>
                  <a:pt x="-55484" y="274901"/>
                  <a:pt x="32752" y="546166"/>
                  <a:pt x="100274" y="637735"/>
                </a:cubicBezTo>
                <a:cubicBezTo>
                  <a:pt x="167796" y="729304"/>
                  <a:pt x="405212" y="718155"/>
                  <a:pt x="451313" y="718155"/>
                </a:cubicBezTo>
                <a:cubicBezTo>
                  <a:pt x="526895" y="793049"/>
                  <a:pt x="550644" y="827154"/>
                  <a:pt x="629622" y="844243"/>
                </a:cubicBezTo>
                <a:cubicBezTo>
                  <a:pt x="615010" y="820248"/>
                  <a:pt x="617853" y="832539"/>
                  <a:pt x="601883" y="798408"/>
                </a:cubicBezTo>
                <a:cubicBezTo>
                  <a:pt x="585219" y="769261"/>
                  <a:pt x="596095" y="729476"/>
                  <a:pt x="596095" y="72947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74A1F-41A9-1EAB-AF0C-595FAFB1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598" y="1083379"/>
            <a:ext cx="4947424" cy="136410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How would you approach this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68A4-8099-8D45-6328-CC07D07A5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053" y="2870991"/>
            <a:ext cx="5864379" cy="2643119"/>
          </a:xfrm>
        </p:spPr>
        <p:txBody>
          <a:bodyPr anchor="ctr"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3000" dirty="0"/>
              <a:t>Work with the details you have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You can race 5 horses at a time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You do not have a watch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Do you all remember an algorithm which does something similarly to this (at least conceptually)?</a:t>
            </a:r>
          </a:p>
          <a:p>
            <a:pPr algn="ctr">
              <a:lnSpc>
                <a:spcPct val="90000"/>
              </a:lnSpc>
            </a:pPr>
            <a:r>
              <a:rPr lang="en-US" sz="3000" dirty="0"/>
              <a:t>Quicksort!</a:t>
            </a:r>
          </a:p>
        </p:txBody>
      </p:sp>
    </p:spTree>
    <p:extLst>
      <p:ext uri="{BB962C8B-B14F-4D97-AF65-F5344CB8AC3E}">
        <p14:creationId xmlns:p14="http://schemas.microsoft.com/office/powerpoint/2010/main" val="267532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3D3F92-A42A-4783-8E68-3EA4940D8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806B02-335B-4B6E-B86F-D9FCF2E04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1732"/>
            <a:ext cx="8582787" cy="5958985"/>
          </a:xfrm>
          <a:custGeom>
            <a:avLst/>
            <a:gdLst>
              <a:gd name="connsiteX0" fmla="*/ 5536268 w 8582787"/>
              <a:gd name="connsiteY0" fmla="*/ 639 h 5951132"/>
              <a:gd name="connsiteX1" fmla="*/ 5778044 w 8582787"/>
              <a:gd name="connsiteY1" fmla="*/ 6086 h 5951132"/>
              <a:gd name="connsiteX2" fmla="*/ 8038102 w 8582787"/>
              <a:gd name="connsiteY2" fmla="*/ 1081190 h 5951132"/>
              <a:gd name="connsiteX3" fmla="*/ 6942561 w 8582787"/>
              <a:gd name="connsiteY3" fmla="*/ 4768552 h 5951132"/>
              <a:gd name="connsiteX4" fmla="*/ 7063610 w 8582787"/>
              <a:gd name="connsiteY4" fmla="*/ 5404000 h 5951132"/>
              <a:gd name="connsiteX5" fmla="*/ 5844719 w 8582787"/>
              <a:gd name="connsiteY5" fmla="*/ 5361006 h 5951132"/>
              <a:gd name="connsiteX6" fmla="*/ 3911437 w 8582787"/>
              <a:gd name="connsiteY6" fmla="*/ 5888175 h 5951132"/>
              <a:gd name="connsiteX7" fmla="*/ 529190 w 8582787"/>
              <a:gd name="connsiteY7" fmla="*/ 5577971 h 5951132"/>
              <a:gd name="connsiteX8" fmla="*/ 22956 w 8582787"/>
              <a:gd name="connsiteY8" fmla="*/ 5074657 h 5951132"/>
              <a:gd name="connsiteX9" fmla="*/ 0 w 8582787"/>
              <a:gd name="connsiteY9" fmla="*/ 5040008 h 5951132"/>
              <a:gd name="connsiteX10" fmla="*/ 0 w 8582787"/>
              <a:gd name="connsiteY10" fmla="*/ 1220901 h 5951132"/>
              <a:gd name="connsiteX11" fmla="*/ 23024 w 8582787"/>
              <a:gd name="connsiteY11" fmla="*/ 1202608 h 5951132"/>
              <a:gd name="connsiteX12" fmla="*/ 705292 w 8582787"/>
              <a:gd name="connsiteY12" fmla="*/ 821089 h 5951132"/>
              <a:gd name="connsiteX13" fmla="*/ 5536268 w 8582787"/>
              <a:gd name="connsiteY13" fmla="*/ 639 h 5951132"/>
              <a:gd name="connsiteX0" fmla="*/ 5536268 w 8582787"/>
              <a:gd name="connsiteY0" fmla="*/ 639 h 5915698"/>
              <a:gd name="connsiteX1" fmla="*/ 5778044 w 8582787"/>
              <a:gd name="connsiteY1" fmla="*/ 6086 h 5915698"/>
              <a:gd name="connsiteX2" fmla="*/ 8038102 w 8582787"/>
              <a:gd name="connsiteY2" fmla="*/ 1081190 h 5915698"/>
              <a:gd name="connsiteX3" fmla="*/ 6942561 w 8582787"/>
              <a:gd name="connsiteY3" fmla="*/ 4768552 h 5915698"/>
              <a:gd name="connsiteX4" fmla="*/ 7063610 w 8582787"/>
              <a:gd name="connsiteY4" fmla="*/ 5404000 h 5915698"/>
              <a:gd name="connsiteX5" fmla="*/ 5844719 w 8582787"/>
              <a:gd name="connsiteY5" fmla="*/ 5361006 h 5915698"/>
              <a:gd name="connsiteX6" fmla="*/ 3911437 w 8582787"/>
              <a:gd name="connsiteY6" fmla="*/ 5888175 h 5915698"/>
              <a:gd name="connsiteX7" fmla="*/ 591395 w 8582787"/>
              <a:gd name="connsiteY7" fmla="*/ 5528208 h 5915698"/>
              <a:gd name="connsiteX8" fmla="*/ 22956 w 8582787"/>
              <a:gd name="connsiteY8" fmla="*/ 5074657 h 5915698"/>
              <a:gd name="connsiteX9" fmla="*/ 0 w 8582787"/>
              <a:gd name="connsiteY9" fmla="*/ 5040008 h 5915698"/>
              <a:gd name="connsiteX10" fmla="*/ 0 w 8582787"/>
              <a:gd name="connsiteY10" fmla="*/ 1220901 h 5915698"/>
              <a:gd name="connsiteX11" fmla="*/ 23024 w 8582787"/>
              <a:gd name="connsiteY11" fmla="*/ 1202608 h 5915698"/>
              <a:gd name="connsiteX12" fmla="*/ 705292 w 8582787"/>
              <a:gd name="connsiteY12" fmla="*/ 821089 h 5915698"/>
              <a:gd name="connsiteX13" fmla="*/ 5536268 w 8582787"/>
              <a:gd name="connsiteY13" fmla="*/ 639 h 5915698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31942"/>
              <a:gd name="connsiteX1" fmla="*/ 5778044 w 8582787"/>
              <a:gd name="connsiteY1" fmla="*/ 6086 h 5931942"/>
              <a:gd name="connsiteX2" fmla="*/ 8038102 w 8582787"/>
              <a:gd name="connsiteY2" fmla="*/ 1081190 h 5931942"/>
              <a:gd name="connsiteX3" fmla="*/ 6942561 w 8582787"/>
              <a:gd name="connsiteY3" fmla="*/ 4768552 h 5931942"/>
              <a:gd name="connsiteX4" fmla="*/ 7063610 w 8582787"/>
              <a:gd name="connsiteY4" fmla="*/ 5404000 h 5931942"/>
              <a:gd name="connsiteX5" fmla="*/ 5844719 w 8582787"/>
              <a:gd name="connsiteY5" fmla="*/ 5361006 h 5931942"/>
              <a:gd name="connsiteX6" fmla="*/ 3911437 w 8582787"/>
              <a:gd name="connsiteY6" fmla="*/ 5888175 h 5931942"/>
              <a:gd name="connsiteX7" fmla="*/ 591395 w 8582787"/>
              <a:gd name="connsiteY7" fmla="*/ 5528208 h 5931942"/>
              <a:gd name="connsiteX8" fmla="*/ 22956 w 8582787"/>
              <a:gd name="connsiteY8" fmla="*/ 5074657 h 5931942"/>
              <a:gd name="connsiteX9" fmla="*/ 0 w 8582787"/>
              <a:gd name="connsiteY9" fmla="*/ 5040008 h 5931942"/>
              <a:gd name="connsiteX10" fmla="*/ 0 w 8582787"/>
              <a:gd name="connsiteY10" fmla="*/ 1220901 h 5931942"/>
              <a:gd name="connsiteX11" fmla="*/ 23024 w 8582787"/>
              <a:gd name="connsiteY11" fmla="*/ 1202608 h 5931942"/>
              <a:gd name="connsiteX12" fmla="*/ 705292 w 8582787"/>
              <a:gd name="connsiteY12" fmla="*/ 821089 h 5931942"/>
              <a:gd name="connsiteX13" fmla="*/ 5536268 w 8582787"/>
              <a:gd name="connsiteY13" fmla="*/ 639 h 5931942"/>
              <a:gd name="connsiteX0" fmla="*/ 5536268 w 8582787"/>
              <a:gd name="connsiteY0" fmla="*/ 639 h 5953554"/>
              <a:gd name="connsiteX1" fmla="*/ 5778044 w 8582787"/>
              <a:gd name="connsiteY1" fmla="*/ 6086 h 5953554"/>
              <a:gd name="connsiteX2" fmla="*/ 8038102 w 8582787"/>
              <a:gd name="connsiteY2" fmla="*/ 1081190 h 5953554"/>
              <a:gd name="connsiteX3" fmla="*/ 6942561 w 8582787"/>
              <a:gd name="connsiteY3" fmla="*/ 4768552 h 5953554"/>
              <a:gd name="connsiteX4" fmla="*/ 7063610 w 8582787"/>
              <a:gd name="connsiteY4" fmla="*/ 5404000 h 5953554"/>
              <a:gd name="connsiteX5" fmla="*/ 5844719 w 8582787"/>
              <a:gd name="connsiteY5" fmla="*/ 5361006 h 5953554"/>
              <a:gd name="connsiteX6" fmla="*/ 3911437 w 8582787"/>
              <a:gd name="connsiteY6" fmla="*/ 5888175 h 5953554"/>
              <a:gd name="connsiteX7" fmla="*/ 591395 w 8582787"/>
              <a:gd name="connsiteY7" fmla="*/ 5528208 h 5953554"/>
              <a:gd name="connsiteX8" fmla="*/ 22956 w 8582787"/>
              <a:gd name="connsiteY8" fmla="*/ 5074657 h 5953554"/>
              <a:gd name="connsiteX9" fmla="*/ 0 w 8582787"/>
              <a:gd name="connsiteY9" fmla="*/ 5040008 h 5953554"/>
              <a:gd name="connsiteX10" fmla="*/ 0 w 8582787"/>
              <a:gd name="connsiteY10" fmla="*/ 1220901 h 5953554"/>
              <a:gd name="connsiteX11" fmla="*/ 23024 w 8582787"/>
              <a:gd name="connsiteY11" fmla="*/ 1202608 h 5953554"/>
              <a:gd name="connsiteX12" fmla="*/ 705292 w 8582787"/>
              <a:gd name="connsiteY12" fmla="*/ 821089 h 5953554"/>
              <a:gd name="connsiteX13" fmla="*/ 5536268 w 8582787"/>
              <a:gd name="connsiteY13" fmla="*/ 639 h 5953554"/>
              <a:gd name="connsiteX0" fmla="*/ 5536268 w 8582787"/>
              <a:gd name="connsiteY0" fmla="*/ 639 h 5958985"/>
              <a:gd name="connsiteX1" fmla="*/ 5778044 w 8582787"/>
              <a:gd name="connsiteY1" fmla="*/ 6086 h 5958985"/>
              <a:gd name="connsiteX2" fmla="*/ 8038102 w 8582787"/>
              <a:gd name="connsiteY2" fmla="*/ 1081190 h 5958985"/>
              <a:gd name="connsiteX3" fmla="*/ 6942561 w 8582787"/>
              <a:gd name="connsiteY3" fmla="*/ 4768552 h 5958985"/>
              <a:gd name="connsiteX4" fmla="*/ 7063610 w 8582787"/>
              <a:gd name="connsiteY4" fmla="*/ 5404000 h 5958985"/>
              <a:gd name="connsiteX5" fmla="*/ 5844719 w 8582787"/>
              <a:gd name="connsiteY5" fmla="*/ 5361006 h 5958985"/>
              <a:gd name="connsiteX6" fmla="*/ 3911437 w 8582787"/>
              <a:gd name="connsiteY6" fmla="*/ 5888175 h 5958985"/>
              <a:gd name="connsiteX7" fmla="*/ 591395 w 8582787"/>
              <a:gd name="connsiteY7" fmla="*/ 5528208 h 5958985"/>
              <a:gd name="connsiteX8" fmla="*/ 22956 w 8582787"/>
              <a:gd name="connsiteY8" fmla="*/ 5074657 h 5958985"/>
              <a:gd name="connsiteX9" fmla="*/ 0 w 8582787"/>
              <a:gd name="connsiteY9" fmla="*/ 5040008 h 5958985"/>
              <a:gd name="connsiteX10" fmla="*/ 0 w 8582787"/>
              <a:gd name="connsiteY10" fmla="*/ 1220901 h 5958985"/>
              <a:gd name="connsiteX11" fmla="*/ 23024 w 8582787"/>
              <a:gd name="connsiteY11" fmla="*/ 1202608 h 5958985"/>
              <a:gd name="connsiteX12" fmla="*/ 705292 w 8582787"/>
              <a:gd name="connsiteY12" fmla="*/ 821089 h 5958985"/>
              <a:gd name="connsiteX13" fmla="*/ 5536268 w 8582787"/>
              <a:gd name="connsiteY13" fmla="*/ 639 h 595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82787" h="5958985">
                <a:moveTo>
                  <a:pt x="5536268" y="639"/>
                </a:moveTo>
                <a:cubicBezTo>
                  <a:pt x="5620910" y="1539"/>
                  <a:pt x="5701661" y="3377"/>
                  <a:pt x="5778044" y="6086"/>
                </a:cubicBezTo>
                <a:cubicBezTo>
                  <a:pt x="7000176" y="49432"/>
                  <a:pt x="7247305" y="292480"/>
                  <a:pt x="8038102" y="1081190"/>
                </a:cubicBezTo>
                <a:cubicBezTo>
                  <a:pt x="8887336" y="2189684"/>
                  <a:pt x="8898968" y="3432638"/>
                  <a:pt x="6942561" y="4768552"/>
                </a:cubicBezTo>
                <a:cubicBezTo>
                  <a:pt x="6485637" y="5086824"/>
                  <a:pt x="7063610" y="5404000"/>
                  <a:pt x="7063610" y="5404000"/>
                </a:cubicBezTo>
                <a:cubicBezTo>
                  <a:pt x="6980090" y="5421711"/>
                  <a:pt x="6370084" y="5280312"/>
                  <a:pt x="5844719" y="5361006"/>
                </a:cubicBezTo>
                <a:cubicBezTo>
                  <a:pt x="5319355" y="5441701"/>
                  <a:pt x="4650142" y="5798103"/>
                  <a:pt x="3911437" y="5888175"/>
                </a:cubicBezTo>
                <a:cubicBezTo>
                  <a:pt x="3172732" y="5978247"/>
                  <a:pt x="1498816" y="6078337"/>
                  <a:pt x="591395" y="5528208"/>
                </a:cubicBezTo>
                <a:cubicBezTo>
                  <a:pt x="398656" y="5411359"/>
                  <a:pt x="170148" y="5280966"/>
                  <a:pt x="22956" y="5074657"/>
                </a:cubicBezTo>
                <a:lnTo>
                  <a:pt x="0" y="5040008"/>
                </a:lnTo>
                <a:lnTo>
                  <a:pt x="0" y="1220901"/>
                </a:lnTo>
                <a:lnTo>
                  <a:pt x="23024" y="1202608"/>
                </a:lnTo>
                <a:cubicBezTo>
                  <a:pt x="198914" y="1075212"/>
                  <a:pt x="422087" y="948337"/>
                  <a:pt x="705292" y="821089"/>
                </a:cubicBezTo>
                <a:cubicBezTo>
                  <a:pt x="2121318" y="184849"/>
                  <a:pt x="4266630" y="-12850"/>
                  <a:pt x="5536268" y="63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7BAB0-8493-5A34-C7D7-21154E39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812" y="4660711"/>
            <a:ext cx="4096507" cy="1695639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/>
              <a:t>This is another way of creating partitions in your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168E-AA8A-70B0-FCD9-563151A8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66" y="1335819"/>
            <a:ext cx="6537739" cy="3909619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dirty="0"/>
              <a:t>You can split the horses into groups of 5</a:t>
            </a:r>
          </a:p>
          <a:p>
            <a:pPr algn="ctr"/>
            <a:r>
              <a:rPr lang="en-US" sz="3000" dirty="0"/>
              <a:t>Race those horses</a:t>
            </a:r>
          </a:p>
          <a:p>
            <a:pPr algn="ctr"/>
            <a:r>
              <a:rPr lang="en-US" sz="3000" dirty="0"/>
              <a:t>Then race the resulting set of the 5 fastest horses in each group</a:t>
            </a:r>
          </a:p>
          <a:p>
            <a:pPr algn="ctr"/>
            <a:r>
              <a:rPr lang="en-US" sz="3000" dirty="0"/>
              <a:t>This will at least give you the fastest horse, but how do you take it further?</a:t>
            </a:r>
          </a:p>
          <a:p>
            <a:pPr algn="ctr"/>
            <a:r>
              <a:rPr lang="en-US" sz="3000" dirty="0"/>
              <a:t>You know more information about the horses and with just one more race, you can determine which 3 horses are the fastest!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B8D541-F0F1-448D-B481-76E8390D3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87144" flipH="1">
            <a:off x="-409095" y="235656"/>
            <a:ext cx="9030630" cy="63058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907259 w 925253"/>
              <a:gd name="connsiteY0" fmla="*/ 178779 h 657889"/>
              <a:gd name="connsiteX1" fmla="*/ 715990 w 925253"/>
              <a:gd name="connsiteY1" fmla="*/ 5177 h 657889"/>
              <a:gd name="connsiteX2" fmla="*/ 205135 w 925253"/>
              <a:gd name="connsiteY2" fmla="*/ 77778 h 657889"/>
              <a:gd name="connsiteX3" fmla="*/ 19443 w 925253"/>
              <a:gd name="connsiteY3" fmla="*/ 254270 h 657889"/>
              <a:gd name="connsiteX4" fmla="*/ 232089 w 925253"/>
              <a:gd name="connsiteY4" fmla="*/ 590519 h 657889"/>
              <a:gd name="connsiteX5" fmla="*/ 238982 w 925253"/>
              <a:gd name="connsiteY5" fmla="*/ 657889 h 657889"/>
              <a:gd name="connsiteX6" fmla="*/ 354772 w 925253"/>
              <a:gd name="connsiteY6" fmla="*/ 616508 h 657889"/>
              <a:gd name="connsiteX7" fmla="*/ 555775 w 925253"/>
              <a:gd name="connsiteY7" fmla="*/ 610544 h 657889"/>
              <a:gd name="connsiteX8" fmla="*/ 871513 w 925253"/>
              <a:gd name="connsiteY8" fmla="*/ 476584 h 657889"/>
              <a:gd name="connsiteX9" fmla="*/ 916435 w 925253"/>
              <a:gd name="connsiteY9" fmla="*/ 188356 h 657889"/>
              <a:gd name="connsiteX0" fmla="*/ 715990 w 925253"/>
              <a:gd name="connsiteY0" fmla="*/ 5177 h 657889"/>
              <a:gd name="connsiteX1" fmla="*/ 205135 w 925253"/>
              <a:gd name="connsiteY1" fmla="*/ 77778 h 657889"/>
              <a:gd name="connsiteX2" fmla="*/ 19443 w 925253"/>
              <a:gd name="connsiteY2" fmla="*/ 254270 h 657889"/>
              <a:gd name="connsiteX3" fmla="*/ 232089 w 925253"/>
              <a:gd name="connsiteY3" fmla="*/ 590519 h 657889"/>
              <a:gd name="connsiteX4" fmla="*/ 238982 w 925253"/>
              <a:gd name="connsiteY4" fmla="*/ 657889 h 657889"/>
              <a:gd name="connsiteX5" fmla="*/ 354772 w 925253"/>
              <a:gd name="connsiteY5" fmla="*/ 616508 h 657889"/>
              <a:gd name="connsiteX6" fmla="*/ 555775 w 925253"/>
              <a:gd name="connsiteY6" fmla="*/ 610544 h 657889"/>
              <a:gd name="connsiteX7" fmla="*/ 871513 w 925253"/>
              <a:gd name="connsiteY7" fmla="*/ 476584 h 657889"/>
              <a:gd name="connsiteX8" fmla="*/ 916435 w 925253"/>
              <a:gd name="connsiteY8" fmla="*/ 188356 h 657889"/>
              <a:gd name="connsiteX0" fmla="*/ 796516 w 925253"/>
              <a:gd name="connsiteY0" fmla="*/ 6385 h 642389"/>
              <a:gd name="connsiteX1" fmla="*/ 205135 w 925253"/>
              <a:gd name="connsiteY1" fmla="*/ 62278 h 642389"/>
              <a:gd name="connsiteX2" fmla="*/ 19443 w 925253"/>
              <a:gd name="connsiteY2" fmla="*/ 238770 h 642389"/>
              <a:gd name="connsiteX3" fmla="*/ 232089 w 925253"/>
              <a:gd name="connsiteY3" fmla="*/ 575019 h 642389"/>
              <a:gd name="connsiteX4" fmla="*/ 238982 w 925253"/>
              <a:gd name="connsiteY4" fmla="*/ 642389 h 642389"/>
              <a:gd name="connsiteX5" fmla="*/ 354772 w 925253"/>
              <a:gd name="connsiteY5" fmla="*/ 601008 h 642389"/>
              <a:gd name="connsiteX6" fmla="*/ 555775 w 925253"/>
              <a:gd name="connsiteY6" fmla="*/ 595044 h 642389"/>
              <a:gd name="connsiteX7" fmla="*/ 871513 w 925253"/>
              <a:gd name="connsiteY7" fmla="*/ 461084 h 642389"/>
              <a:gd name="connsiteX8" fmla="*/ 916435 w 925253"/>
              <a:gd name="connsiteY8" fmla="*/ 172856 h 642389"/>
              <a:gd name="connsiteX0" fmla="*/ 796516 w 925253"/>
              <a:gd name="connsiteY0" fmla="*/ 21300 h 657304"/>
              <a:gd name="connsiteX1" fmla="*/ 205135 w 925253"/>
              <a:gd name="connsiteY1" fmla="*/ 77193 h 657304"/>
              <a:gd name="connsiteX2" fmla="*/ 19443 w 925253"/>
              <a:gd name="connsiteY2" fmla="*/ 253685 h 657304"/>
              <a:gd name="connsiteX3" fmla="*/ 232089 w 925253"/>
              <a:gd name="connsiteY3" fmla="*/ 589934 h 657304"/>
              <a:gd name="connsiteX4" fmla="*/ 238982 w 925253"/>
              <a:gd name="connsiteY4" fmla="*/ 657304 h 657304"/>
              <a:gd name="connsiteX5" fmla="*/ 354772 w 925253"/>
              <a:gd name="connsiteY5" fmla="*/ 615923 h 657304"/>
              <a:gd name="connsiteX6" fmla="*/ 555775 w 925253"/>
              <a:gd name="connsiteY6" fmla="*/ 609959 h 657304"/>
              <a:gd name="connsiteX7" fmla="*/ 871513 w 925253"/>
              <a:gd name="connsiteY7" fmla="*/ 475999 h 657304"/>
              <a:gd name="connsiteX8" fmla="*/ 916435 w 925253"/>
              <a:gd name="connsiteY8" fmla="*/ 187771 h 657304"/>
              <a:gd name="connsiteX0" fmla="*/ 796516 w 925253"/>
              <a:gd name="connsiteY0" fmla="*/ 23028 h 659032"/>
              <a:gd name="connsiteX1" fmla="*/ 205135 w 925253"/>
              <a:gd name="connsiteY1" fmla="*/ 78921 h 659032"/>
              <a:gd name="connsiteX2" fmla="*/ 19443 w 925253"/>
              <a:gd name="connsiteY2" fmla="*/ 255413 h 659032"/>
              <a:gd name="connsiteX3" fmla="*/ 232089 w 925253"/>
              <a:gd name="connsiteY3" fmla="*/ 591662 h 659032"/>
              <a:gd name="connsiteX4" fmla="*/ 238982 w 925253"/>
              <a:gd name="connsiteY4" fmla="*/ 659032 h 659032"/>
              <a:gd name="connsiteX5" fmla="*/ 354772 w 925253"/>
              <a:gd name="connsiteY5" fmla="*/ 617651 h 659032"/>
              <a:gd name="connsiteX6" fmla="*/ 555775 w 925253"/>
              <a:gd name="connsiteY6" fmla="*/ 611687 h 659032"/>
              <a:gd name="connsiteX7" fmla="*/ 871513 w 925253"/>
              <a:gd name="connsiteY7" fmla="*/ 477727 h 659032"/>
              <a:gd name="connsiteX8" fmla="*/ 916435 w 925253"/>
              <a:gd name="connsiteY8" fmla="*/ 189499 h 659032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296 h 660300"/>
              <a:gd name="connsiteX1" fmla="*/ 205135 w 925253"/>
              <a:gd name="connsiteY1" fmla="*/ 80189 h 660300"/>
              <a:gd name="connsiteX2" fmla="*/ 19443 w 925253"/>
              <a:gd name="connsiteY2" fmla="*/ 256681 h 660300"/>
              <a:gd name="connsiteX3" fmla="*/ 232089 w 925253"/>
              <a:gd name="connsiteY3" fmla="*/ 592930 h 660300"/>
              <a:gd name="connsiteX4" fmla="*/ 238982 w 925253"/>
              <a:gd name="connsiteY4" fmla="*/ 660300 h 660300"/>
              <a:gd name="connsiteX5" fmla="*/ 354772 w 925253"/>
              <a:gd name="connsiteY5" fmla="*/ 618919 h 660300"/>
              <a:gd name="connsiteX6" fmla="*/ 555775 w 925253"/>
              <a:gd name="connsiteY6" fmla="*/ 612955 h 660300"/>
              <a:gd name="connsiteX7" fmla="*/ 871513 w 925253"/>
              <a:gd name="connsiteY7" fmla="*/ 478995 h 660300"/>
              <a:gd name="connsiteX8" fmla="*/ 916435 w 925253"/>
              <a:gd name="connsiteY8" fmla="*/ 190767 h 660300"/>
              <a:gd name="connsiteX0" fmla="*/ 796516 w 925253"/>
              <a:gd name="connsiteY0" fmla="*/ 24462 h 660466"/>
              <a:gd name="connsiteX1" fmla="*/ 203578 w 925253"/>
              <a:gd name="connsiteY1" fmla="*/ 79486 h 660466"/>
              <a:gd name="connsiteX2" fmla="*/ 19443 w 925253"/>
              <a:gd name="connsiteY2" fmla="*/ 256847 h 660466"/>
              <a:gd name="connsiteX3" fmla="*/ 232089 w 925253"/>
              <a:gd name="connsiteY3" fmla="*/ 593096 h 660466"/>
              <a:gd name="connsiteX4" fmla="*/ 238982 w 925253"/>
              <a:gd name="connsiteY4" fmla="*/ 660466 h 660466"/>
              <a:gd name="connsiteX5" fmla="*/ 354772 w 925253"/>
              <a:gd name="connsiteY5" fmla="*/ 619085 h 660466"/>
              <a:gd name="connsiteX6" fmla="*/ 555775 w 925253"/>
              <a:gd name="connsiteY6" fmla="*/ 613121 h 660466"/>
              <a:gd name="connsiteX7" fmla="*/ 871513 w 925253"/>
              <a:gd name="connsiteY7" fmla="*/ 479161 h 660466"/>
              <a:gd name="connsiteX8" fmla="*/ 916435 w 925253"/>
              <a:gd name="connsiteY8" fmla="*/ 190933 h 660466"/>
              <a:gd name="connsiteX0" fmla="*/ 796516 w 871513"/>
              <a:gd name="connsiteY0" fmla="*/ 24462 h 660466"/>
              <a:gd name="connsiteX1" fmla="*/ 203578 w 871513"/>
              <a:gd name="connsiteY1" fmla="*/ 79486 h 660466"/>
              <a:gd name="connsiteX2" fmla="*/ 19443 w 871513"/>
              <a:gd name="connsiteY2" fmla="*/ 256847 h 660466"/>
              <a:gd name="connsiteX3" fmla="*/ 232089 w 871513"/>
              <a:gd name="connsiteY3" fmla="*/ 593096 h 660466"/>
              <a:gd name="connsiteX4" fmla="*/ 238982 w 871513"/>
              <a:gd name="connsiteY4" fmla="*/ 660466 h 660466"/>
              <a:gd name="connsiteX5" fmla="*/ 354772 w 871513"/>
              <a:gd name="connsiteY5" fmla="*/ 619085 h 660466"/>
              <a:gd name="connsiteX6" fmla="*/ 555775 w 871513"/>
              <a:gd name="connsiteY6" fmla="*/ 613121 h 660466"/>
              <a:gd name="connsiteX7" fmla="*/ 871513 w 871513"/>
              <a:gd name="connsiteY7" fmla="*/ 47916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7656"/>
              <a:gd name="connsiteY0" fmla="*/ 24462 h 660466"/>
              <a:gd name="connsiteX1" fmla="*/ 203578 w 907656"/>
              <a:gd name="connsiteY1" fmla="*/ 79486 h 660466"/>
              <a:gd name="connsiteX2" fmla="*/ 19443 w 907656"/>
              <a:gd name="connsiteY2" fmla="*/ 256847 h 660466"/>
              <a:gd name="connsiteX3" fmla="*/ 232089 w 907656"/>
              <a:gd name="connsiteY3" fmla="*/ 593096 h 660466"/>
              <a:gd name="connsiteX4" fmla="*/ 238982 w 907656"/>
              <a:gd name="connsiteY4" fmla="*/ 660466 h 660466"/>
              <a:gd name="connsiteX5" fmla="*/ 354772 w 907656"/>
              <a:gd name="connsiteY5" fmla="*/ 619085 h 660466"/>
              <a:gd name="connsiteX6" fmla="*/ 555775 w 907656"/>
              <a:gd name="connsiteY6" fmla="*/ 613121 h 660466"/>
              <a:gd name="connsiteX7" fmla="*/ 907656 w 907656"/>
              <a:gd name="connsiteY7" fmla="*/ 410521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  <a:gd name="connsiteX0" fmla="*/ 796516 w 906206"/>
              <a:gd name="connsiteY0" fmla="*/ 24462 h 660466"/>
              <a:gd name="connsiteX1" fmla="*/ 203578 w 906206"/>
              <a:gd name="connsiteY1" fmla="*/ 79486 h 660466"/>
              <a:gd name="connsiteX2" fmla="*/ 19443 w 906206"/>
              <a:gd name="connsiteY2" fmla="*/ 256847 h 660466"/>
              <a:gd name="connsiteX3" fmla="*/ 232089 w 906206"/>
              <a:gd name="connsiteY3" fmla="*/ 593096 h 660466"/>
              <a:gd name="connsiteX4" fmla="*/ 238982 w 906206"/>
              <a:gd name="connsiteY4" fmla="*/ 660466 h 660466"/>
              <a:gd name="connsiteX5" fmla="*/ 354772 w 906206"/>
              <a:gd name="connsiteY5" fmla="*/ 619085 h 660466"/>
              <a:gd name="connsiteX6" fmla="*/ 555775 w 906206"/>
              <a:gd name="connsiteY6" fmla="*/ 613121 h 660466"/>
              <a:gd name="connsiteX7" fmla="*/ 906206 w 906206"/>
              <a:gd name="connsiteY7" fmla="*/ 405534 h 66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206" h="660466">
                <a:moveTo>
                  <a:pt x="796516" y="24462"/>
                </a:moveTo>
                <a:cubicBezTo>
                  <a:pt x="582196" y="-37768"/>
                  <a:pt x="332110" y="32895"/>
                  <a:pt x="203578" y="79486"/>
                </a:cubicBezTo>
                <a:cubicBezTo>
                  <a:pt x="75046" y="126077"/>
                  <a:pt x="65228" y="156016"/>
                  <a:pt x="19443" y="256847"/>
                </a:cubicBezTo>
                <a:cubicBezTo>
                  <a:pt x="-29803" y="393776"/>
                  <a:pt x="5299" y="518706"/>
                  <a:pt x="232089" y="593096"/>
                </a:cubicBezTo>
                <a:cubicBezTo>
                  <a:pt x="285239" y="611098"/>
                  <a:pt x="238982" y="660466"/>
                  <a:pt x="238982" y="660466"/>
                </a:cubicBezTo>
                <a:cubicBezTo>
                  <a:pt x="247518" y="659701"/>
                  <a:pt x="301973" y="626976"/>
                  <a:pt x="354772" y="619085"/>
                </a:cubicBezTo>
                <a:cubicBezTo>
                  <a:pt x="407571" y="611194"/>
                  <a:pt x="483775" y="627430"/>
                  <a:pt x="555775" y="613121"/>
                </a:cubicBezTo>
                <a:cubicBezTo>
                  <a:pt x="627775" y="598812"/>
                  <a:pt x="866839" y="543580"/>
                  <a:pt x="906206" y="405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6FB0F23-3B45-4057-92D7-60A175991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28966-B226-89FA-8DC0-C610E8C7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40" y="4670830"/>
            <a:ext cx="10658121" cy="9851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Result</a:t>
            </a:r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9953613-5A5A-4383-B8C2-6A202946F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291217"/>
          </a:xfrm>
          <a:custGeom>
            <a:avLst/>
            <a:gdLst>
              <a:gd name="connsiteX0" fmla="*/ 11939278 w 12192000"/>
              <a:gd name="connsiteY0" fmla="*/ 4505678 h 4505788"/>
              <a:gd name="connsiteX1" fmla="*/ 11424827 w 12192000"/>
              <a:gd name="connsiteY1" fmla="*/ 4495007 h 4505788"/>
              <a:gd name="connsiteX2" fmla="*/ 10611484 w 12192000"/>
              <a:gd name="connsiteY2" fmla="*/ 4501297 h 4505788"/>
              <a:gd name="connsiteX3" fmla="*/ 1537138 w 12192000"/>
              <a:gd name="connsiteY3" fmla="*/ 4479019 h 4505788"/>
              <a:gd name="connsiteX4" fmla="*/ 113174 w 12192000"/>
              <a:gd name="connsiteY4" fmla="*/ 4461702 h 4505788"/>
              <a:gd name="connsiteX5" fmla="*/ 0 w 12192000"/>
              <a:gd name="connsiteY5" fmla="*/ 4459468 h 4505788"/>
              <a:gd name="connsiteX6" fmla="*/ 0 w 12192000"/>
              <a:gd name="connsiteY6" fmla="*/ 0 h 4505788"/>
              <a:gd name="connsiteX7" fmla="*/ 12192000 w 12192000"/>
              <a:gd name="connsiteY7" fmla="*/ 0 h 4505788"/>
              <a:gd name="connsiteX8" fmla="*/ 12192000 w 12192000"/>
              <a:gd name="connsiteY8" fmla="*/ 4499412 h 4505788"/>
              <a:gd name="connsiteX9" fmla="*/ 12183330 w 12192000"/>
              <a:gd name="connsiteY9" fmla="*/ 4500309 h 4505788"/>
              <a:gd name="connsiteX10" fmla="*/ 11983621 w 12192000"/>
              <a:gd name="connsiteY10" fmla="*/ 4505604 h 4505788"/>
              <a:gd name="connsiteX11" fmla="*/ 11939278 w 12192000"/>
              <a:gd name="connsiteY11" fmla="*/ 4505678 h 450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505788">
                <a:moveTo>
                  <a:pt x="11939278" y="4505678"/>
                </a:moveTo>
                <a:cubicBezTo>
                  <a:pt x="11817135" y="4504551"/>
                  <a:pt x="11574433" y="4495156"/>
                  <a:pt x="11424827" y="4495007"/>
                </a:cubicBezTo>
                <a:cubicBezTo>
                  <a:pt x="11139862" y="4494723"/>
                  <a:pt x="10930345" y="4504998"/>
                  <a:pt x="10611484" y="4501297"/>
                </a:cubicBezTo>
                <a:cubicBezTo>
                  <a:pt x="8176893" y="4532664"/>
                  <a:pt x="4168459" y="4370065"/>
                  <a:pt x="1537138" y="4479019"/>
                </a:cubicBezTo>
                <a:cubicBezTo>
                  <a:pt x="755355" y="4495523"/>
                  <a:pt x="519578" y="4472425"/>
                  <a:pt x="113174" y="4461702"/>
                </a:cubicBezTo>
                <a:lnTo>
                  <a:pt x="0" y="4459468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499412"/>
                </a:lnTo>
                <a:lnTo>
                  <a:pt x="12183330" y="4500309"/>
                </a:lnTo>
                <a:cubicBezTo>
                  <a:pt x="12145326" y="4501926"/>
                  <a:pt x="12084089" y="4500034"/>
                  <a:pt x="11983621" y="4505604"/>
                </a:cubicBezTo>
                <a:cubicBezTo>
                  <a:pt x="11971715" y="4505831"/>
                  <a:pt x="11956727" y="4505839"/>
                  <a:pt x="11939278" y="4505678"/>
                </a:cubicBezTo>
                <a:close/>
              </a:path>
            </a:pathLst>
          </a:cu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032749-7661-C0B1-F681-455C3D41F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38" y="479603"/>
            <a:ext cx="3070327" cy="3283773"/>
          </a:xfrm>
          <a:prstGeom prst="rect">
            <a:avLst/>
          </a:prstGeom>
        </p:spPr>
      </p:pic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F78294F3-707F-8056-DBC9-63185F27E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6865" y="732428"/>
            <a:ext cx="5291665" cy="2778123"/>
          </a:xfrm>
          <a:prstGeom prst="rect">
            <a:avLst/>
          </a:prstGeom>
        </p:spPr>
      </p:pic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F213BF4D-BCD8-EF91-812B-FF802E898FCD}"/>
              </a:ext>
            </a:extLst>
          </p:cNvPr>
          <p:cNvSpPr/>
          <p:nvPr/>
        </p:nvSpPr>
        <p:spPr>
          <a:xfrm>
            <a:off x="4930588" y="2182906"/>
            <a:ext cx="1165412" cy="313765"/>
          </a:xfrm>
          <a:prstGeom prst="striped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AD35-6C01-5FCD-A97C-E3C8C059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Video source</a:t>
            </a:r>
            <a:endParaRPr lang="en-US" dirty="0"/>
          </a:p>
        </p:txBody>
      </p:sp>
      <p:pic>
        <p:nvPicPr>
          <p:cNvPr id="4" name="Online Media 3" title="How To Solve Google's 25 Horses Interview Question">
            <a:hlinkClick r:id="" action="ppaction://media"/>
            <a:extLst>
              <a:ext uri="{FF2B5EF4-FFF2-40B4-BE49-F238E27FC236}">
                <a16:creationId xmlns:a16="http://schemas.microsoft.com/office/drawing/2014/main" id="{A87760C9-DB99-48CD-17B3-5F0AC8A7603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800350" y="2089150"/>
            <a:ext cx="6773863" cy="38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9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8F41B-6703-9BAB-D83C-7D0ECCCB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the value of this thought experiment?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89D6F4-FB4D-1673-06F3-9B7F52D43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431384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063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9F388D-18C3-4DCF-B800-C60B4824D8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49F388D-18C3-4DCF-B800-C60B4824D8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08A31C-80CF-4F96-A843-B8C5A7C8B4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D908A31C-80CF-4F96-A843-B8C5A7C8B4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77469D-2A9C-4534-86EC-2FA257DF2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CB77469D-2A9C-4534-86EC-2FA257DF29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DBBEB-50DC-638B-16D1-B94F5D0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Ways to solve the problem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45A5554-00AE-6708-5B6A-A7C6B6A75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38718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91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BBAEE7F-3ADB-403A-AEB1-75ACAC18A3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4BBAEE7F-3ADB-403A-AEB1-75ACAC18A3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4BBAEE7F-3ADB-403A-AEB1-75ACAC18A3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4BBAEE7F-3ADB-403A-AEB1-75ACAC18A3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BC75F7-7651-4F66-936D-26851322E0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20BC75F7-7651-4F66-936D-26851322E0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20BC75F7-7651-4F66-936D-26851322E0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20BC75F7-7651-4F66-936D-26851322E0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DF9F25-A191-4DC1-9437-7275133D9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27DF9F25-A191-4DC1-9437-7275133D98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graphicEl>
                                              <a:dgm id="{27DF9F25-A191-4DC1-9437-7275133D9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graphicEl>
                                              <a:dgm id="{27DF9F25-A191-4DC1-9437-7275133D9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01B8DA-9F1F-480B-8968-D37A1B551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graphicEl>
                                              <a:dgm id="{F901B8DA-9F1F-480B-8968-D37A1B5510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graphicEl>
                                              <a:dgm id="{F901B8DA-9F1F-480B-8968-D37A1B551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graphicEl>
                                              <a:dgm id="{F901B8DA-9F1F-480B-8968-D37A1B551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F58DA0-5706-41E9-A0F9-2E2E77544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graphicEl>
                                              <a:dgm id="{F6F58DA0-5706-41E9-A0F9-2E2E775443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F6F58DA0-5706-41E9-A0F9-2E2E77544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graphicEl>
                                              <a:dgm id="{F6F58DA0-5706-41E9-A0F9-2E2E77544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C57E66-BBF0-4629-B16B-089234DFA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graphicEl>
                                              <a:dgm id="{21C57E66-BBF0-4629-B16B-089234DFA8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graphicEl>
                                              <a:dgm id="{21C57E66-BBF0-4629-B16B-089234DFA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21C57E66-BBF0-4629-B16B-089234DFA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77F418-0BFD-476B-8068-69D079AFC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graphicEl>
                                              <a:dgm id="{B477F418-0BFD-476B-8068-69D079AFC4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graphicEl>
                                              <a:dgm id="{B477F418-0BFD-476B-8068-69D079AFC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graphicEl>
                                              <a:dgm id="{B477F418-0BFD-476B-8068-69D079AFC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CD9AEA8-0FE4-4F71-9E41-BEBFB3D97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graphicEl>
                                              <a:dgm id="{CCD9AEA8-0FE4-4F71-9E41-BEBFB3D978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graphicEl>
                                              <a:dgm id="{CCD9AEA8-0FE4-4F71-9E41-BEBFB3D97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graphicEl>
                                              <a:dgm id="{CCD9AEA8-0FE4-4F71-9E41-BEBFB3D97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BDF92D-713A-45E4-B039-6979B78F6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graphicEl>
                                              <a:dgm id="{97BDF92D-713A-45E4-B039-6979B78F63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graphicEl>
                                              <a:dgm id="{97BDF92D-713A-45E4-B039-6979B78F6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graphicEl>
                                              <a:dgm id="{97BDF92D-713A-45E4-B039-6979B78F63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ssive planets orbiting a bright space">
            <a:extLst>
              <a:ext uri="{FF2B5EF4-FFF2-40B4-BE49-F238E27FC236}">
                <a16:creationId xmlns:a16="http://schemas.microsoft.com/office/drawing/2014/main" id="{EB4C2E21-C493-2911-40EB-7C7F05B19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1926B-3820-A6E9-9695-B52CB016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/>
              <a:t>Problem space: finding the k-largest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25BA-9E40-F550-ACD9-BBF4B2120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Assume our problem is the following:</a:t>
            </a:r>
          </a:p>
          <a:p>
            <a:pPr algn="ctr"/>
            <a:r>
              <a:rPr lang="en-US" dirty="0"/>
              <a:t>	Find the 5 largest values in an array of n values</a:t>
            </a:r>
          </a:p>
          <a:p>
            <a:pPr algn="ctr"/>
            <a:r>
              <a:rPr lang="en-US" dirty="0"/>
              <a:t>Here are how you would implement it with the 3 approaches listed above:</a:t>
            </a:r>
          </a:p>
        </p:txBody>
      </p:sp>
    </p:spTree>
    <p:extLst>
      <p:ext uri="{BB962C8B-B14F-4D97-AF65-F5344CB8AC3E}">
        <p14:creationId xmlns:p14="http://schemas.microsoft.com/office/powerpoint/2010/main" val="341169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hitchatVTI">
  <a:themeElements>
    <a:clrScheme name="AnalogousFromRegularSeedLeftStep">
      <a:dk1>
        <a:srgbClr val="000000"/>
      </a:dk1>
      <a:lt1>
        <a:srgbClr val="FFFFFF"/>
      </a:lt1>
      <a:dk2>
        <a:srgbClr val="1A212F"/>
      </a:dk2>
      <a:lt2>
        <a:srgbClr val="F3F3F0"/>
      </a:lt2>
      <a:accent1>
        <a:srgbClr val="3D2CE7"/>
      </a:accent1>
      <a:accent2>
        <a:srgbClr val="1755D5"/>
      </a:accent2>
      <a:accent3>
        <a:srgbClr val="29B6E7"/>
      </a:accent3>
      <a:accent4>
        <a:srgbClr val="15C2A6"/>
      </a:accent4>
      <a:accent5>
        <a:srgbClr val="23C467"/>
      </a:accent5>
      <a:accent6>
        <a:srgbClr val="16C917"/>
      </a:accent6>
      <a:hlink>
        <a:srgbClr val="899230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548</Words>
  <Application>Microsoft Office PowerPoint</Application>
  <PresentationFormat>Widescreen</PresentationFormat>
  <Paragraphs>57</Paragraphs>
  <Slides>14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The Hand</vt:lpstr>
      <vt:lpstr>The Serif Hand</vt:lpstr>
      <vt:lpstr>ChitchatVTI</vt:lpstr>
      <vt:lpstr>The K-Frequent Pattern</vt:lpstr>
      <vt:lpstr>Thought question: Google’s 25 horses' problem</vt:lpstr>
      <vt:lpstr>How would you approach this problem?</vt:lpstr>
      <vt:lpstr>This is another way of creating partitions in your input</vt:lpstr>
      <vt:lpstr>Result</vt:lpstr>
      <vt:lpstr>Video source</vt:lpstr>
      <vt:lpstr>What is the value of this thought experiment?</vt:lpstr>
      <vt:lpstr>Ways to solve the problem</vt:lpstr>
      <vt:lpstr>Problem space: finding the k-largest values</vt:lpstr>
      <vt:lpstr>Using a sorting algorithm</vt:lpstr>
      <vt:lpstr>Recursively call max</vt:lpstr>
      <vt:lpstr>What about bucket sort or partitions? </vt:lpstr>
      <vt:lpstr>Using a heap</vt:lpstr>
      <vt:lpstr>Variant: k most frequent stock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K-Frequent Pattern</dc:title>
  <dc:creator>Ariel Avshalom</dc:creator>
  <cp:lastModifiedBy>Ariel Avshalom</cp:lastModifiedBy>
  <cp:revision>1</cp:revision>
  <dcterms:created xsi:type="dcterms:W3CDTF">2022-06-21T12:00:18Z</dcterms:created>
  <dcterms:modified xsi:type="dcterms:W3CDTF">2022-06-21T15:04:30Z</dcterms:modified>
</cp:coreProperties>
</file>