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63" r:id="rId4"/>
    <p:sldId id="264" r:id="rId5"/>
    <p:sldId id="273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4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5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6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62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קידוד רמת הסינכרון ההתנהגותי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אתם עומדים לצפות בסרט קצר המתאר אינטראקציה בין דמויות.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סינכרון התנהגותי הוא מרכיב חשוב באינטראקציות חברתיות. </a:t>
            </a:r>
          </a:p>
          <a:p>
            <a:pPr marL="0" indent="0">
              <a:buNone/>
            </a:pPr>
            <a:r>
              <a:rPr lang="he-IL" dirty="0"/>
              <a:t>סינכרון התנהגותי באינטראקציה ניכר כאשר הדמויות </a:t>
            </a:r>
            <a:r>
              <a:rPr lang="he-IL" b="1" dirty="0"/>
              <a:t>מתואמות זו לזו, שמות לב אחת לשניה, נעות יחד בתיאום, קולטות ומבינות את המסרים אחת של השניה </a:t>
            </a:r>
            <a:r>
              <a:rPr lang="he-IL" dirty="0"/>
              <a:t>(המסרים אינם בהכרח מילוליים) והדמויות קשובות,מבינות ומגיבות לאותות ולמחוות מהדמות השניה. </a:t>
            </a:r>
          </a:p>
          <a:p>
            <a:pPr marL="0" indent="0">
              <a:buNone/>
            </a:pPr>
            <a:r>
              <a:rPr lang="he-IL" b="1" dirty="0">
                <a:solidFill>
                  <a:srgbClr val="FF0000"/>
                </a:solidFill>
              </a:rPr>
              <a:t>ההקשר וסוג הרגש בין הדמויות (בין אם חיובי או שלילי) אינם משפיעים על רמת הסינכרון בין הדמויות.</a:t>
            </a:r>
          </a:p>
          <a:p>
            <a:pPr marL="0" indent="0">
              <a:buNone/>
            </a:pPr>
            <a:r>
              <a:rPr lang="he-IL" dirty="0"/>
              <a:t>דמויות יכולות להיות בסינכרון גבוה גם במצב כמו ריב או ויכוח, המלווה ברגשות שליליים.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726EF1-6F6F-3403-C5FB-84421DDF6D2A}"/>
              </a:ext>
            </a:extLst>
          </p:cNvPr>
          <p:cNvSpPr txBox="1">
            <a:spLocks/>
          </p:cNvSpPr>
          <p:nvPr/>
        </p:nvSpPr>
        <p:spPr>
          <a:xfrm>
            <a:off x="3377682" y="5547308"/>
            <a:ext cx="6167535" cy="106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dirty="0"/>
              <a:t>מיד נראה מספר דוגמאות:</a:t>
            </a:r>
          </a:p>
          <a:p>
            <a:pPr marL="0" indent="0" algn="ctr">
              <a:buNone/>
            </a:pPr>
            <a:r>
              <a:rPr lang="he-IL" dirty="0"/>
              <a:t>(לחץ        במקלדת בשביל להתקדם)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3857629-5457-0D8E-AE34-1231CA436D33}"/>
              </a:ext>
            </a:extLst>
          </p:cNvPr>
          <p:cNvSpPr/>
          <p:nvPr/>
        </p:nvSpPr>
        <p:spPr>
          <a:xfrm>
            <a:off x="7716418" y="6081355"/>
            <a:ext cx="438539" cy="326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94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1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בקטע זה היה סינכרון התנהגותי גבוה: הדמויות היו בקשב זו לזו, הבינו מה הדמות השניה מבטאת והתייחסו בהתאם על ידי מבט, מחוות פיזיות (חיוך, רכינה לעבר הדמות השניה) והיתה תקשורת הדדית.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E6CF7-5B94-C530-9B13-CC1E4CD1741B}"/>
              </a:ext>
            </a:extLst>
          </p:cNvPr>
          <p:cNvSpPr txBox="1">
            <a:spLocks/>
          </p:cNvSpPr>
          <p:nvPr/>
        </p:nvSpPr>
        <p:spPr>
          <a:xfrm>
            <a:off x="931506" y="43218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נצפה כעת בקטע נוסף:</a:t>
            </a:r>
          </a:p>
        </p:txBody>
      </p:sp>
    </p:spTree>
    <p:extLst>
      <p:ext uri="{BB962C8B-B14F-4D97-AF65-F5344CB8AC3E}">
        <p14:creationId xmlns:p14="http://schemas.microsoft.com/office/powerpoint/2010/main" val="35239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בקטע זה היה </a:t>
            </a:r>
            <a:r>
              <a:rPr lang="he-IL" dirty="0" err="1"/>
              <a:t>סינכרון</a:t>
            </a:r>
            <a:r>
              <a:rPr lang="he-IL" dirty="0"/>
              <a:t> התנהגותי נמוך: הדמויות לא היו בקשב אחת לשניה, לא הובן המסר של דמות אחת לשניה והדמויות לא היו מתואמות במחוות הפיזיות, בהבעות הפנים וברגש.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35153-B84C-A620-4E45-18F43C3A7493}"/>
              </a:ext>
            </a:extLst>
          </p:cNvPr>
          <p:cNvSpPr txBox="1">
            <a:spLocks/>
          </p:cNvSpPr>
          <p:nvPr/>
        </p:nvSpPr>
        <p:spPr>
          <a:xfrm>
            <a:off x="968829" y="3429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נצפה כעת בקטע נוסף: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63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בקטע זה אין סנכרון בכלל: הדמויות אינן מתואמות במחוות הפיזיות, בהבעות הפנים או ברגש ואינן קולטות את המסרים אחת של השנייה. </a:t>
            </a:r>
          </a:p>
        </p:txBody>
      </p:sp>
    </p:spTree>
    <p:extLst>
      <p:ext uri="{BB962C8B-B14F-4D97-AF65-F5344CB8AC3E}">
        <p14:creationId xmlns:p14="http://schemas.microsoft.com/office/powerpoint/2010/main" val="2783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6" y="111803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נבקש מכם לדרג עם הסליידר באופן חופשי את רמת הסינכרון בין הדמויות בסרט כפי שאתם מבינים וחווים בכל רגע נתון.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במקרים בהם על המסך יש יותר משתי דמויות או דמות אחת בלבד, דרגו לפי מיטב הבנתכם.</a:t>
            </a:r>
          </a:p>
        </p:txBody>
      </p:sp>
    </p:spTree>
    <p:extLst>
      <p:ext uri="{BB962C8B-B14F-4D97-AF65-F5344CB8AC3E}">
        <p14:creationId xmlns:p14="http://schemas.microsoft.com/office/powerpoint/2010/main" val="2374426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254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קידוד רמת הסינכרון ההתנהגותי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הזדהות</dc:title>
  <dc:creator>Adi</dc:creator>
  <cp:lastModifiedBy>ariel</cp:lastModifiedBy>
  <cp:revision>26</cp:revision>
  <dcterms:created xsi:type="dcterms:W3CDTF">2021-06-22T09:18:58Z</dcterms:created>
  <dcterms:modified xsi:type="dcterms:W3CDTF">2022-12-20T09:13:15Z</dcterms:modified>
</cp:coreProperties>
</file>