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149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966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043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118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52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223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563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381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065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791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973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E241-9B1A-4ED9-8724-5E03C726729F}" type="datetimeFigureOut">
              <a:rPr lang="he-IL" smtClean="0"/>
              <a:t>י"ז/כסלו/תשפ"ב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3623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קידוד רמת הסינכרון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 smtClean="0"/>
              <a:t>אתם </a:t>
            </a:r>
            <a:r>
              <a:rPr lang="he-IL" dirty="0"/>
              <a:t>עומדים לצפות בסרט קצר המתאר אינטראקציה בין דמויות</a:t>
            </a:r>
            <a:r>
              <a:rPr lang="he-IL" dirty="0" smtClean="0"/>
              <a:t>.</a:t>
            </a:r>
          </a:p>
          <a:p>
            <a:pPr marL="0" indent="0">
              <a:buNone/>
            </a:pPr>
            <a:r>
              <a:rPr lang="he-IL" dirty="0" smtClean="0"/>
              <a:t> </a:t>
            </a:r>
            <a:r>
              <a:rPr lang="he-IL" dirty="0"/>
              <a:t>אנא דרגו בעזרת הסליידר את מידת הסינכרון והתיאום בין הדמויות. רמת סינכרון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he-IL" b="1" dirty="0">
                <a:solidFill>
                  <a:srgbClr val="92D050"/>
                </a:solidFill>
              </a:rPr>
              <a:t>גבוהה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he-IL" dirty="0"/>
              <a:t>תתרחש כאשר הדמויות </a:t>
            </a:r>
            <a:r>
              <a:rPr lang="he-IL" b="1" dirty="0"/>
              <a:t>מתואמות, שמות לב זו לזו, נעות יחד בתיאום, מעבירות זו לזו מסרים</a:t>
            </a:r>
            <a:r>
              <a:rPr lang="he-IL" dirty="0"/>
              <a:t> (לא בהכרח מילוליים) וכל דמות מגיבה לאותות ולמחוות מהדמות השניה. </a:t>
            </a:r>
            <a:endParaRPr lang="he-IL" dirty="0" smtClean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r>
              <a:rPr lang="he-IL" dirty="0" smtClean="0">
                <a:solidFill>
                  <a:srgbClr val="FF0000"/>
                </a:solidFill>
              </a:rPr>
              <a:t>ההקשר </a:t>
            </a:r>
            <a:r>
              <a:rPr lang="he-IL" dirty="0">
                <a:solidFill>
                  <a:srgbClr val="FF0000"/>
                </a:solidFill>
              </a:rPr>
              <a:t>והרגש בין הדמויות (בין אם חיובי או שלילי) אינם משפיעים על רמת הסינכרון בין הדמויות</a:t>
            </a:r>
            <a:r>
              <a:rPr lang="he-IL" dirty="0"/>
              <a:t> (=דמויות יכולות להיות בסינכרון גבוה גם במצב כמו ריב או ויכוח, המלווה ברגשות שליליים</a:t>
            </a:r>
            <a:r>
              <a:rPr lang="he-IL" dirty="0" smtClean="0"/>
              <a:t>).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941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205" y="2592194"/>
            <a:ext cx="2222685" cy="6676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dirty="0"/>
              <a:t>אנא הזיזו את הסליידר בהתאם לרמת </a:t>
            </a:r>
            <a:r>
              <a:rPr lang="he-IL" dirty="0" smtClean="0"/>
              <a:t>הסינכרון </a:t>
            </a:r>
            <a:r>
              <a:rPr lang="he-IL" dirty="0"/>
              <a:t>בין </a:t>
            </a:r>
            <a:r>
              <a:rPr lang="he-IL" dirty="0" smtClean="0"/>
              <a:t>הדמויות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94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 smtClean="0"/>
              <a:t>רמת סנכרון </a:t>
            </a:r>
            <a:r>
              <a:rPr lang="he-IL" dirty="0" smtClean="0">
                <a:solidFill>
                  <a:srgbClr val="92D050"/>
                </a:solidFill>
              </a:rPr>
              <a:t>גבוהה</a:t>
            </a:r>
            <a:r>
              <a:rPr lang="he-IL" dirty="0" smtClean="0"/>
              <a:t>: מתואמים, ממש מבינים זה את זה, באותו ראש...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 smtClean="0"/>
              <a:t>רמת סנכרון </a:t>
            </a:r>
            <a:r>
              <a:rPr lang="he-IL" dirty="0" smtClean="0">
                <a:solidFill>
                  <a:srgbClr val="FFFF00"/>
                </a:solidFill>
              </a:rPr>
              <a:t>בינונית</a:t>
            </a:r>
            <a:r>
              <a:rPr lang="he-IL" dirty="0" smtClean="0"/>
              <a:t>: מתואמים חלקית, מבינים זה את זה במידה סבירה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 smtClean="0"/>
              <a:t>רמת סנכרון </a:t>
            </a:r>
            <a:r>
              <a:rPr lang="he-IL" dirty="0" smtClean="0">
                <a:solidFill>
                  <a:srgbClr val="FFC000"/>
                </a:solidFill>
              </a:rPr>
              <a:t>נמוכה</a:t>
            </a:r>
            <a:r>
              <a:rPr lang="he-IL" dirty="0" smtClean="0"/>
              <a:t>: לא ממש מתואמים, יכולה להיות אי הבנה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 smtClean="0">
                <a:solidFill>
                  <a:srgbClr val="FF0000"/>
                </a:solidFill>
              </a:rPr>
              <a:t>אין סינכרון כלל</a:t>
            </a:r>
            <a:r>
              <a:rPr lang="he-IL" dirty="0" smtClean="0"/>
              <a:t>: הפוכים, אין העברה תקינה של מידע, לא מתייחסים זה לזה, התעלמות</a:t>
            </a:r>
          </a:p>
          <a:p>
            <a:pPr marL="0" indent="0">
              <a:buNone/>
            </a:pPr>
            <a:endParaRPr lang="he-IL" dirty="0" smtClean="0"/>
          </a:p>
          <a:p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6102710" y="3433396"/>
            <a:ext cx="2118181" cy="5197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710" y="4540925"/>
            <a:ext cx="2118182" cy="5285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204" y="5630894"/>
            <a:ext cx="2170435" cy="49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05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406" y="1118035"/>
            <a:ext cx="10515600" cy="4486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e-IL" dirty="0" smtClean="0"/>
              <a:t>הצגנו לכם דוגמאות של ארבע רמות של </a:t>
            </a:r>
            <a:r>
              <a:rPr lang="he-IL" dirty="0" smtClean="0"/>
              <a:t>סינכרון. </a:t>
            </a:r>
            <a:endParaRPr lang="he-IL" dirty="0" smtClean="0"/>
          </a:p>
          <a:p>
            <a:r>
              <a:rPr lang="he-IL" b="1" dirty="0" smtClean="0">
                <a:solidFill>
                  <a:srgbClr val="92D050"/>
                </a:solidFill>
              </a:rPr>
              <a:t>גבוהה</a:t>
            </a:r>
          </a:p>
          <a:p>
            <a:r>
              <a:rPr lang="he-IL" b="1" dirty="0" smtClean="0">
                <a:solidFill>
                  <a:srgbClr val="FFFF00"/>
                </a:solidFill>
              </a:rPr>
              <a:t>בינונית </a:t>
            </a:r>
          </a:p>
          <a:p>
            <a:r>
              <a:rPr lang="he-IL" b="1" dirty="0" smtClean="0">
                <a:solidFill>
                  <a:srgbClr val="FFC000"/>
                </a:solidFill>
              </a:rPr>
              <a:t>נמוכה</a:t>
            </a:r>
          </a:p>
          <a:p>
            <a:r>
              <a:rPr lang="he-IL" b="1" dirty="0" smtClean="0">
                <a:solidFill>
                  <a:srgbClr val="FF0000"/>
                </a:solidFill>
              </a:rPr>
              <a:t>אין סנכרון כלל</a:t>
            </a:r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אולם בתוך כל רמה ישנן ווריאציות. ולכן אנו נותנים לכם לדרג עם הסליידר באופן חופשי – סביב הרמה של </a:t>
            </a:r>
            <a:r>
              <a:rPr lang="he-IL" dirty="0" smtClean="0"/>
              <a:t>הסינכרון </a:t>
            </a:r>
            <a:r>
              <a:rPr lang="he-IL" dirty="0" smtClean="0"/>
              <a:t>אותה אתם מאבחנים בכל רגע נתון.</a:t>
            </a:r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במקרה שעל המסך יש יותר משתי דמויות, דרגו את רמת </a:t>
            </a:r>
            <a:r>
              <a:rPr lang="he-IL" dirty="0" smtClean="0"/>
              <a:t>הסינכרון הכוללת </a:t>
            </a:r>
            <a:r>
              <a:rPr lang="he-IL" dirty="0" smtClean="0"/>
              <a:t>לדעתכם בסיטואציה המוצגת. במקרים בהם לא מוצגות דמויות על המסך, הזיזו את הסליידר לקצה השמאלי (ללא סינכרון כלל).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053" y="1520386"/>
            <a:ext cx="2222685" cy="667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303" y="2796519"/>
            <a:ext cx="2170435" cy="4978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424927" y="1945599"/>
            <a:ext cx="2118181" cy="5197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430" y="2268010"/>
            <a:ext cx="2118182" cy="52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262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239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1_Office Theme</vt:lpstr>
      <vt:lpstr>קידוד רמת הסינכרון</vt:lpstr>
      <vt:lpstr>אנא הזיזו את הסליידר בהתאם לרמת הסינכרון בין הדמויות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הזדהות</dc:title>
  <dc:creator>Adi</dc:creator>
  <cp:lastModifiedBy>Adi</cp:lastModifiedBy>
  <cp:revision>5</cp:revision>
  <dcterms:created xsi:type="dcterms:W3CDTF">2021-06-22T09:18:58Z</dcterms:created>
  <dcterms:modified xsi:type="dcterms:W3CDTF">2021-11-21T12:08:19Z</dcterms:modified>
</cp:coreProperties>
</file>