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1" r:id="rId4"/>
    <p:sldId id="259" r:id="rId5"/>
    <p:sldId id="264" r:id="rId6"/>
    <p:sldId id="262" r:id="rId7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כ"ו/כסלו/תשפ"ג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3654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כ"ו/כסלו/תשפ"ג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4036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כ"ו/כסלו/תשפ"ג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26542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כ"ו/כסלו/תשפ"ג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8479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כ"ו/כסלו/תשפ"ג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259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כ"ו/כסלו/תשפ"ג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3428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כ"ו/כסלו/תשפ"ג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148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כ"ו/כסלו/תשפ"ג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436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כ"ו/כסלו/תשפ"ג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3304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כ"ו/כסלו/תשפ"ג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7027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כ"ו/כסלו/תשפ"ג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0004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5E241-9B1A-4ED9-8724-5E03C726729F}" type="datetimeFigureOut">
              <a:rPr lang="he-IL" smtClean="0"/>
              <a:t>כ"ו/כסלו/תשפ"ג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39530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err="1"/>
              <a:t>סינכרון</a:t>
            </a:r>
            <a:r>
              <a:rPr lang="he-IL" dirty="0"/>
              <a:t> רגשי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69" y="1446245"/>
            <a:ext cx="10905931" cy="51878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e-IL" dirty="0"/>
              <a:t>אתם עומדים לצפות בקטע וידאו קצר המתאר אינטראקציה חברתית. 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סינכרון רגשי הוא מרכיב חשוב באינטראקציות חברתיות המתאר עד כמה המשתתפים מתואמים בסוג ועצמת הרגש שהם מביעים.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אנא דרגו בעזרת הסליידר את רמת הסינכרון הרגשי בין הדמויות על סקאלה מ"ללא סינכרון רגשי כלל" ועד ל"סינכרון רגשי מקסימלי".</a:t>
            </a:r>
          </a:p>
          <a:p>
            <a:pPr marL="0" indent="0">
              <a:buNone/>
            </a:pPr>
            <a:endParaRPr lang="he-IL" dirty="0"/>
          </a:p>
          <a:p>
            <a:pPr marL="0" indent="0" algn="ctr">
              <a:buNone/>
            </a:pPr>
            <a:r>
              <a:rPr lang="he-IL" dirty="0"/>
              <a:t>מיד נציג לכם מספר דוגמאות:</a:t>
            </a:r>
            <a:endParaRPr lang="en-US" dirty="0"/>
          </a:p>
          <a:p>
            <a:pPr marL="0" indent="0" algn="ctr">
              <a:buNone/>
            </a:pPr>
            <a:r>
              <a:rPr lang="he-IL" dirty="0"/>
              <a:t>(לחץ        במקלדת בשביל להתקדם)</a:t>
            </a:r>
          </a:p>
          <a:p>
            <a:pPr marL="0" indent="0" algn="ctr">
              <a:buNone/>
            </a:pPr>
            <a:endParaRPr lang="he-IL" dirty="0"/>
          </a:p>
          <a:p>
            <a:pPr marL="0" indent="0">
              <a:buNone/>
            </a:pPr>
            <a:br>
              <a:rPr lang="he-IL" dirty="0"/>
            </a:br>
            <a:endParaRPr lang="he-IL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F7428F7-2705-4876-7A5E-B6C196A6A050}"/>
              </a:ext>
            </a:extLst>
          </p:cNvPr>
          <p:cNvSpPr/>
          <p:nvPr/>
        </p:nvSpPr>
        <p:spPr>
          <a:xfrm>
            <a:off x="7081936" y="4823926"/>
            <a:ext cx="438539" cy="3265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89381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3241638" y="5004797"/>
            <a:ext cx="5551970" cy="166778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627" y="50875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רמת סינכרון רגש </a:t>
            </a:r>
            <a:r>
              <a:rPr lang="he-IL" b="1" dirty="0"/>
              <a:t>גבוהה</a:t>
            </a:r>
            <a:r>
              <a:rPr lang="he-IL" dirty="0"/>
              <a:t> יכולה להיות כאשר שתי הדמויות מתואמות ומרגישות רגש זהה או דומה. </a:t>
            </a:r>
            <a:r>
              <a:rPr lang="he-IL" dirty="0">
                <a:solidFill>
                  <a:srgbClr val="FF0000"/>
                </a:solidFill>
              </a:rPr>
              <a:t>חשוב!</a:t>
            </a:r>
            <a:r>
              <a:rPr lang="he-IL" dirty="0"/>
              <a:t> הרגש יכול להיות שלילי או חיובי.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2867042" y="5294210"/>
            <a:ext cx="5883150" cy="1303133"/>
          </a:xfrm>
          <a:prstGeom prst="rect">
            <a:avLst/>
          </a:prstGeom>
        </p:spPr>
      </p:pic>
      <p:pic>
        <p:nvPicPr>
          <p:cNvPr id="8" name="Picture 2" descr="Watch Cobra Kai | Netflix Official Sit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534" y="1792578"/>
            <a:ext cx="3821456" cy="282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obra Kai Season 3: Courtney Henggeler Discusses that Kreese Sla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81" y="1792580"/>
            <a:ext cx="3978006" cy="282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riends (TV Series 1994–2004) - IMD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3863" y="1792579"/>
            <a:ext cx="3821456" cy="282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900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059" y="512142"/>
            <a:ext cx="11243755" cy="4351338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לעומת זאת, כאשר על המסך מופיעה דמות אחת בלבד או כאשר שתי הדמויות אינן מתואמות ומרגישות רגשות שונים או הפוכים, </a:t>
            </a:r>
            <a:r>
              <a:rPr lang="he-IL" b="1" dirty="0"/>
              <a:t>אין כלל סינכרון רגשי</a:t>
            </a:r>
            <a:r>
              <a:rPr lang="he-IL" dirty="0"/>
              <a:t>.</a:t>
            </a:r>
          </a:p>
          <a:p>
            <a:pPr marL="0" indent="0">
              <a:buNone/>
            </a:pPr>
            <a:br>
              <a:rPr lang="he-IL" dirty="0"/>
            </a:br>
            <a:endParaRPr lang="he-I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3241638" y="5195988"/>
            <a:ext cx="5551970" cy="1667786"/>
          </a:xfrm>
          <a:prstGeom prst="rect">
            <a:avLst/>
          </a:prstGeom>
        </p:spPr>
      </p:pic>
      <p:pic>
        <p:nvPicPr>
          <p:cNvPr id="2050" name="Picture 2" descr="Happy And Sad Friends Or Football Fans Watching Soccer Game Stock Photo -  Download Image Now - iSt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59" y="2124856"/>
            <a:ext cx="3737902" cy="2738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keet Ulrich Hasn&amp;amp;#39;t Seen Scream Sequels, Plans to See Fifth Film |  PEOPLE.co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301" y="2171736"/>
            <a:ext cx="3735163" cy="2738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aper Chase&amp;amp;quot; Students can make family friendly short films. by Daniel Walsh  » Nicole Pogmore joins the cast as Nathans dream girl Georgia. — Kickstart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180" y="2153697"/>
            <a:ext cx="3735163" cy="275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908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736" y="552360"/>
            <a:ext cx="11753900" cy="4351338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ישנם מצבי ביניים, כמו למשל כאשר שתי הדמויות מרגישות רגשות דומים אך לא זהים או דמות אחת מזדהה עם הרגש של הדמות </a:t>
            </a:r>
            <a:r>
              <a:rPr lang="he-IL" dirty="0" err="1"/>
              <a:t>השניה</a:t>
            </a:r>
            <a:endParaRPr lang="he-IL" dirty="0"/>
          </a:p>
          <a:p>
            <a:pPr marL="0" indent="0">
              <a:buNone/>
            </a:pPr>
            <a:br>
              <a:rPr lang="he-IL" dirty="0"/>
            </a:br>
            <a:endParaRPr lang="he-IL" dirty="0"/>
          </a:p>
        </p:txBody>
      </p:sp>
      <p:pic>
        <p:nvPicPr>
          <p:cNvPr id="3074" name="Picture 2" descr="Helping Someone Who&amp;amp;#39;s Grieving - HelpGuide.or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750" y="1832256"/>
            <a:ext cx="6519545" cy="391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151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031" y="532015"/>
            <a:ext cx="10558757" cy="5011766"/>
          </a:xfrm>
        </p:spPr>
        <p:txBody>
          <a:bodyPr/>
          <a:lstStyle/>
          <a:p>
            <a:pPr marL="0" indent="0" algn="ctr">
              <a:buNone/>
            </a:pPr>
            <a:r>
              <a:rPr lang="he-IL" dirty="0"/>
              <a:t>או מצבים בהם כל דמות מבטאת רגש נפרד</a:t>
            </a:r>
          </a:p>
          <a:p>
            <a:pPr marL="0" indent="0">
              <a:buNone/>
            </a:pPr>
            <a:br>
              <a:rPr lang="he-IL" dirty="0"/>
            </a:br>
            <a:endParaRPr lang="he-IL" dirty="0"/>
          </a:p>
        </p:txBody>
      </p:sp>
      <p:pic>
        <p:nvPicPr>
          <p:cNvPr id="4098" name="Picture 2" descr="Benefits of Comfort Viewing: Why Therapists Want You to Re-Watch &amp;amp;#39;Friends&amp;amp;#39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19" y="1654010"/>
            <a:ext cx="5537333" cy="362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elping Students Who are Bullied | PREVNet - Canada&amp;amp;#39;s authority on bully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743" y="1654010"/>
            <a:ext cx="5537334" cy="362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543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908" y="536144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נבקש מכם לדרג עם הסליידר באופן חופשי את הרמה של הסינכרון הרגשי בין הדמויות בסרט כפי שאתם מבינים וחווים בכל רגע נתון.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במקרים בהם על המסך יש יותר משתי דמויות או דמות אחת בלבד, דרגו לפי מיטב הבנתכם.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9004473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193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1_Office Theme</vt:lpstr>
      <vt:lpstr>סינכרון רגשי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סינכרון מבט</dc:title>
  <dc:creator>Adi</dc:creator>
  <cp:lastModifiedBy>ariel</cp:lastModifiedBy>
  <cp:revision>32</cp:revision>
  <dcterms:created xsi:type="dcterms:W3CDTF">2021-06-22T09:08:55Z</dcterms:created>
  <dcterms:modified xsi:type="dcterms:W3CDTF">2022-12-20T09:44:28Z</dcterms:modified>
</cp:coreProperties>
</file>