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4" r:id="rId6"/>
    <p:sldId id="262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6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403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654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4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25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34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1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36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30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0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00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953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סינכרון מבט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dirty="0"/>
              <a:t>אתם עומדים לצפות בקטע וידאו קצר המתאר אינטראקציה חברתית.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מבט העיניים הוא מרכיב חשוב באינטראקציות חברתיות.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אנא דרגו בעזרת הסליידר את רמת סינכרון המבט בין הדמויות על סקאלה מ"ללא סינכרון מבט כלל" ועד ל"סינכרון מבט מקסימלי".</a:t>
            </a:r>
          </a:p>
          <a:p>
            <a:pPr marL="0" indent="0">
              <a:buNone/>
            </a:pPr>
            <a:endParaRPr lang="he-IL" dirty="0"/>
          </a:p>
          <a:p>
            <a:pPr marL="0" indent="0" algn="ctr">
              <a:buNone/>
            </a:pPr>
            <a:r>
              <a:rPr lang="he-IL" dirty="0"/>
              <a:t>מיד נציג לכם מספר דוגמאות: </a:t>
            </a:r>
          </a:p>
          <a:p>
            <a:pPr marL="0" indent="0" algn="ctr">
              <a:buNone/>
            </a:pPr>
            <a:r>
              <a:rPr lang="he-IL" dirty="0"/>
              <a:t>(לחץ        במקלדת בשביל להתקדם)</a:t>
            </a:r>
          </a:p>
          <a:p>
            <a:pPr marL="0" indent="0">
              <a:buNone/>
            </a:pPr>
            <a:br>
              <a:rPr lang="he-IL" dirty="0"/>
            </a:br>
            <a:endParaRPr lang="he-IL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AA80143-D845-F7C4-EB33-8FBC1568877E}"/>
              </a:ext>
            </a:extLst>
          </p:cNvPr>
          <p:cNvSpPr/>
          <p:nvPr/>
        </p:nvSpPr>
        <p:spPr>
          <a:xfrm>
            <a:off x="7249887" y="4926563"/>
            <a:ext cx="438539" cy="3265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938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241638" y="5004797"/>
            <a:ext cx="5551970" cy="16677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27" y="5087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רמת סינכרון מבט </a:t>
            </a:r>
            <a:r>
              <a:rPr lang="he-IL" b="1" dirty="0"/>
              <a:t>גבוהה</a:t>
            </a:r>
            <a:r>
              <a:rPr lang="he-IL" dirty="0"/>
              <a:t> יכולה להיות קשר עין ישיר בין הדמויות (למשל דמות א' מביטה ישירות בדמות ב', אשר גם מביטה ישירות בדמות א')</a:t>
            </a:r>
          </a:p>
        </p:txBody>
      </p:sp>
      <p:pic>
        <p:nvPicPr>
          <p:cNvPr id="5122" name="Picture 2" descr="https://lh5.googleusercontent.com/Vm6Y3EQ3BWlC0JpnGnP2GWYmFvlONSvKbzWx2a-TiqlH8ws-xDDbp8Bf9hv47LNuqug1P5yKr-T5wFZY3Aqj0aQ2ES1y9sv4JlmnAAddHWUgYe3rsQzdHO-cegjvCzGqLWnKZwH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23" y="2219498"/>
            <a:ext cx="3418300" cy="297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3.googleusercontent.com/GeOr2hUmIY6EHkGVcvCvKE5ZZEzj6TgN0RBv0OwOUKxfTGqRH5AOkKxIgopnTsT8wI5_4ljZ2UpdMa6poMNMawQ-1KMsKFvTA57hLo9FOdBHXPd08o4kyNCzS3WW1c5d5ys45yi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33" y="2219498"/>
            <a:ext cx="4590064" cy="297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867042" y="5294210"/>
            <a:ext cx="5883150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0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059" y="512142"/>
            <a:ext cx="11243755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לעומת זאת, כאשר על המסך מופיעה דמות אחת בלבד או כאשר שתי הדמויות אינן מתואמות במבטיהן ואינן מסתכלות על אותו דבר, </a:t>
            </a:r>
            <a:r>
              <a:rPr lang="he-IL" b="1" dirty="0"/>
              <a:t>אין כלל סינכרון מבט</a:t>
            </a:r>
            <a:r>
              <a:rPr lang="he-IL" dirty="0"/>
              <a:t>.</a:t>
            </a:r>
          </a:p>
          <a:p>
            <a:pPr marL="0" indent="0">
              <a:buNone/>
            </a:pPr>
            <a:br>
              <a:rPr lang="he-IL" dirty="0"/>
            </a:br>
            <a:endParaRPr lang="he-IL" dirty="0"/>
          </a:p>
        </p:txBody>
      </p:sp>
      <p:pic>
        <p:nvPicPr>
          <p:cNvPr id="8194" name="Picture 2" descr="https://lh6.googleusercontent.com/Z26laRp8NfxxbBuKiM4Q3Ub3WL2d7DfO-rW5EsU3BpilCv3U6-L6NxOOwwuTMRvH8WmxcwCnxxwlKtTEb41syKxD3qhnEz3EoXpBLSwVKNB48VCckH5P5qDRa-KXhs85xAQb0Tr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75" y="1772485"/>
            <a:ext cx="1869423" cy="329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3.googleusercontent.com/6ZCv2h2sDx9SctCBkZdHPxURwyP7fUVY-g6vJqfQps14yplJH_nxqvitYiNMqXBwP-36DmPW5by_r2hcuVzwfMZkOkDJmc4GouLOOYbfUW2pfmsXny3wXvnZGK-5984_RqYEySt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70" y="1772485"/>
            <a:ext cx="4389121" cy="329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241638" y="5195988"/>
            <a:ext cx="5551970" cy="16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0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36" y="552360"/>
            <a:ext cx="117539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ישנם מצבי ביניים, כמו למשל כאשר שתי הדמויות מביטות באותו אובייקט בו זמנית</a:t>
            </a:r>
          </a:p>
          <a:p>
            <a:pPr marL="0" indent="0">
              <a:buNone/>
            </a:pPr>
            <a:br>
              <a:rPr lang="he-IL" dirty="0"/>
            </a:br>
            <a:endParaRPr lang="he-IL" dirty="0"/>
          </a:p>
        </p:txBody>
      </p:sp>
      <p:pic>
        <p:nvPicPr>
          <p:cNvPr id="6146" name="Picture 2" descr="https://lh3.googleusercontent.com/t7Z5FV4mtgrGb80MM2CGdc57Iz6QWB1zSoZii00TqiDVugnaLpLJc2wQ_MhsQh_LlLJrOdoRIY_H0Xs4snAgBIATvmNT50ipkpStZvIX1VvvwVhmXljTpLRvFAh-_jOkt3okXZt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485" y="2392567"/>
            <a:ext cx="4801352" cy="319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5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031" y="532015"/>
            <a:ext cx="10558757" cy="5011766"/>
          </a:xfrm>
        </p:spPr>
        <p:txBody>
          <a:bodyPr/>
          <a:lstStyle/>
          <a:p>
            <a:pPr marL="0" indent="0" algn="ctr">
              <a:buNone/>
            </a:pPr>
            <a:r>
              <a:rPr lang="he-IL" dirty="0"/>
              <a:t>או כאשר דמות א' מביטה בדמות ב' ודמות ב' מסיטה את מבטה ונמנעת מיצירת קשר עין</a:t>
            </a:r>
          </a:p>
          <a:p>
            <a:pPr marL="0" indent="0">
              <a:buNone/>
            </a:pPr>
            <a:br>
              <a:rPr lang="he-IL" dirty="0"/>
            </a:br>
            <a:endParaRPr lang="he-IL" dirty="0"/>
          </a:p>
        </p:txBody>
      </p:sp>
      <p:pic>
        <p:nvPicPr>
          <p:cNvPr id="4" name="Picture 2" descr="https://lh6.googleusercontent.com/qMBKLuBCkNnP77G2K59inZ-HyH-FakPfYNqSF9x_XbT6xN2-8qBIlnpRYGA8v2-QHneIDKLfi0fvT248nxrbC_hXi2a53ui_Pdh73t0WaMoiofZGPSF7aTI9jhP18E1q4owPvN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50" y="2392567"/>
            <a:ext cx="5064669" cy="288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3.googleusercontent.com/Dt44oYW67i7wkF0nsFLlUk4Lti7Ia8cpjq54sFZY0c5_pNWOCPcV4M0K5SSlfzp21Uy4Q5nWR_AzbR8mkCaBmHwyNW5Nzir7MFRnM0TcrJNgSwVs1hpLR-ji3riG2c3el-8UA-d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296" y="2392567"/>
            <a:ext cx="4837511" cy="288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54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908" y="536144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נבקש מכם לדרג עם הסליידר באופן חופשי את הרמה של סינכרון המבט בין הדמויות בסרט כפי שאתם מבינים וחווים בכל רגע נתון.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במקרים בהם על המסך יש יותר משתי דמויות או דמות אחת בלבד, דרגו לפי מיטב הבנתכם.</a:t>
            </a:r>
          </a:p>
        </p:txBody>
      </p:sp>
    </p:spTree>
    <p:extLst>
      <p:ext uri="{BB962C8B-B14F-4D97-AF65-F5344CB8AC3E}">
        <p14:creationId xmlns:p14="http://schemas.microsoft.com/office/powerpoint/2010/main" val="33900447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188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סינכרון מבט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סינכרון מבט</dc:title>
  <dc:creator>Adi</dc:creator>
  <cp:lastModifiedBy>ariel</cp:lastModifiedBy>
  <cp:revision>23</cp:revision>
  <dcterms:created xsi:type="dcterms:W3CDTF">2021-06-22T09:08:55Z</dcterms:created>
  <dcterms:modified xsi:type="dcterms:W3CDTF">2022-12-20T09:14:06Z</dcterms:modified>
</cp:coreProperties>
</file>