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err="1"/>
              <a:t>סינכרון</a:t>
            </a:r>
            <a:r>
              <a:rPr lang="he-IL" dirty="0"/>
              <a:t> רגשי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אתם עומדים לצפות בקטע וידאו קצר המתאר אינטראקציה חברתית.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סינכרון רגשי הוא מרכיב חשוב באינטראקציות חברתיות המתאר עד כמה המשתתפים מתואמים בסוג ועצמת הרגש שהם מביעים.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אנא דרגו בעזרת הסליידר את רמת הסינכרון הרגשי בין הדמויות על סקאלה מ"ללא סינכרון רגשי כלל" ועד ל"סינכרון רגשי מקסימלי".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/>
              <a:t>מיד נציג לכם מספר דוגמאות: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רמת סינכרון רגש </a:t>
            </a:r>
            <a:r>
              <a:rPr lang="he-IL" b="1" dirty="0"/>
              <a:t>גבוהה</a:t>
            </a:r>
            <a:r>
              <a:rPr lang="he-IL" dirty="0"/>
              <a:t> יכולה להיות כאשר שתי הדמויות מתואמות ומרגישות רגש זהה או דומה. </a:t>
            </a:r>
            <a:r>
              <a:rPr lang="he-IL" dirty="0">
                <a:solidFill>
                  <a:srgbClr val="FF0000"/>
                </a:solidFill>
              </a:rPr>
              <a:t>חשוב!</a:t>
            </a:r>
            <a:r>
              <a:rPr lang="he-IL" dirty="0"/>
              <a:t> הרגש יכול להיות שלילי או חיובי.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  <p:pic>
        <p:nvPicPr>
          <p:cNvPr id="8" name="Picture 2" descr="Watch Cobra Kai | Netflix Official 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34" y="1792578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bra Kai Season 3: Courtney Henggeler Discusses that Kreese Sl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1" y="1792580"/>
            <a:ext cx="397800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iends (TV Series 1994–2004) - IM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63" y="1792579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לעומת זאת, כאשר על המסך מופיעה דמות אחת בלבד או כאשר שתי הדמויות אינן מתואמות ומרגישות רגשות שונים או הפוכים, </a:t>
            </a:r>
            <a:r>
              <a:rPr lang="he-IL" b="1" dirty="0"/>
              <a:t>אין כלל סינכרון רגשי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  <p:pic>
        <p:nvPicPr>
          <p:cNvPr id="2050" name="Picture 2" descr="Happy And Sad Friends Or Football Fans Watching Soccer Game Stock Photo -  Download Image Now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9" y="2124856"/>
            <a:ext cx="3737902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keet Ulrich Hasn&amp;amp;#39;t Seen Scream Sequels, Plans to See Fifth Film |  PEOPLE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301" y="2171736"/>
            <a:ext cx="3735163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per Chase&amp;amp;quot; Students can make family friendly short films. by Daniel Walsh  » Nicole Pogmore joins the cast as Nathans dream girl Georgia. — Kickstar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80" y="2153697"/>
            <a:ext cx="3735163" cy="27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6" y="552360"/>
            <a:ext cx="117539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ישנם מצבי ביניים, כמו למשל כאשר שתי הדמויות מרגישות רגשות דומים אך לא זהים או דמות אחת מזדהה עם הרגש של הדמות </a:t>
            </a:r>
            <a:r>
              <a:rPr lang="he-IL" dirty="0" err="1"/>
              <a:t>השניה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3074" name="Picture 2" descr="Helping Someone Who&amp;amp;#39;s Grieving - HelpGuide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50" y="1832256"/>
            <a:ext cx="6519545" cy="39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או מצבים בהם כל דמות מבטאת רגש נפרד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098" name="Picture 2" descr="Benefits of Comfort Viewing: Why Therapists Want You to Re-Watch &amp;amp;#39;Friends&amp;amp;#39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" y="1654010"/>
            <a:ext cx="5537333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elping Students Who are Bullied | PREVNet - Canada&amp;amp;#39;s authority on bull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43" y="1654010"/>
            <a:ext cx="5537334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908" y="536144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נבקש מכם לדרג עם הסליידר באופן חופשי את הרמה של הסינכרון הרגשי בין הדמויות בסרט כפי שאתם מבינים וחווים בכל רגע נתון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/>
              <a:t>במקרים בהם על המסך יש יותר משתי דמויות או דמות אחת בלבד, דרגו לפי מיטב הבנתכם.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187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1_Office Theme</vt:lpstr>
      <vt:lpstr>סינכרון רגשי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31</cp:revision>
  <dcterms:created xsi:type="dcterms:W3CDTF">2021-06-22T09:08:55Z</dcterms:created>
  <dcterms:modified xsi:type="dcterms:W3CDTF">2022-06-26T11:03:11Z</dcterms:modified>
</cp:coreProperties>
</file>