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59" r:id="rId5"/>
    <p:sldId id="264" r:id="rId6"/>
    <p:sldId id="262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365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403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654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847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259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342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14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436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330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702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000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5E241-9B1A-4ED9-8724-5E03C726729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3953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סינכרון </a:t>
            </a:r>
            <a:r>
              <a:rPr lang="he-IL" dirty="0"/>
              <a:t>מבט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e-IL" dirty="0"/>
              <a:t>אתם עומדים לצפות בקטע וידאו קצר המתאר אינטראקציה חברתית. </a:t>
            </a:r>
            <a:endParaRPr lang="he-IL" dirty="0" smtClean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 smtClean="0"/>
              <a:t>מבט העיניים הוא מרכיב חשוב באינטראקציות חברתיות.</a:t>
            </a:r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r>
              <a:rPr lang="he-IL" dirty="0" smtClean="0"/>
              <a:t>אנא </a:t>
            </a:r>
            <a:r>
              <a:rPr lang="he-IL" dirty="0"/>
              <a:t>דרגו בעזרת הסליידר את רמת </a:t>
            </a:r>
            <a:r>
              <a:rPr lang="he-IL" dirty="0" smtClean="0"/>
              <a:t>סינכרון </a:t>
            </a:r>
            <a:r>
              <a:rPr lang="he-IL" dirty="0"/>
              <a:t>המבט בין הדמויות על סקאלה מ"ללא </a:t>
            </a:r>
            <a:r>
              <a:rPr lang="he-IL" dirty="0" smtClean="0"/>
              <a:t>סינכרון </a:t>
            </a:r>
            <a:r>
              <a:rPr lang="he-IL" dirty="0"/>
              <a:t>מבט כלל" ועד </a:t>
            </a:r>
            <a:r>
              <a:rPr lang="he-IL" dirty="0" smtClean="0"/>
              <a:t>ל"סינכרון </a:t>
            </a:r>
            <a:r>
              <a:rPr lang="he-IL" dirty="0"/>
              <a:t>מבט מקסימלי</a:t>
            </a:r>
            <a:r>
              <a:rPr lang="he-IL" dirty="0" smtClean="0"/>
              <a:t>".</a:t>
            </a:r>
          </a:p>
          <a:p>
            <a:pPr marL="0" indent="0">
              <a:buNone/>
            </a:pPr>
            <a:endParaRPr lang="he-IL" dirty="0"/>
          </a:p>
          <a:p>
            <a:pPr marL="0" indent="0" algn="ctr">
              <a:buNone/>
            </a:pPr>
            <a:r>
              <a:rPr lang="he-IL" dirty="0" smtClean="0"/>
              <a:t>מיד נציג לכם מספר דוגמאות:</a:t>
            </a:r>
            <a:endParaRPr lang="he-IL" dirty="0"/>
          </a:p>
          <a:p>
            <a:pPr marL="0" indent="0">
              <a:buNone/>
            </a:pPr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8938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241638" y="5004797"/>
            <a:ext cx="5551970" cy="166778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27" y="5087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רמת סינכרון </a:t>
            </a:r>
            <a:r>
              <a:rPr lang="he-IL" dirty="0"/>
              <a:t>מבט </a:t>
            </a:r>
            <a:r>
              <a:rPr lang="he-IL" b="1" dirty="0" smtClean="0"/>
              <a:t>גבוהה</a:t>
            </a:r>
            <a:r>
              <a:rPr lang="he-IL" dirty="0" smtClean="0"/>
              <a:t> יכולה להיות </a:t>
            </a:r>
            <a:r>
              <a:rPr lang="he-IL" dirty="0"/>
              <a:t>קשר עין ישיר בין הדמויות (למשל דמות א' מביטה ישירות בדמות ב', אשר גם מביטה ישירות בדמות א')</a:t>
            </a:r>
          </a:p>
        </p:txBody>
      </p:sp>
      <p:pic>
        <p:nvPicPr>
          <p:cNvPr id="5122" name="Picture 2" descr="https://lh5.googleusercontent.com/Vm6Y3EQ3BWlC0JpnGnP2GWYmFvlONSvKbzWx2a-TiqlH8ws-xDDbp8Bf9hv47LNuqug1P5yKr-T5wFZY3Aqj0aQ2ES1y9sv4JlmnAAddHWUgYe3rsQzdHO-cegjvCzGqLWnKZwH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823" y="2219498"/>
            <a:ext cx="3418300" cy="297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3.googleusercontent.com/GeOr2hUmIY6EHkGVcvCvKE5ZZEzj6TgN0RBv0OwOUKxfTGqRH5AOkKxIgopnTsT8wI5_4ljZ2UpdMa6poMNMawQ-1KMsKFvTA57hLo9FOdBHXPd08o4kyNCzS3WW1c5d5ys45yi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533" y="2219498"/>
            <a:ext cx="4590064" cy="297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2867042" y="5294210"/>
            <a:ext cx="5883150" cy="1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0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059" y="512142"/>
            <a:ext cx="11243755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לעומת זאת, כאשר </a:t>
            </a:r>
            <a:r>
              <a:rPr lang="he-IL" dirty="0"/>
              <a:t>על המסך מופיעה דמות אחת בלבד או כאשר שתי הדמויות </a:t>
            </a:r>
            <a:r>
              <a:rPr lang="he-IL" dirty="0" smtClean="0"/>
              <a:t>אינן מתואמות במבטיהן ואינן מסתכלות על אותו דבר, </a:t>
            </a:r>
            <a:r>
              <a:rPr lang="he-IL" b="1" dirty="0"/>
              <a:t>אין כלל סינכרון מבט</a:t>
            </a:r>
            <a:r>
              <a:rPr lang="he-IL" dirty="0"/>
              <a:t>.</a:t>
            </a:r>
          </a:p>
          <a:p>
            <a:pPr marL="0" indent="0">
              <a:buNone/>
            </a:pPr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  <p:pic>
        <p:nvPicPr>
          <p:cNvPr id="8194" name="Picture 2" descr="https://lh6.googleusercontent.com/Z26laRp8NfxxbBuKiM4Q3Ub3WL2d7DfO-rW5EsU3BpilCv3U6-L6NxOOwwuTMRvH8WmxcwCnxxwlKtTEb41syKxD3qhnEz3EoXpBLSwVKNB48VCckH5P5qDRa-KXhs85xAQb0Trz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275" y="1772485"/>
            <a:ext cx="1869423" cy="329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lh3.googleusercontent.com/6ZCv2h2sDx9SctCBkZdHPxURwyP7fUVY-g6vJqfQps14yplJH_nxqvitYiNMqXBwP-36DmPW5by_r2hcuVzwfMZkOkDJmc4GouLOOYbfUW2pfmsXny3wXvnZGK-5984_RqYEySt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770" y="1772485"/>
            <a:ext cx="4389121" cy="329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3241638" y="5195988"/>
            <a:ext cx="5551970" cy="16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0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36" y="552360"/>
            <a:ext cx="117539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ישנם מצבי ביניים, כמו למשל כאשר שתי </a:t>
            </a:r>
            <a:r>
              <a:rPr lang="he-IL" dirty="0"/>
              <a:t>הדמויות מביטות באותו אובייקט בו </a:t>
            </a:r>
            <a:r>
              <a:rPr lang="he-IL" dirty="0" smtClean="0"/>
              <a:t>זמנית</a:t>
            </a:r>
            <a:endParaRPr lang="he-IL" dirty="0"/>
          </a:p>
          <a:p>
            <a:pPr marL="0" indent="0">
              <a:buNone/>
            </a:pPr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  <p:pic>
        <p:nvPicPr>
          <p:cNvPr id="6146" name="Picture 2" descr="https://lh3.googleusercontent.com/t7Z5FV4mtgrGb80MM2CGdc57Iz6QWB1zSoZii00TqiDVugnaLpLJc2wQ_MhsQh_LlLJrOdoRIY_H0Xs4snAgBIATvmNT50ipkpStZvIX1VvvwVhmXljTpLRvFAh-_jOkt3okXZt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485" y="2392567"/>
            <a:ext cx="4801352" cy="319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15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031" y="532015"/>
            <a:ext cx="10558757" cy="5011766"/>
          </a:xfrm>
        </p:spPr>
        <p:txBody>
          <a:bodyPr/>
          <a:lstStyle/>
          <a:p>
            <a:pPr marL="0" indent="0" algn="ctr">
              <a:buNone/>
            </a:pPr>
            <a:r>
              <a:rPr lang="he-IL" dirty="0"/>
              <a:t>או כאשר דמות א' מביטה בדמות ב' ודמות ב' מסיטה את מבטה ונמנעת </a:t>
            </a:r>
            <a:r>
              <a:rPr lang="he-IL" dirty="0" smtClean="0"/>
              <a:t>מיצירת </a:t>
            </a:r>
            <a:r>
              <a:rPr lang="he-IL" dirty="0"/>
              <a:t>קשר עין</a:t>
            </a:r>
          </a:p>
          <a:p>
            <a:pPr marL="0" indent="0">
              <a:buNone/>
            </a:pPr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  <p:pic>
        <p:nvPicPr>
          <p:cNvPr id="4" name="Picture 2" descr="https://lh6.googleusercontent.com/qMBKLuBCkNnP77G2K59inZ-HyH-FakPfYNqSF9x_XbT6xN2-8qBIlnpRYGA8v2-QHneIDKLfi0fvT248nxrbC_hXi2a53ui_Pdh73t0WaMoiofZGPSF7aTI9jhP18E1q4owPvNt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50" y="2392567"/>
            <a:ext cx="5064669" cy="288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lh3.googleusercontent.com/Dt44oYW67i7wkF0nsFLlUk4Lti7Ia8cpjq54sFZY0c5_pNWOCPcV4M0K5SSlfzp21Uy4Q5nWR_AzbR8mkCaBmHwyNW5Nzir7MFRnM0TcrJNgSwVs1hpLR-ji3riG2c3el-8UA-d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296" y="2392567"/>
            <a:ext cx="4837511" cy="288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54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908" y="536144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r>
              <a:rPr lang="he-IL" dirty="0" smtClean="0"/>
              <a:t>נבקש מכם לדרג עם הסליידר באופן חופשי את הרמה של סינכרון המבט בין הדמויות בסרט כפי שאתם מבינים וחווים בכל רגע נתון.</a:t>
            </a:r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r>
              <a:rPr lang="he-IL" dirty="0"/>
              <a:t>במקרים בהם על המסך יש יותר משתי דמויות או דמות אחת בלבד, דרגו לפי מיטב הבנתכם.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900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182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1_Office Theme</vt:lpstr>
      <vt:lpstr>סינכרון מבט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סינכרון מבט</dc:title>
  <dc:creator>Adi</dc:creator>
  <cp:lastModifiedBy>Adi</cp:lastModifiedBy>
  <cp:revision>22</cp:revision>
  <dcterms:created xsi:type="dcterms:W3CDTF">2021-06-22T09:08:55Z</dcterms:created>
  <dcterms:modified xsi:type="dcterms:W3CDTF">2022-06-26T11:03:48Z</dcterms:modified>
</cp:coreProperties>
</file>