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1" r:id="rId4"/>
    <p:sldId id="259" r:id="rId5"/>
    <p:sldId id="264" r:id="rId6"/>
    <p:sldId id="262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5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95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סינכרון קירבה פיזית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/>
              <a:t>אתם עומדים לצפות בקטע וידאו קצר המתאר אינטראקציה חברתית. 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קירבה פיזית מורכבת ממגע, מנח הגוף ומרחק פיזי, והם מרכיבים חשובים באינטראקציות חברתיות.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אנא </a:t>
            </a:r>
            <a:r>
              <a:rPr lang="he-IL" dirty="0"/>
              <a:t>דרגו בעזרת הסליידר את רמת </a:t>
            </a:r>
            <a:r>
              <a:rPr lang="he-IL" dirty="0" smtClean="0"/>
              <a:t>סינכרון הקירבה הפיזית </a:t>
            </a:r>
            <a:r>
              <a:rPr lang="he-IL" dirty="0"/>
              <a:t>בין הדמויות על סקאלה מ"ללא </a:t>
            </a:r>
            <a:r>
              <a:rPr lang="he-IL" dirty="0" smtClean="0"/>
              <a:t>סינכרון קירבה פיזית </a:t>
            </a:r>
            <a:r>
              <a:rPr lang="he-IL" dirty="0"/>
              <a:t>כלל" ועד </a:t>
            </a:r>
            <a:r>
              <a:rPr lang="he-IL" dirty="0" smtClean="0"/>
              <a:t>ל"סינכרון קירבה פיזית </a:t>
            </a:r>
            <a:r>
              <a:rPr lang="he-IL" dirty="0"/>
              <a:t>מקסימלי</a:t>
            </a:r>
            <a:r>
              <a:rPr lang="he-IL" dirty="0" smtClean="0"/>
              <a:t>".</a:t>
            </a:r>
          </a:p>
          <a:p>
            <a:pPr marL="0" indent="0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dirty="0" smtClean="0"/>
              <a:t>מיד נציג לכם מספר דוגמאות:</a:t>
            </a:r>
            <a:endParaRPr lang="he-IL" dirty="0"/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93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051940" y="5487760"/>
            <a:ext cx="5883150" cy="13031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55" y="152812"/>
            <a:ext cx="11438313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סינכרון קירבה פיזית גבוה יכול להיות כאשר </a:t>
            </a:r>
            <a:r>
              <a:rPr lang="he-IL" dirty="0"/>
              <a:t>דמות א' ודמות ב' </a:t>
            </a:r>
            <a:r>
              <a:rPr lang="he-IL" dirty="0" smtClean="0"/>
              <a:t>מבצעות פעולה אקטיבית של התקרבות ומגע, נוגעות </a:t>
            </a:r>
            <a:r>
              <a:rPr lang="he-IL" dirty="0"/>
              <a:t>זו בזו </a:t>
            </a:r>
            <a:r>
              <a:rPr lang="he-IL" dirty="0" smtClean="0"/>
              <a:t>בו-זמנית באופן אקטיבי. </a:t>
            </a:r>
            <a:r>
              <a:rPr lang="he-IL" dirty="0"/>
              <a:t>המגע הפיזי יכול להיות בקונטקסט חיובי </a:t>
            </a:r>
            <a:r>
              <a:rPr lang="he-IL" dirty="0" smtClean="0"/>
              <a:t>(למשל, חיבוק</a:t>
            </a:r>
            <a:r>
              <a:rPr lang="he-IL" dirty="0"/>
              <a:t>) או </a:t>
            </a:r>
            <a:r>
              <a:rPr lang="he-IL" dirty="0" smtClean="0"/>
              <a:t>בקונטקסט </a:t>
            </a:r>
            <a:r>
              <a:rPr lang="he-IL" dirty="0"/>
              <a:t>שלילי </a:t>
            </a:r>
            <a:r>
              <a:rPr lang="he-IL" dirty="0" smtClean="0"/>
              <a:t>(למשל, האבקות</a:t>
            </a:r>
            <a:r>
              <a:rPr lang="he-IL" dirty="0"/>
              <a:t>).</a:t>
            </a:r>
          </a:p>
        </p:txBody>
      </p:sp>
      <p:pic>
        <p:nvPicPr>
          <p:cNvPr id="8" name="Picture 6" descr="https://lh5.googleusercontent.com/n9lfcFCYP1YzSqbi5ljJ4HRXWdZOCXZoEwYGDbo9akITFVl3sdcsWJAj2axZkLFqQhM27vVOsKyPQVBJw6wFTquEKvjZUdIziMWj5zj7C3vWPizOUO9lBB0ch73VgPtffDT8Jdf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29" y="3752099"/>
            <a:ext cx="2871688" cy="20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https://lh5.googleusercontent.com/2L3l_eFBv3zD5UYRvADPIRDxnH4zGZGbcrZ4Ve5BJivMDHE_-KMVcET2hET02BEXa7C5Df6NN79EyKRrYoNoIJevoIaFSEWRWgzhHMWWXBwxXihbNJe0YBEjGF3Efnjpk2E5IbY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75" y="1508523"/>
            <a:ext cx="2584755" cy="200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6.googleusercontent.com/nyljI2gFl2YOVmGwqJPS0X9b-l9_Au6mKRRObyncHajUo3FaIUZ-Vu6VB-Opap_HPGKySDpQ_YYFtJUSHjHEiSCR4sJoPzuwg9Kw2PpckrdBP4ljhU4thb4UiFd0kLwCHNFI_0y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46" y="3752099"/>
            <a:ext cx="2584755" cy="200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https://lh3.googleusercontent.com/EDVKCFrqTIw-e9FUE_SZdt2AK37CuLd25QBiIfZQzKrRQ6Y6M_E9qzNTevVLZrPI2v-WzGkEEWpT67OuvIfi6ExxaxdiUS_-ODivaqpr6FBPEphtLO8i0uqTlOY3TFRscbhvtIO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270" y="1457816"/>
            <a:ext cx="2871688" cy="20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lh5.googleusercontent.com/2AIcCiMlOKXjKSyfetfGd6h2D8iTGVAWPkaYaPg9Wf67BiVGGtIm6i2nVz6Q9Feb8kboivaZLa2MUqTqo6EO3KgSnR9VsKnBBK3WJ9GdHDgDwyxqYeLD0PtGfIolsWR5lIsdw6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30" y="1508523"/>
            <a:ext cx="2936564" cy="200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5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41638" y="5195988"/>
            <a:ext cx="5551970" cy="16677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385" y="5620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לעומת זאת, כאשר </a:t>
            </a:r>
            <a:r>
              <a:rPr lang="he-IL" dirty="0"/>
              <a:t>על המסך כאשר על המסך מופיעה דמות אחת בלבד או כאשר הדמויות אינן נוגעות זו בזו, ורחוקות זו </a:t>
            </a:r>
            <a:r>
              <a:rPr lang="he-IL" dirty="0" smtClean="0"/>
              <a:t>מזו – </a:t>
            </a:r>
            <a:r>
              <a:rPr lang="he-IL" b="1" dirty="0" smtClean="0"/>
              <a:t>אין כלל סנכרון מגע.</a:t>
            </a:r>
          </a:p>
          <a:p>
            <a:pPr marL="0" indent="0">
              <a:buNone/>
            </a:pPr>
            <a:r>
              <a:rPr lang="he-IL" dirty="0" smtClean="0"/>
              <a:t/>
            </a:r>
            <a:br>
              <a:rPr lang="he-IL" dirty="0" smtClean="0"/>
            </a:b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88" y="1912660"/>
            <a:ext cx="2379978" cy="3291843"/>
          </a:xfrm>
          <a:prstGeom prst="rect">
            <a:avLst/>
          </a:prstGeom>
        </p:spPr>
      </p:pic>
      <p:pic>
        <p:nvPicPr>
          <p:cNvPr id="8" name="Picture 4" descr="Cobra Kai&amp;#39;: YouTube Red &amp;#39;Karate Kid&amp;#39; Sequel Outperforms Netflix Shows -  Varie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96" y="1912660"/>
            <a:ext cx="5352894" cy="329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48" y="585613"/>
            <a:ext cx="11147961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ישנם מצבי ביניים, בהם דמות אחת יוזמת קירבה ומגע באופן אקטיבי והדמות השניה אינה אקטיבית, אלא פאסיבית. לדוגמא, דמות </a:t>
            </a:r>
            <a:r>
              <a:rPr lang="he-IL" dirty="0"/>
              <a:t>א' נוגעת בדמות ב', אך דמות ב' אינה מנסה לגעת בדמות א'.</a:t>
            </a:r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4" name="Picture 8" descr="https://lh6.googleusercontent.com/iGwYaH65Uo3n4EbBqoadvqxVGsOUFpxgTvNau7ado8hgDIAMjEEha81jb_95d4H_knOPxpChXeRt6o34rDe_TeCyN6EHzUoyHBskLaux6K-fTKFbXbOWiXO2TkpIzIbbwyDyC_8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179" y="2694146"/>
            <a:ext cx="4060521" cy="25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lh6.googleusercontent.com/VyW3UfQZ4DqyiSKFxVbfNWXayJo-ymXx-oJ2tGea1tp_voVGzvVCt5yQYxFdDWnh-WJx7yqpSG2EAJL3UHOmknDiuKa5fhrEt4ItnuO79m1T3ZecgBIAR4J4uq0yT6PdhtuLASn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57" y="2701636"/>
            <a:ext cx="3931436" cy="25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s://lh5.googleusercontent.com/6Q-HxRIa-Gn_NGLD7D2v3KYowB69YkAvGJXvRD8MAJjTPsgDRm64F0xk54J5DwA-iUBoLgbukLWyIfoPrI8u7gkVEnyLTXKLk-7KDik1hzuDPUjdIkzf8BBfn2IQuM3kPVNyRyN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" y="2694147"/>
            <a:ext cx="3678329" cy="25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152" y="548639"/>
            <a:ext cx="10558757" cy="5011766"/>
          </a:xfrm>
        </p:spPr>
        <p:txBody>
          <a:bodyPr/>
          <a:lstStyle/>
          <a:p>
            <a:pPr marL="0" indent="0" algn="ctr">
              <a:buNone/>
            </a:pPr>
            <a:r>
              <a:rPr lang="he-IL" dirty="0" smtClean="0"/>
              <a:t>לא תמיד יהיה מגע ישיר בין הדמויות, לעיתים הן רוכנות </a:t>
            </a:r>
            <a:r>
              <a:rPr lang="he-IL" dirty="0"/>
              <a:t>זו אל </a:t>
            </a:r>
            <a:r>
              <a:rPr lang="he-IL" dirty="0" smtClean="0"/>
              <a:t>זו או משנות את המרחק הפיזי בינהן</a:t>
            </a: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pic>
        <p:nvPicPr>
          <p:cNvPr id="6" name="Picture 2" descr="https://lh6.googleusercontent.com/7iYCVf_8WHoVZxPboT6cwITDV918OyrjIQSA2f67HcPeGAmAYDzuXbnJbI0bdRg6cnhFYMTBnNjpdrEG-yZ-flVcpkwCuFylobNXNo4yMMQG6dpGwRbhLBGBKGK8QgMfZmkyKCz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797" y="2102673"/>
            <a:ext cx="4670623" cy="30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4.googleusercontent.com/tWdMynI8A5vIringaRSd9aGvAhwm4Mbyqu4DUYZRBD9zQVsIgckbIeYKJVlMUXkfStqL9dos03b24VRSArD60pbJRu9Ans53T9ZG1Z1zRM8K2AFpVTenLuPh-UviXE6Jh9odAD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6" y="2102673"/>
            <a:ext cx="4670623" cy="30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780" y="694086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נבקש מכם לדרג עם הסליידר באופן חופשי את הרמה של סינכרון הקירבה הפיזית בין הדמויות בסרט כפי שאתם מבינים וחווים בכל רגע נתון.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במקרים בהם על </a:t>
            </a:r>
            <a:r>
              <a:rPr lang="he-IL" dirty="0" smtClean="0"/>
              <a:t>המסך יש יותר משתי </a:t>
            </a:r>
            <a:r>
              <a:rPr lang="he-IL" dirty="0" smtClean="0"/>
              <a:t>דמויות או דמות אחת בלבד, </a:t>
            </a:r>
            <a:r>
              <a:rPr lang="he-IL" dirty="0" smtClean="0"/>
              <a:t>דרגו </a:t>
            </a:r>
            <a:r>
              <a:rPr lang="he-IL" dirty="0"/>
              <a:t>לפי מיטב </a:t>
            </a:r>
            <a:r>
              <a:rPr lang="he-IL" dirty="0" smtClean="0"/>
              <a:t>הבנתכם.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00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242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1_Office Theme</vt:lpstr>
      <vt:lpstr>סינכרון קירבה פיזית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סינכרון מבט</dc:title>
  <dc:creator>Adi</dc:creator>
  <cp:lastModifiedBy>Adi</cp:lastModifiedBy>
  <cp:revision>29</cp:revision>
  <dcterms:created xsi:type="dcterms:W3CDTF">2021-06-22T09:08:55Z</dcterms:created>
  <dcterms:modified xsi:type="dcterms:W3CDTF">2022-06-26T11:02:06Z</dcterms:modified>
</cp:coreProperties>
</file>