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8" r:id="rId5"/>
    <p:sldId id="276" r:id="rId6"/>
    <p:sldId id="275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49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66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43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118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5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23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381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065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1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73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623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Behavioral synchrony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826" y="1362270"/>
            <a:ext cx="11764347" cy="6354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You are about to watch a short video clip,  depicting a social interaction.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Behavioral synchrony is an important components of social interactions.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Behavioral synchrony in an interaction is when the figures are coordinated, attentive, communicate with each other or move together in coordination.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The context and type of emotion (which may be positive or negative) do not affect the level of synchrony!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Figures may be highly synchronized in situations such as argument, dispute or disagreement, which are accompanied with negative emotions.</a:t>
            </a:r>
          </a:p>
          <a:p>
            <a:pPr marL="0" indent="0" algn="ctr">
              <a:buNone/>
            </a:pPr>
            <a:r>
              <a:rPr lang="en-US" dirty="0"/>
              <a:t>Next, we will present you few examples:</a:t>
            </a:r>
          </a:p>
          <a:p>
            <a:pPr marL="0" indent="0" algn="ctr">
              <a:buNone/>
            </a:pPr>
            <a:r>
              <a:rPr lang="en-US" dirty="0"/>
              <a:t>(press keyboard            to continue)</a:t>
            </a:r>
            <a:endParaRPr lang="he-IL" dirty="0"/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he-IL" dirty="0"/>
            </a:br>
            <a:endParaRPr lang="he-IL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8B9A5F5-0D1B-0155-4D97-49BC67BB4C74}"/>
              </a:ext>
            </a:extLst>
          </p:cNvPr>
          <p:cNvSpPr/>
          <p:nvPr/>
        </p:nvSpPr>
        <p:spPr>
          <a:xfrm>
            <a:off x="6072292" y="5878286"/>
            <a:ext cx="593289" cy="315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1796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FBF1AC-BE3E-133F-11FD-5193882D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435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In this video clip there was high level of behavioral synchrony: the figures attended each other, understood the other figure and responded accurately by gaze, physical gestures (such as smile, leaning forward) and there was mutual exchange of information.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Let’s watch another video clip: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831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In this video clip there was low level of behavioral synchrony: the figures were not attentive to each other, the messages were not understood  and both figures were not coordinated in physical and facial gestures and cues.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Let’s watch another video clip: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598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In this clip there was no synchrony at all: the figures were not coordinated in physical and facial gestures and cues, and messages between them were not understood. </a:t>
            </a: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38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18671" y="1384371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/>
              <a:t>Please use the slider to freely rate the level of behavioral synchrony between the figures on the movies as you experience and understand for every single moment.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/>
              <a:t>In case there are more than two figures on screen, rate the overall level of behavioral synchrony in the situation, as you understand it.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/>
              <a:t>If there are no figures on screen, please move the slider to the left end (no synchrony at all) </a:t>
            </a:r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17858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317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Behavioral synchrony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הזדהות</dc:title>
  <dc:creator>Adi</dc:creator>
  <cp:lastModifiedBy>ariel</cp:lastModifiedBy>
  <cp:revision>28</cp:revision>
  <dcterms:created xsi:type="dcterms:W3CDTF">2021-06-22T09:18:58Z</dcterms:created>
  <dcterms:modified xsi:type="dcterms:W3CDTF">2022-12-23T09:10:35Z</dcterms:modified>
</cp:coreProperties>
</file>