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1" r:id="rId4"/>
    <p:sldId id="259" r:id="rId5"/>
    <p:sldId id="264" r:id="rId6"/>
    <p:sldId id="262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6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403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654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4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25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34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1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36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30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0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00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E241-9B1A-4ED9-8724-5E03C726729F}" type="datetimeFigureOut">
              <a:rPr lang="he-IL" smtClean="0"/>
              <a:t>כ"ט/כסלו/תשפ"ג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FF02-0D8A-4066-B0D0-B32B7F7F542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953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Physical proximity synchrony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dirty="0"/>
              <a:t>You are about to watch a short video clip,  depicting a social interaction.</a:t>
            </a:r>
          </a:p>
          <a:p>
            <a:pPr marL="0" indent="0" algn="l">
              <a:buNone/>
            </a:pPr>
            <a:r>
              <a:rPr lang="en-US" dirty="0"/>
              <a:t>Physical proximity is composed of touch, body position and physical distance, which are important components of social interactions.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Please rate with the slider the level of physical proximity on a scale from “no physical proximity synchrony at all” to “maximal physical proximity synchrony”.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Next, we will present you few examples:</a:t>
            </a:r>
            <a:endParaRPr lang="he-IL" dirty="0"/>
          </a:p>
          <a:p>
            <a:pPr marL="0" indent="0" algn="ctr">
              <a:buNone/>
            </a:pPr>
            <a:r>
              <a:rPr lang="en-US" dirty="0"/>
              <a:t>(press keyboard            to continue)</a:t>
            </a:r>
            <a:endParaRPr lang="he-IL" dirty="0"/>
          </a:p>
          <a:p>
            <a:pPr marL="0" indent="0">
              <a:buNone/>
            </a:pPr>
            <a:br>
              <a:rPr lang="he-IL" dirty="0"/>
            </a:br>
            <a:endParaRPr lang="he-IL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83CF653-0B1D-4EA9-7A38-3972B52D67BB}"/>
              </a:ext>
            </a:extLst>
          </p:cNvPr>
          <p:cNvSpPr/>
          <p:nvPr/>
        </p:nvSpPr>
        <p:spPr>
          <a:xfrm>
            <a:off x="6096000" y="5085184"/>
            <a:ext cx="593289" cy="3157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8938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051940" y="5644506"/>
            <a:ext cx="5883150" cy="13031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/>
              <a:t>High physical proximity synchrony may occur when both figure A and figure B actively preform an action of getting closer,  or actively touching each other simultaneously. </a:t>
            </a:r>
          </a:p>
          <a:p>
            <a:pPr marL="0" indent="0" algn="l">
              <a:buNone/>
            </a:pPr>
            <a:r>
              <a:rPr lang="en-US" sz="2400" dirty="0"/>
              <a:t>Physical proximity may occur in a positive context (i.e. a hug) or in a negative context (i.e. wrestling). </a:t>
            </a:r>
            <a:endParaRPr lang="he-IL" sz="2400" dirty="0"/>
          </a:p>
        </p:txBody>
      </p:sp>
      <p:pic>
        <p:nvPicPr>
          <p:cNvPr id="8" name="Picture 6" descr="https://lh5.googleusercontent.com/n9lfcFCYP1YzSqbi5ljJ4HRXWdZOCXZoEwYGDbo9akITFVl3sdcsWJAj2axZkLFqQhM27vVOsKyPQVBJw6wFTquEKvjZUdIziMWj5zj7C3vWPizOUO9lBB0ch73VgPtffDT8Jdf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229" y="3908845"/>
            <a:ext cx="2871688" cy="205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https://lh5.googleusercontent.com/2L3l_eFBv3zD5UYRvADPIRDxnH4zGZGbcrZ4Ve5BJivMDHE_-KMVcET2hET02BEXa7C5Df6NN79EyKRrYoNoIJevoIaFSEWRWgzhHMWWXBwxXihbNJe0YBEjGF3Efnjpk2E5IbYV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875" y="1665269"/>
            <a:ext cx="2584755" cy="200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lh6.googleusercontent.com/nyljI2gFl2YOVmGwqJPS0X9b-l9_Au6mKRRObyncHajUo3FaIUZ-Vu6VB-Opap_HPGKySDpQ_YYFtJUSHjHEiSCR4sJoPzuwg9Kw2PpckrdBP4ljhU4thb4UiFd0kLwCHNFI_0y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46" y="3908845"/>
            <a:ext cx="2584755" cy="200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https://lh3.googleusercontent.com/EDVKCFrqTIw-e9FUE_SZdt2AK37CuLd25QBiIfZQzKrRQ6Y6M_E9qzNTevVLZrPI2v-WzGkEEWpT67OuvIfi6ExxaxdiUS_-ODivaqpr6FBPEphtLO8i0uqTlOY3TFRscbhvtIO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270" y="1614562"/>
            <a:ext cx="2871688" cy="205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lh5.googleusercontent.com/2AIcCiMlOKXjKSyfetfGd6h2D8iTGVAWPkaYaPg9Wf67BiVGGtIm6i2nVz6Q9Feb8kboivaZLa2MUqTqo6EO3KgSnR9VsKnBBK3WJ9GdHDgDwyxqYeLD0PtGfIolsWR5lIsdw6A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30" y="1665269"/>
            <a:ext cx="2936564" cy="200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54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241638" y="5195988"/>
            <a:ext cx="5551970" cy="16677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69" y="297322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However, when there is a single figure on screen or when the figures do not touch each other or when they are far away from each other – there is no physical proximity synchrony at all</a:t>
            </a:r>
            <a:br>
              <a:rPr lang="he-IL" dirty="0"/>
            </a:b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888" y="1912660"/>
            <a:ext cx="2379978" cy="3291843"/>
          </a:xfrm>
          <a:prstGeom prst="rect">
            <a:avLst/>
          </a:prstGeom>
        </p:spPr>
      </p:pic>
      <p:pic>
        <p:nvPicPr>
          <p:cNvPr id="8" name="Picture 4" descr="Cobra Kai&amp;#39;: YouTube Red &amp;#39;Karate Kid&amp;#39; Sequel Outperforms Netflix Shows -  Varie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596" y="1912660"/>
            <a:ext cx="5352894" cy="329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90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248" y="585613"/>
            <a:ext cx="11147961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There are situations, in which one figure actively initiates touch, while the other figure is passive. For example, figure A is touching figure B, but figure B does not reach out for figure A. </a:t>
            </a:r>
            <a:br>
              <a:rPr lang="he-IL" dirty="0"/>
            </a:br>
            <a:endParaRPr lang="he-IL" dirty="0"/>
          </a:p>
        </p:txBody>
      </p:sp>
      <p:pic>
        <p:nvPicPr>
          <p:cNvPr id="4" name="Picture 8" descr="https://lh6.googleusercontent.com/iGwYaH65Uo3n4EbBqoadvqxVGsOUFpxgTvNau7ado8hgDIAMjEEha81jb_95d4H_knOPxpChXeRt6o34rDe_TeCyN6EHzUoyHBskLaux6K-fTKFbXbOWiXO2TkpIzIbbwyDyC_8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179" y="2694146"/>
            <a:ext cx="4060521" cy="256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s://lh6.googleusercontent.com/VyW3UfQZ4DqyiSKFxVbfNWXayJo-ymXx-oJ2tGea1tp_voVGzvVCt5yQYxFdDWnh-WJx7yqpSG2EAJL3UHOmknDiuKa5fhrEt4ItnuO79m1T3ZecgBIAR4J4uq0yT6PdhtuLASn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757" y="2701636"/>
            <a:ext cx="3931436" cy="256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s://lh5.googleusercontent.com/6Q-HxRIa-Gn_NGLD7D2v3KYowB69YkAvGJXvRD8MAJjTPsgDRm64F0xk54J5DwA-iUBoLgbukLWyIfoPrI8u7gkVEnyLTXKLk-7KDik1hzuDPUjdIkzf8BBfn2IQuM3kPVNyRyN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2" y="2694147"/>
            <a:ext cx="3678329" cy="256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5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lh6.googleusercontent.com/7iYCVf_8WHoVZxPboT6cwITDV918OyrjIQSA2f67HcPeGAmAYDzuXbnJbI0bdRg6cnhFYMTBnNjpdrEG-yZ-flVcpkwCuFylobNXNo4yMMQG6dpGwRbhLBGBKGK8QgMfZmkyKCz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797" y="2102673"/>
            <a:ext cx="4670623" cy="308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4.googleusercontent.com/tWdMynI8A5vIringaRSd9aGvAhwm4Mbyqu4DUYZRBD9zQVsIgckbIeYKJVlMUXkfStqL9dos03b24VRSArD60pbJRu9Ans53T9ZG1Z1zRM8K2AFpVTenLuPh-UviXE6Jh9odADP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6" y="2102673"/>
            <a:ext cx="4670623" cy="308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59618" y="592973"/>
            <a:ext cx="10558757" cy="5011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some cases, there is no direct contact between the figures, sometimes they lean towards each other, or change the physical distance between them</a:t>
            </a:r>
            <a:br>
              <a:rPr lang="he-IL" dirty="0"/>
            </a:br>
            <a:endParaRPr lang="he-I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054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922" y="1247538"/>
            <a:ext cx="10515600" cy="44862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Please rate freely using the slider the level of physical proximity synchrony between the figures in the video clip, as you experience and understand it for every single moment.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If there are more than two figures, please rate the overall physical proximity synchrony level as you understand it.</a:t>
            </a:r>
          </a:p>
          <a:p>
            <a:pPr marL="0" indent="0" algn="l">
              <a:buNone/>
            </a:pPr>
            <a:r>
              <a:rPr lang="en-US" dirty="0"/>
              <a:t>If there are no figures displayed on the screen, please move the slider to the left (no synchrony at all).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00447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322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Physical proximity synchrony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סינכרון מבט</dc:title>
  <dc:creator>Adi</dc:creator>
  <cp:lastModifiedBy>ariel</cp:lastModifiedBy>
  <cp:revision>38</cp:revision>
  <dcterms:created xsi:type="dcterms:W3CDTF">2021-06-22T09:08:55Z</dcterms:created>
  <dcterms:modified xsi:type="dcterms:W3CDTF">2022-12-23T07:51:21Z</dcterms:modified>
</cp:coreProperties>
</file>