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3" r:id="rId3"/>
    <p:sldId id="268" r:id="rId4"/>
    <p:sldId id="264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6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5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5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95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22604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dirty="0"/>
              <a:t>Now you will practice using the slider, while watching a video clip.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You will be presented with a short cartoon. Please move the slider (using the computer mouse) to the right when you see a wolf or to the left when you see a sheep.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If there are no wolves or sheep on screen, move the slider to the middle.</a:t>
            </a:r>
          </a:p>
          <a:p>
            <a:pPr marL="0" indent="0" algn="ctr">
              <a:buNone/>
            </a:pPr>
            <a:r>
              <a:rPr lang="en-US" dirty="0"/>
              <a:t>(press </a:t>
            </a:r>
            <a:r>
              <a:rPr lang="en-US"/>
              <a:t>keyboard            to </a:t>
            </a:r>
            <a:r>
              <a:rPr lang="en-US" dirty="0"/>
              <a:t>continue)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pPr marL="0" indent="0">
              <a:buNone/>
            </a:pPr>
            <a:br>
              <a:rPr lang="he-IL" dirty="0"/>
            </a:b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65" y="5082544"/>
            <a:ext cx="3714352" cy="1115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7" y="5275813"/>
            <a:ext cx="3575877" cy="7920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889" y="3859069"/>
            <a:ext cx="2026121" cy="14366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250" y="3743296"/>
            <a:ext cx="2368701" cy="16681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89524" y="5487180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Wolf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6571747" y="5487180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Sheep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8489" y="5487180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Sheep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3841804" y="5455765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Wolf</a:t>
            </a:r>
            <a:endParaRPr lang="he-IL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52F457C-7351-5262-17F9-7E6E7675F477}"/>
              </a:ext>
            </a:extLst>
          </p:cNvPr>
          <p:cNvSpPr/>
          <p:nvPr/>
        </p:nvSpPr>
        <p:spPr>
          <a:xfrm>
            <a:off x="5978458" y="2628992"/>
            <a:ext cx="593289" cy="3157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3887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955890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Next, you will see another short video clip. Move the slider to the right end, whenever you hear speech.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pPr marL="0" indent="0">
              <a:buNone/>
            </a:pPr>
            <a:br>
              <a:rPr lang="he-IL" dirty="0"/>
            </a:b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565" y="4191454"/>
            <a:ext cx="3714352" cy="11157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26187" y="4564675"/>
            <a:ext cx="872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Speech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585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90" y="1961103"/>
            <a:ext cx="105156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Next, after you’ve practiced using the slider, we will instruct you regarding the movie rating task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070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56581" y="1967281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check your speakers and try again!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183726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132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סינכרון מבט</dc:title>
  <dc:creator>Adi</dc:creator>
  <cp:lastModifiedBy>ariel</cp:lastModifiedBy>
  <cp:revision>26</cp:revision>
  <dcterms:created xsi:type="dcterms:W3CDTF">2021-06-22T09:08:55Z</dcterms:created>
  <dcterms:modified xsi:type="dcterms:W3CDTF">2022-12-23T07:46:55Z</dcterms:modified>
</cp:coreProperties>
</file>