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09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50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0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7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49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3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5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7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5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02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0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34" y="-131489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רגש חיובי ושלילי ברמות עוררות נמוכה וגבוהה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968" y="888145"/>
            <a:ext cx="10691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רגש מתאר מצב נפשי ופיזיולוגי שנע מגוון </a:t>
            </a:r>
            <a:r>
              <a:rPr lang="he-IL" dirty="0" smtClean="0">
                <a:solidFill>
                  <a:schemeClr val="accent2"/>
                </a:solidFill>
              </a:rPr>
              <a:t>חיובי</a:t>
            </a:r>
            <a:r>
              <a:rPr lang="he-IL" dirty="0" smtClean="0"/>
              <a:t> (כמו שמחה) לגוון </a:t>
            </a:r>
            <a:r>
              <a:rPr lang="he-IL" dirty="0" smtClean="0">
                <a:solidFill>
                  <a:srgbClr val="FF0000"/>
                </a:solidFill>
              </a:rPr>
              <a:t>שלילי</a:t>
            </a:r>
            <a:r>
              <a:rPr lang="he-IL" dirty="0" smtClean="0"/>
              <a:t> (כמו עצב או כעס) כאשר כל רגש יכול להתבטא בעוררות </a:t>
            </a:r>
            <a:r>
              <a:rPr lang="he-IL" dirty="0" smtClean="0">
                <a:solidFill>
                  <a:srgbClr val="FFC000"/>
                </a:solidFill>
              </a:rPr>
              <a:t>גבוהה</a:t>
            </a:r>
            <a:r>
              <a:rPr lang="he-IL" dirty="0" smtClean="0"/>
              <a:t> (לדוגמא זעם- רגש שלילי עוררות גבוהה) או </a:t>
            </a:r>
            <a:r>
              <a:rPr lang="he-I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נמוכה</a:t>
            </a:r>
            <a:r>
              <a:rPr lang="he-IL" dirty="0" smtClean="0"/>
              <a:t> (לדוגמא – דכדוך הוא רגש שלילי עם עוררות נמוכה).</a:t>
            </a:r>
          </a:p>
          <a:p>
            <a:pPr marL="0" indent="0">
              <a:buNone/>
            </a:pPr>
            <a:r>
              <a:rPr lang="he-IL" dirty="0" smtClean="0"/>
              <a:t> אתם </a:t>
            </a:r>
            <a:r>
              <a:rPr lang="he-IL" dirty="0"/>
              <a:t>עומדים לצפות בסרט קצר המתאר אינטראקציה בין דמויות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r>
              <a:rPr lang="he-IL" dirty="0"/>
              <a:t>אנא דרגו בעזרת הסליידר את </a:t>
            </a:r>
            <a:r>
              <a:rPr lang="he-IL" dirty="0" smtClean="0"/>
              <a:t>גוון הרגש בין הדמויות </a:t>
            </a:r>
            <a:r>
              <a:rPr lang="he-IL" dirty="0"/>
              <a:t>על </a:t>
            </a:r>
            <a:r>
              <a:rPr lang="he-IL" u="sng" dirty="0"/>
              <a:t>הציר </a:t>
            </a:r>
            <a:r>
              <a:rPr lang="he-IL" u="sng" dirty="0" smtClean="0"/>
              <a:t>האופקי </a:t>
            </a:r>
            <a:r>
              <a:rPr lang="he-IL" dirty="0" smtClean="0"/>
              <a:t>מחיובי (שמחה) לשלילי (עצב, כעס)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40" y="3646685"/>
            <a:ext cx="3104029" cy="318559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4907018" y="4052942"/>
            <a:ext cx="300445" cy="18854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0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5960" y="4445431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4" name="Picture 2" descr="https://lh5.googleusercontent.com/2b6R3xXkU24vdDkURwFh3aT99s2x1Z-LrxkF_sDTkEUrFmzA_4W0Uv6FwbybvJCycXWlD-R1FBIWXhVzigo9JUNrjCuhjbeZsQXaF6M5OEzGqXpbZSx43qujrJGSCAyRITV6-N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4" y="2624409"/>
            <a:ext cx="3665177" cy="23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3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במקרה שעל המסך אין דמויות כלל, הניחו את הסמן על ראשית הצירים (מרכז המעגל)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38" y="2304597"/>
            <a:ext cx="4239923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74079" y="4353991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2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65" y="519339"/>
            <a:ext cx="1069194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sz="3600" dirty="0" smtClean="0"/>
              <a:t>במקביל, על </a:t>
            </a:r>
            <a:r>
              <a:rPr lang="he-IL" sz="3600" dirty="0"/>
              <a:t>הציר האנכי, אנא דרגו את מידת העוררות בין הדמויות, מרמת עוררות גבוהה- אנרגיה גבוהה ועד לרמת עוררות נמוכה, רמת אנרגיה נמוכה</a:t>
            </a:r>
            <a:r>
              <a:rPr lang="he-IL" sz="3600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0" y="1685082"/>
            <a:ext cx="3104029" cy="318559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5490754" y="2248579"/>
            <a:ext cx="300445" cy="204992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567542" y="4794362"/>
            <a:ext cx="9221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sz="2800" b="1" dirty="0" smtClean="0"/>
              <a:t>שימו לב: </a:t>
            </a:r>
            <a:r>
              <a:rPr lang="he-IL" sz="2800" b="1" dirty="0" smtClean="0">
                <a:solidFill>
                  <a:srgbClr val="FF0000"/>
                </a:solidFill>
              </a:rPr>
              <a:t>בכל רגע נתון אתם מדרגים גם איזה רגש מובע בסרט וגם כמה הרגש הזה עצמתי וחזק</a:t>
            </a:r>
            <a:endParaRPr lang="he-IL" sz="28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6899" y="5881159"/>
            <a:ext cx="4676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מיד תראו מספר </a:t>
            </a:r>
            <a:r>
              <a:rPr lang="he-IL" sz="2800" dirty="0" smtClean="0"/>
              <a:t>דוגמאות לדירוג: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7227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</p:spPr>
      </p:pic>
      <p:pic>
        <p:nvPicPr>
          <p:cNvPr id="9218" name="Picture 2" descr="https://lh6.googleusercontent.com/A5EUIbN8CV1Wx4ANwoi0Qv-GKxJqfXH6f9USBVvKpFyiDs_bF3FKJXbk6HEpsY-bJsF_E73ZxhAvvNlmrW2Tgqlj5_nGVxwfwveQl1xy4KRm00IZePZQxY3bxrcsbUjQZiz9QDY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35" y="2764517"/>
            <a:ext cx="2813322" cy="20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666514" y="2550702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902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42" name="Picture 2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44" y="2789872"/>
            <a:ext cx="3151969" cy="21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014857" y="3130275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0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3074" name="Picture 2" descr="https://lh3.googleusercontent.com/ekN_bErJRkhz73zKBczfHS8l5ZdoGH5VSF2D7vR1eqDkHc19mE__THMn_AMPahfafYgDiDHB34-ryNyhMkTLdPu0eZKs8_4XbyyrhuKdCPf-o9hMk7z6it_GMfvaapA-Vvmc24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07" y="2491421"/>
            <a:ext cx="3379379" cy="24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9826021" y="2750572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9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2050" name="Picture 2" descr="https://lh3.googleusercontent.com/s2EOFkE6urowz8sHDwSFhTpWxPKGqsCOb1-r5W2fFPBxPDiVGdo52nVt8mLXwuW8CtTOVlfktTyLNGp34VxJZavdy5gGJJCBjZJCHJ7dKz7T20vPK83W5lWXFXV-7QCQgvQkQB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60" y="2516777"/>
            <a:ext cx="3710264" cy="237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317492" y="3453932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0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1026" name="Picture 2" descr="https://lh5.googleusercontent.com/Z2NC-AjLcMDa5MPitscWUqwBaiHWOFkcdwUmtLMS4lRaZwdxEL9LbU0YC8u-2p0gxRX6kz1OahXRG0HFNlOS8dmgQpz-87aVrGCSXyxNo2ebPfOTqn0hYbP4O4lryUM84opUchG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64" y="2595155"/>
            <a:ext cx="3851123" cy="2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7554109" y="2034630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07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96417" y="4542699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146" name="Picture 2" descr="https://lh3.googleusercontent.com/jz3jmOiymozZT3pMPEnsMWQlk1lSG3mFXF9vhhrBOuWd2Sbyn0e-KwWQ3RKsayQSWFYcTFVXEpsrP044vSNNC_lrEc_qgGqyhUUwIs1wR3_iKfcp4NOPdA0dhvlOQGuAhEWvv8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98" y="2564221"/>
            <a:ext cx="3266168" cy="23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1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44166" y="3983877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170" name="Picture 2" descr="https://lh5.googleusercontent.com/9Z--zndNXaSTwMlyWxA4fyFrzwGeenMS6--1EZz5wurt36qkDidBWy9mOjTCs2Zckq9wnlg1HsBv2PIJiQtYgcU9m1Kp71yFbyw5hChc9iI1VigCLg2rFG4Mk_kjhUFMCWe32k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84" y="2525439"/>
            <a:ext cx="3482794" cy="21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21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160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1_Office Theme</vt:lpstr>
      <vt:lpstr>רגש חיובי ושלילי ברמות עוררות נמוכה וגבוהה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עוררות ורגש חיובי\שלילי</dc:title>
  <dc:creator>Adi</dc:creator>
  <cp:lastModifiedBy>Adi</cp:lastModifiedBy>
  <cp:revision>13</cp:revision>
  <dcterms:created xsi:type="dcterms:W3CDTF">2021-06-22T09:12:00Z</dcterms:created>
  <dcterms:modified xsi:type="dcterms:W3CDTF">2021-11-09T14:49:06Z</dcterms:modified>
</cp:coreProperties>
</file>