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2" r:id="rId4"/>
    <p:sldId id="264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6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03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54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4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25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34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כ"ז/כסלו/תשפ"ב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1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כ"ז/כסלו/תשפ"ב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36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כ"ז/כסלו/תשפ"ב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30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0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00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כ"ז/כסלו/תשפ"ב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953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95589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dirty="0" smtClean="0"/>
              <a:t>כעת ניתן לך להתאמן בהזזת הסליידר תוך כדי צפיה בסרט.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מיד יוצג לך סרט קצר. עליך להזיז את הסליידר בעזרת עכבר המחשב,</a:t>
            </a:r>
          </a:p>
          <a:p>
            <a:pPr marL="0" indent="0">
              <a:buNone/>
            </a:pPr>
            <a:r>
              <a:rPr lang="he-IL" dirty="0" smtClean="0"/>
              <a:t> ימינה כאשר מופיע זאב ושמאלה כאשר מופיעה כבשה.</a:t>
            </a:r>
          </a:p>
          <a:p>
            <a:pPr marL="0" indent="0">
              <a:buNone/>
            </a:pPr>
            <a:r>
              <a:rPr lang="he-IL" dirty="0" smtClean="0"/>
              <a:t>כאשר אין זאב או כבשה על המסך – הסליידר יהיה באמצע.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 </a:t>
            </a:r>
            <a:endParaRPr lang="he-IL" dirty="0"/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165" y="5082544"/>
            <a:ext cx="3714352" cy="1115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7" y="5275813"/>
            <a:ext cx="3575877" cy="7920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889" y="3859069"/>
            <a:ext cx="2026121" cy="14366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250" y="3743296"/>
            <a:ext cx="2368701" cy="16681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89524" y="5487180"/>
            <a:ext cx="872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זאב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6571747" y="5487180"/>
            <a:ext cx="872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כבשה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88489" y="5487180"/>
            <a:ext cx="872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כבשה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3841804" y="5455765"/>
            <a:ext cx="872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זאב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938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9558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/>
              <a:t>כעת, יוצג לך קטע נוסף. הזז את הסליידר ימינה בכל פעם שנשמע דיבור: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 </a:t>
            </a:r>
            <a:endParaRPr lang="he-IL" dirty="0"/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565" y="4191454"/>
            <a:ext cx="3714352" cy="11157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26187" y="4564675"/>
            <a:ext cx="872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דיבור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585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53143" y="2115562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/>
              <a:t>כעת לאחר שהתאמנת על הזזת הסליידר,</a:t>
            </a:r>
          </a:p>
          <a:p>
            <a:pPr marL="0" indent="0">
              <a:buNone/>
            </a:pPr>
            <a:r>
              <a:rPr lang="he-IL" dirty="0" smtClean="0"/>
              <a:t> נעבור להוראות לגבי אופן דרוג הסרט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004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53143" y="2115562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/>
              <a:t>האם הרמקולים שלך פועלים? נסה שוב!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183726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סינכרון מבט</dc:title>
  <dc:creator>Adi</dc:creator>
  <cp:lastModifiedBy>Adi</cp:lastModifiedBy>
  <cp:revision>21</cp:revision>
  <dcterms:created xsi:type="dcterms:W3CDTF">2021-06-22T09:08:55Z</dcterms:created>
  <dcterms:modified xsi:type="dcterms:W3CDTF">2021-12-01T09:49:15Z</dcterms:modified>
</cp:coreProperties>
</file>