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4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5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6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62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19" y="5193597"/>
            <a:ext cx="5730496" cy="1667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28" y="2734322"/>
            <a:ext cx="5883150" cy="1303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הזדהות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95" y="1426465"/>
            <a:ext cx="10691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בקטע וידאו קצר המתאר אינטראקציה חברתית. אנא דרגו בעזרת הסליידר עד כמה הנכם מזדהים עם הדמויות בסרט. מרמת הזדהות נמוכה - "אינני מזדהה כלל" ועד לרמת הזדהות גבוהה - "אני מזדהה עם הדמות ומרגיש את מה שהיא חווה</a:t>
            </a:r>
            <a:r>
              <a:rPr lang="he-IL" dirty="0" smtClean="0"/>
              <a:t>"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876122" y="3201222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אינני מזדהה כלל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5804671"/>
            <a:ext cx="274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לגמרי עם הדמות ומרגיש את מה שהיא חווה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58" y="3668955"/>
            <a:ext cx="5738357" cy="1333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1624" y="3713736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מעט עם הדמות</a:t>
            </a:r>
            <a:endParaRPr lang="he-I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26821" y="4577420"/>
            <a:ext cx="5738357" cy="1333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8142" y="4670913"/>
            <a:ext cx="33863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מזדהה עם הדמות במידה רבה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779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במקרים </a:t>
            </a:r>
            <a:r>
              <a:rPr lang="he-IL" dirty="0"/>
              <a:t>בהם לא מוצגות דמויות על המסך, הזיזו את הסליידר לקצה השמאלי </a:t>
            </a:r>
            <a:r>
              <a:rPr lang="he-IL" dirty="0" smtClean="0"/>
              <a:t>(לא מזדהה כלל</a:t>
            </a:r>
            <a:r>
              <a:rPr lang="he-IL" dirty="0"/>
              <a:t>).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28" y="2734322"/>
            <a:ext cx="588315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6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1_Office Theme</vt:lpstr>
      <vt:lpstr>הזדהות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הזדהות</dc:title>
  <dc:creator>Adi</dc:creator>
  <cp:lastModifiedBy>Adi</cp:lastModifiedBy>
  <cp:revision>2</cp:revision>
  <dcterms:created xsi:type="dcterms:W3CDTF">2021-06-22T09:18:58Z</dcterms:created>
  <dcterms:modified xsi:type="dcterms:W3CDTF">2021-11-21T12:12:27Z</dcterms:modified>
</cp:coreProperties>
</file>