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7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3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924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6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72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44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40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9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0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61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he-IL" dirty="0" smtClean="0"/>
              <a:t>מגע\קירבה פיזית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בקטע וידאו קצר המתאר אינטראקציה חברתית. אנא דרגו בעזרת הסליידר את רמת </a:t>
            </a:r>
            <a:r>
              <a:rPr lang="he-IL" dirty="0" smtClean="0"/>
              <a:t>המגע\קרבה פיזית </a:t>
            </a:r>
            <a:r>
              <a:rPr lang="he-IL" dirty="0"/>
              <a:t>בין הדמויות על סקאלה מ"ללא </a:t>
            </a:r>
            <a:r>
              <a:rPr lang="he-IL" dirty="0" smtClean="0"/>
              <a:t>מגע\קרבה כלל</a:t>
            </a:r>
            <a:r>
              <a:rPr lang="he-IL" dirty="0"/>
              <a:t>" ועד </a:t>
            </a:r>
            <a:r>
              <a:rPr lang="he-IL" dirty="0" smtClean="0"/>
              <a:t>ל"מגע מלא, קרובים מאוד".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mtClean="0"/>
              <a:t>מיד תראו מספר דוגמאות: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75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92D050"/>
                </a:solidFill>
              </a:rPr>
              <a:t>רמה גבוהה </a:t>
            </a:r>
            <a:r>
              <a:rPr lang="he-IL" dirty="0" smtClean="0"/>
              <a:t>של סנכרון מגע פיזי היא מגע </a:t>
            </a:r>
            <a:r>
              <a:rPr lang="he-IL" dirty="0" smtClean="0"/>
              <a:t>מלא וקרבה מקסימלית מוגדר </a:t>
            </a:r>
            <a:r>
              <a:rPr lang="he-IL" dirty="0"/>
              <a:t>כאשר דמות א' ודמות ב' נוגעות זו בזו בו-זמנית. המגע הפיזי יכול להיות בקונטקסט חיובי (חיבוק) או  בקונטקסט שלילי (האבקות).</a:t>
            </a:r>
          </a:p>
          <a:p>
            <a:endParaRPr lang="he-IL" dirty="0"/>
          </a:p>
        </p:txBody>
      </p:sp>
      <p:pic>
        <p:nvPicPr>
          <p:cNvPr id="1027" name="Picture 3" descr="https://lh5.googleusercontent.com/2L3l_eFBv3zD5UYRvADPIRDxnH4zGZGbcrZ4Ve5BJivMDHE_-KMVcET2hET02BEXa7C5Df6NN79EyKRrYoNoIJevoIaFSEWRWgzhHMWWXBwxXihbNJe0YBEjGF3Efnjpk2E5IbY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6" y="3329094"/>
            <a:ext cx="2031990" cy="15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nyljI2gFl2YOVmGwqJPS0X9b-l9_Au6mKRRObyncHajUo3FaIUZ-Vu6VB-Opap_HPGKySDpQ_YYFtJUSHjHEiSCR4sJoPzuwg9Kw2PpckrdBP4ljhU4thb4UiFd0kLwCHNFI_0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46" y="3317156"/>
            <a:ext cx="2031990" cy="157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32" y="3346569"/>
            <a:ext cx="2027955" cy="15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n9lfcFCYP1YzSqbi5ljJ4HRXWdZOCXZoEwYGDbo9akITFVl3sdcsWJAj2axZkLFqQhM27vVOsKyPQVBJw6wFTquEKvjZUdIziMWj5zj7C3vWPizOUO9lBB0ch73VgPtffDT8Jdf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06" y="3326586"/>
            <a:ext cx="1974916" cy="16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2AIcCiMlOKXjKSyfetfGd6h2D8iTGVAWPkaYaPg9Wf67BiVGGtIm6i2nVz6Q9Feb8kboivaZLa2MUqTqo6EO3KgSnR9VsKnBBK3WJ9GdHDgDwyxqYeLD0PtGfIolsWR5lIsdw6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54" y="3363940"/>
            <a:ext cx="2257561" cy="154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41" y="5065757"/>
            <a:ext cx="555197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לאחר מכן, רמה </a:t>
            </a:r>
            <a:r>
              <a:rPr lang="he-IL" dirty="0" smtClean="0">
                <a:solidFill>
                  <a:srgbClr val="FFFF00"/>
                </a:solidFill>
              </a:rPr>
              <a:t>בינונית</a:t>
            </a:r>
            <a:r>
              <a:rPr lang="he-IL" dirty="0" smtClean="0"/>
              <a:t> </a:t>
            </a:r>
            <a:r>
              <a:rPr lang="he-IL" dirty="0"/>
              <a:t>של </a:t>
            </a:r>
            <a:r>
              <a:rPr lang="he-IL" dirty="0" smtClean="0"/>
              <a:t> מגע\קרבה </a:t>
            </a:r>
            <a:r>
              <a:rPr lang="he-IL" dirty="0"/>
              <a:t>היא כאשר דמות א' נוגעת בדמות ב', אך דמות ב' אינה מנסה לגעת בדמות א'.</a:t>
            </a:r>
          </a:p>
        </p:txBody>
      </p:sp>
      <p:pic>
        <p:nvPicPr>
          <p:cNvPr id="1032" name="Picture 8" descr="https://lh6.googleusercontent.com/iGwYaH65Uo3n4EbBqoadvqxVGsOUFpxgTvNau7ado8hgDIAMjEEha81jb_95d4H_knOPxpChXeRt6o34rDe_TeCyN6EHzUoyHBskLaux6K-fTKFbXbOWiXO2TkpIzIbbwyDyC_8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3528921"/>
            <a:ext cx="2751908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VyW3UfQZ4DqyiSKFxVbfNWXayJo-ymXx-oJ2tGea1tp_voVGzvVCt5yQYxFdDWnh-WJx7yqpSG2EAJL3UHOmknDiuKa5fhrEt4ItnuO79m1T3ZecgBIAR4J4uq0yT6PdhtuLAS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69" y="3528921"/>
            <a:ext cx="2664424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6Q-HxRIa-Gn_NGLD7D2v3KYowB69YkAvGJXvRD8MAJjTPsgDRm64F0xk54J5DwA-iUBoLgbukLWyIfoPrI8u7gkVEnyLTXKLk-7KDik1hzuDPUjdIkzf8BBfn2IQuM3kPVNyRy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88" y="3528921"/>
            <a:ext cx="2492888" cy="173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964019" y="5361461"/>
            <a:ext cx="5738357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93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כאשר שתי הדמויות רוכנות זו אל זו אך אין מגע ישיר, רמת סנכרון המגע </a:t>
            </a:r>
            <a:r>
              <a:rPr lang="he-IL" dirty="0">
                <a:solidFill>
                  <a:srgbClr val="FFC000"/>
                </a:solidFill>
              </a:rPr>
              <a:t>נמוכה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21" y="5187288"/>
            <a:ext cx="5738357" cy="1333616"/>
          </a:xfrm>
          <a:prstGeom prst="rect">
            <a:avLst/>
          </a:prstGeom>
        </p:spPr>
      </p:pic>
      <p:pic>
        <p:nvPicPr>
          <p:cNvPr id="3074" name="Picture 2" descr="https://lh6.googleusercontent.com/7iYCVf_8WHoVZxPboT6cwITDV918OyrjIQSA2f67HcPeGAmAYDzuXbnJbI0bdRg6cnhFYMTBnNjpdrEG-yZ-flVcpkwCuFylobNXNo4yMMQG6dpGwRbhLBGBKGK8QgMfZmkyKC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09" y="3149909"/>
            <a:ext cx="2355371" cy="17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tWdMynI8A5vIringaRSd9aGvAhwm4Mbyqu4DUYZRBD9zQVsIgckbIeYKJVlMUXkfStqL9dos03b24VRSArD60pbJRu9Ans53T9ZG1Z1zRM8K2AFpVTenLuPh-UviXE6Jh9odAD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60" y="3149909"/>
            <a:ext cx="3546395" cy="179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1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92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כאשר על המסך מופיעה דמות אחת בלבד או כאשר הדמויות אינן נוגעות זו בזו</a:t>
            </a:r>
            <a:r>
              <a:rPr lang="he-IL" dirty="0" smtClean="0"/>
              <a:t>, ורחוקות זו מזו, רמת המגע\קרבה </a:t>
            </a:r>
            <a:r>
              <a:rPr lang="he-IL" dirty="0" smtClean="0"/>
              <a:t>אפסית – </a:t>
            </a:r>
            <a:r>
              <a:rPr lang="he-IL" dirty="0" smtClean="0">
                <a:solidFill>
                  <a:srgbClr val="FF0000"/>
                </a:solidFill>
              </a:rPr>
              <a:t>אין כלל סנכרון מגע</a:t>
            </a:r>
            <a:r>
              <a:rPr lang="he-IL" dirty="0" smtClean="0"/>
              <a:t>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77" y="2978330"/>
            <a:ext cx="1879134" cy="2543311"/>
          </a:xfrm>
          <a:prstGeom prst="rect">
            <a:avLst/>
          </a:prstGeom>
        </p:spPr>
      </p:pic>
      <p:pic>
        <p:nvPicPr>
          <p:cNvPr id="1028" name="Picture 4" descr="Cobra Kai&amp;#39;: YouTube Red &amp;#39;Karate Kid&amp;#39; Sequel Outperforms Netflix Shows -  Varie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82" y="3056710"/>
            <a:ext cx="4008247" cy="24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6" y="1118035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הצגנו לכם דוגמאות של ארבע רמות של סינכרון </a:t>
            </a:r>
            <a:r>
              <a:rPr lang="he-IL" dirty="0" smtClean="0"/>
              <a:t>מגע. </a:t>
            </a:r>
            <a:endParaRPr lang="he-IL" dirty="0" smtClean="0"/>
          </a:p>
          <a:p>
            <a:r>
              <a:rPr lang="he-IL" b="1" dirty="0" smtClean="0">
                <a:solidFill>
                  <a:srgbClr val="92D050"/>
                </a:solidFill>
              </a:rPr>
              <a:t>גבוהה</a:t>
            </a:r>
          </a:p>
          <a:p>
            <a:r>
              <a:rPr lang="he-IL" b="1" dirty="0" smtClean="0">
                <a:solidFill>
                  <a:srgbClr val="FFFF00"/>
                </a:solidFill>
              </a:rPr>
              <a:t>בינונית </a:t>
            </a:r>
          </a:p>
          <a:p>
            <a:r>
              <a:rPr lang="he-IL" b="1" dirty="0" smtClean="0">
                <a:solidFill>
                  <a:srgbClr val="FFC000"/>
                </a:solidFill>
              </a:rPr>
              <a:t>נמוכה</a:t>
            </a:r>
          </a:p>
          <a:p>
            <a:r>
              <a:rPr lang="he-IL" b="1" dirty="0" smtClean="0">
                <a:solidFill>
                  <a:srgbClr val="FF0000"/>
                </a:solidFill>
              </a:rPr>
              <a:t>אין סנכרון כלל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אולם בתוך כל רמה ישנן ווריאציות. ולכן אנו נותנים לכם לדרג עם הסליידר באופן חופשי – סביב הרמה של סינכרון </a:t>
            </a:r>
            <a:r>
              <a:rPr lang="he-IL" dirty="0" smtClean="0"/>
              <a:t>המגע </a:t>
            </a:r>
            <a:r>
              <a:rPr lang="he-IL" dirty="0" smtClean="0"/>
              <a:t>אותה אתם מאבחנים בכל רגע נתון.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במקרה שעל המסך יש יותר משתי דמויות, דרגו את רמת סינכרון </a:t>
            </a:r>
            <a:r>
              <a:rPr lang="he-IL" dirty="0" smtClean="0"/>
              <a:t>המגע </a:t>
            </a:r>
            <a:r>
              <a:rPr lang="he-IL" dirty="0" smtClean="0"/>
              <a:t>הכוללת לדעתכם בסיטואציה המוצגת. במקרים בהם לא מוצגות דמויות על המסך, הזיזו את הסליידר לקצה השמאלי (ללא סינכרון כלל).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27" y="1491308"/>
            <a:ext cx="2222685" cy="667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03" y="2796519"/>
            <a:ext cx="2170435" cy="49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424927" y="1945599"/>
            <a:ext cx="2118181" cy="519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0" y="2268010"/>
            <a:ext cx="2118182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6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234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מגע\קירבה פיזית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11</cp:revision>
  <dcterms:created xsi:type="dcterms:W3CDTF">2021-06-22T06:24:57Z</dcterms:created>
  <dcterms:modified xsi:type="dcterms:W3CDTF">2021-11-21T09:54:53Z</dcterms:modified>
</cp:coreProperties>
</file>