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62" r:id="rId4"/>
    <p:sldId id="264" r:id="rId5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כ"ו/כסלו/תשפ"ג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3654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כ"ו/כסלו/תשפ"ג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4036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כ"ו/כסלו/תשפ"ג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26542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כ"ו/כסלו/תשפ"ג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8479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כ"ו/כסלו/תשפ"ג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259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כ"ו/כסלו/תשפ"ג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3428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כ"ו/כסלו/תשפ"ג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148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כ"ו/כסלו/תשפ"ג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436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כ"ו/כסלו/תשפ"ג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3304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כ"ו/כסלו/תשפ"ג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702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כ"ו/כסלו/תשפ"ג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0004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5E241-9B1A-4ED9-8724-5E03C726729F}" type="datetimeFigureOut">
              <a:rPr lang="he-IL" smtClean="0"/>
              <a:t>כ"ו/כסלו/תשפ"ג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39530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760" y="152294"/>
            <a:ext cx="10515600" cy="51434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e-IL" dirty="0"/>
              <a:t>כעת ניתן לך להתאמן בהזזת הסליידר תוך כדי צפיה בסרט.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מיד יוצג לך סרט קצר. עליך להזיז את הסליידר בעזרת עכבר המחשב,</a:t>
            </a:r>
          </a:p>
          <a:p>
            <a:pPr marL="0" indent="0">
              <a:buNone/>
            </a:pPr>
            <a:r>
              <a:rPr lang="he-IL" dirty="0"/>
              <a:t> ימינה כאשר מופיע זאב ושמאלה כאשר מופיעה כבשה.</a:t>
            </a:r>
          </a:p>
          <a:p>
            <a:pPr marL="0" indent="0">
              <a:buNone/>
            </a:pPr>
            <a:r>
              <a:rPr lang="he-IL" dirty="0"/>
              <a:t>כאשר אין זאב או כבשה על המסך – הסליידר יהיה באמצע.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he-IL" dirty="0"/>
              <a:t>                              לחץ          במקלדת בשביל להתקדם 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 </a:t>
            </a:r>
          </a:p>
          <a:p>
            <a:pPr marL="0" indent="0">
              <a:buNone/>
            </a:pPr>
            <a:br>
              <a:rPr lang="he-IL" dirty="0"/>
            </a:br>
            <a:endParaRPr lang="he-I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165" y="5082544"/>
            <a:ext cx="3714352" cy="11157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87" y="5275813"/>
            <a:ext cx="3575877" cy="7920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3889" y="3859069"/>
            <a:ext cx="2026121" cy="14366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250" y="3743296"/>
            <a:ext cx="2368701" cy="166817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389524" y="5487180"/>
            <a:ext cx="8728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זאב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71747" y="5487180"/>
            <a:ext cx="8728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כבשה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8489" y="5487180"/>
            <a:ext cx="8728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כבשה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41804" y="5455765"/>
            <a:ext cx="8728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זאב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C18F51DD-C7F6-17A4-7732-1303600462D9}"/>
              </a:ext>
            </a:extLst>
          </p:cNvPr>
          <p:cNvSpPr/>
          <p:nvPr/>
        </p:nvSpPr>
        <p:spPr>
          <a:xfrm>
            <a:off x="6927184" y="3004457"/>
            <a:ext cx="593289" cy="31570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89381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760" y="95589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dirty="0"/>
              <a:t>כעת, יוצג לך קטע נוסף. הזז את הסליידר ימינה בכל פעם שנשמע דיבור: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 </a:t>
            </a:r>
          </a:p>
          <a:p>
            <a:pPr marL="0" indent="0">
              <a:buNone/>
            </a:pPr>
            <a:br>
              <a:rPr lang="he-IL" dirty="0"/>
            </a:b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565" y="4191454"/>
            <a:ext cx="3714352" cy="11157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26187" y="4564675"/>
            <a:ext cx="8728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דיבור</a:t>
            </a:r>
          </a:p>
        </p:txBody>
      </p:sp>
    </p:spTree>
    <p:extLst>
      <p:ext uri="{BB962C8B-B14F-4D97-AF65-F5344CB8AC3E}">
        <p14:creationId xmlns:p14="http://schemas.microsoft.com/office/powerpoint/2010/main" val="3065851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53143" y="2115562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dirty="0"/>
              <a:t>כעת לאחר שהתאמנת על הזזת הסליידר,</a:t>
            </a:r>
          </a:p>
          <a:p>
            <a:pPr marL="0" indent="0">
              <a:buNone/>
            </a:pPr>
            <a:r>
              <a:rPr lang="he-IL" dirty="0"/>
              <a:t> נעבור להוראות לגבי אופן דרוג הסרט </a:t>
            </a:r>
          </a:p>
        </p:txBody>
      </p:sp>
    </p:spTree>
    <p:extLst>
      <p:ext uri="{BB962C8B-B14F-4D97-AF65-F5344CB8AC3E}">
        <p14:creationId xmlns:p14="http://schemas.microsoft.com/office/powerpoint/2010/main" val="3390044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53143" y="2115562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dirty="0"/>
              <a:t>האם הרמקולים שלך פועלים? נסה שוב!</a:t>
            </a:r>
          </a:p>
        </p:txBody>
      </p:sp>
    </p:spTree>
    <p:extLst>
      <p:ext uri="{BB962C8B-B14F-4D97-AF65-F5344CB8AC3E}">
        <p14:creationId xmlns:p14="http://schemas.microsoft.com/office/powerpoint/2010/main" val="191837266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99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1_Office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סינכרון מבט</dc:title>
  <dc:creator>Adi</dc:creator>
  <cp:lastModifiedBy>ariel</cp:lastModifiedBy>
  <cp:revision>22</cp:revision>
  <dcterms:created xsi:type="dcterms:W3CDTF">2021-06-22T09:08:55Z</dcterms:created>
  <dcterms:modified xsi:type="dcterms:W3CDTF">2022-12-20T09:26:22Z</dcterms:modified>
</cp:coreProperties>
</file>