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7"/>
  </p:notes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D315F-CAA7-4254-8DE7-00EE110970B9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2D0D-35EE-4488-A283-16E86CC893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0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D2D0D-35EE-4488-A283-16E86CC8939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63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8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70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09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93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00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75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4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65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45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585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ABF98F6-E7BE-4D21-8661-AE9930B53C52}" type="datetimeFigureOut">
              <a:rPr lang="es-ES" smtClean="0"/>
              <a:t>10/03/2020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4980184-8D3A-4668-8B39-12C3BF074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lCZ/ProyectoHundirLaFlo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7D53F-8E8B-4C54-B180-EBC3F53CE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INTERMODULAR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79CCC-2CB6-4082-A460-46615A8AC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Jon Cantero, Ariel Carrera, Dagner Ramos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883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E3343-5E9E-4261-B620-E767A348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Pusher</a:t>
            </a:r>
            <a:r>
              <a:rPr lang="es-ES" dirty="0"/>
              <a:t>: En el proyecto (Métodos)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7E6A5-7099-48CE-BE28-055EAE82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6132524"/>
            <a:ext cx="10753725" cy="451886"/>
          </a:xfrm>
        </p:spPr>
        <p:txBody>
          <a:bodyPr/>
          <a:lstStyle/>
          <a:p>
            <a:r>
              <a:rPr lang="es-ES" dirty="0"/>
              <a:t>Crean una conexión mediante un canal y recibe los datos o errores que puedan haber.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CB8B72-DBD3-468F-9013-A747E0CE49D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r="1223" b="5843"/>
          <a:stretch/>
        </p:blipFill>
        <p:spPr>
          <a:xfrm>
            <a:off x="762001" y="1876926"/>
            <a:ext cx="5558900" cy="4035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788DC6-581F-4342-A407-835783A345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03" y="1876925"/>
            <a:ext cx="4944746" cy="4035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63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63AF6-9926-4436-8B71-2B03E5D3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Pusher</a:t>
            </a:r>
            <a:r>
              <a:rPr lang="es-ES" dirty="0"/>
              <a:t>: En 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967DB-7AA9-43D3-BEE1-31E8A764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72775" cy="3766185"/>
          </a:xfrm>
        </p:spPr>
        <p:txBody>
          <a:bodyPr/>
          <a:lstStyle/>
          <a:p>
            <a:r>
              <a:rPr lang="es-ES" dirty="0"/>
              <a:t>Instanciar </a:t>
            </a:r>
            <a:r>
              <a:rPr lang="es-ES" dirty="0" err="1"/>
              <a:t>Pusher</a:t>
            </a:r>
            <a:r>
              <a:rPr lang="es-ES" dirty="0"/>
              <a:t> con los parámetros de configuración del 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B0E1F2-A78F-48B5-BF54-CDCC6E0CB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4" y="3123803"/>
            <a:ext cx="5601492" cy="3234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4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D634E-601F-4580-984E-67856B0C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Pusher</a:t>
            </a:r>
            <a:r>
              <a:rPr lang="es-ES" dirty="0"/>
              <a:t>: En 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CACE9-1F49-4A0F-86A8-9E79865C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Notificar a la aplicación de que se ejecute un método haciendo uso del canal creado y un evento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CDE84-DE8F-4CB9-BB6E-F90DDD7A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84" y="2935038"/>
            <a:ext cx="5912031" cy="3530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08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C18D7-54E0-4691-8BDD-429F27B8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Android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75B30-4DB9-4338-BA85-3A42D394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011680"/>
            <a:ext cx="11021428" cy="3766185"/>
          </a:xfrm>
        </p:spPr>
        <p:txBody>
          <a:bodyPr/>
          <a:lstStyle/>
          <a:p>
            <a:pPr algn="just"/>
            <a:r>
              <a:rPr lang="es-ES" dirty="0"/>
              <a:t>Adaptar el proyecto para poder trabajar junto con el servidor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8834E0-55B5-4908-933A-F2DE2008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21" y="2590639"/>
            <a:ext cx="2331279" cy="3661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043DF3-14EB-425D-B858-2866FF9C111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71"/>
          <a:stretch/>
        </p:blipFill>
        <p:spPr bwMode="auto">
          <a:xfrm>
            <a:off x="4822470" y="2590639"/>
            <a:ext cx="2331279" cy="3661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A5AE949-1FB9-436C-9E72-D132588AC8C4}"/>
              </a:ext>
            </a:extLst>
          </p:cNvPr>
          <p:cNvSpPr/>
          <p:nvPr/>
        </p:nvSpPr>
        <p:spPr>
          <a:xfrm>
            <a:off x="7477958" y="3429000"/>
            <a:ext cx="42006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Si un nuevo jugador se conecta y entra a jugar, los demás usuarios serán notificados, reflejándose en la pantalla de inicio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F8663F8-2467-47AD-AC0F-94D920450C26}"/>
              </a:ext>
            </a:extLst>
          </p:cNvPr>
          <p:cNvSpPr/>
          <p:nvPr/>
        </p:nvSpPr>
        <p:spPr>
          <a:xfrm>
            <a:off x="3456096" y="4190665"/>
            <a:ext cx="1132578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17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C18D7-54E0-4691-8BDD-429F27B8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Android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75B30-4DB9-4338-BA85-3A42D394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736473"/>
            <a:ext cx="10772775" cy="3766185"/>
          </a:xfrm>
        </p:spPr>
        <p:txBody>
          <a:bodyPr/>
          <a:lstStyle/>
          <a:p>
            <a:pPr algn="just"/>
            <a:r>
              <a:rPr lang="es-ES" dirty="0"/>
              <a:t>Si un jugador termina de jugar y guarda sus estadísticas, se notificará en la pantalla principal que el ranking de jugadores ha recibido una actualización.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D3B3F1-44B9-44BF-8903-BA520853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778710"/>
            <a:ext cx="2331279" cy="3661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7EA6212-7CE4-4491-B533-49372F5AE0F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9"/>
          <a:stretch/>
        </p:blipFill>
        <p:spPr bwMode="auto">
          <a:xfrm>
            <a:off x="9179949" y="2778709"/>
            <a:ext cx="2354827" cy="3661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C2BECAA-58E9-46DD-9E25-0F6421293FA7}"/>
              </a:ext>
            </a:extLst>
          </p:cNvPr>
          <p:cNvSpPr/>
          <p:nvPr/>
        </p:nvSpPr>
        <p:spPr>
          <a:xfrm>
            <a:off x="7622999" y="4378737"/>
            <a:ext cx="1132578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C8029BA-963E-4725-88C8-C62326B31132}"/>
              </a:ext>
            </a:extLst>
          </p:cNvPr>
          <p:cNvSpPr/>
          <p:nvPr/>
        </p:nvSpPr>
        <p:spPr>
          <a:xfrm>
            <a:off x="3373411" y="4378737"/>
            <a:ext cx="1132578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7B9CF5-FA06-448A-B73E-8D8A8911A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887" y="2778710"/>
            <a:ext cx="2315214" cy="3661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38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24F9B-EBE4-4015-B3E3-CA5F418B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Android: Multilenguaje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7A18E-2C95-4129-80B9-5773D1B7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1" y="2011680"/>
            <a:ext cx="7968090" cy="376618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Añadimos la opción de multilenguaje dependiendo de la zona en la que se ejecuta la aplicación.</a:t>
            </a:r>
          </a:p>
          <a:p>
            <a:pPr marL="0" indent="0">
              <a:buNone/>
            </a:pPr>
            <a:r>
              <a:rPr lang="es-ES" dirty="0"/>
              <a:t>También, decidimos poner un icono flotante en la pantalla principal del proyecto para que el usuario pueda cambiar el idioma a su elección sin tener que cambiar el del teléfono.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E0D118-3FF0-4623-AA00-91E8F54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011680"/>
            <a:ext cx="2311488" cy="3766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01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E5C0-5B91-4C0F-BF9C-583CA253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149C3-B0BA-4D36-9350-534715A3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Preparación del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Repositorio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Diagrama de clases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Servidor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Pusher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Aplicación Android</a:t>
            </a:r>
          </a:p>
        </p:txBody>
      </p:sp>
    </p:spTree>
    <p:extLst>
      <p:ext uri="{BB962C8B-B14F-4D97-AF65-F5344CB8AC3E}">
        <p14:creationId xmlns:p14="http://schemas.microsoft.com/office/powerpoint/2010/main" val="367609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582DF-F8FC-4E3D-8F79-A005AA4D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Preparación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7F6E5-C615-4204-871C-1A59904F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Firmar el contrato</a:t>
            </a:r>
          </a:p>
          <a:p>
            <a:r>
              <a:rPr lang="es-ES" dirty="0"/>
              <a:t>Aplicación de Ariel</a:t>
            </a:r>
          </a:p>
          <a:p>
            <a:r>
              <a:rPr lang="es-ES" dirty="0"/>
              <a:t>Decidir los siguientes roles</a:t>
            </a:r>
          </a:p>
          <a:p>
            <a:pPr lvl="1"/>
            <a:r>
              <a:rPr lang="es-ES" dirty="0"/>
              <a:t>- Moderador: Jon </a:t>
            </a:r>
          </a:p>
          <a:p>
            <a:pPr lvl="1"/>
            <a:r>
              <a:rPr lang="es-ES" dirty="0"/>
              <a:t>- Secretario: Ariel</a:t>
            </a:r>
          </a:p>
          <a:p>
            <a:pPr lvl="1"/>
            <a:r>
              <a:rPr lang="es-ES" dirty="0"/>
              <a:t>- Controlador del tiempo: </a:t>
            </a:r>
            <a:r>
              <a:rPr lang="es-ES" dirty="0" err="1"/>
              <a:t>Dagner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96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74837-1F2A-426A-9DCB-F5800CF8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89422-91A7-4BE9-87D4-0DCA32F3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Proyecto: GitHub </a:t>
            </a:r>
          </a:p>
          <a:p>
            <a:pPr lvl="1"/>
            <a:r>
              <a:rPr lang="es-ES" dirty="0">
                <a:hlinkClick r:id="rId2"/>
              </a:rPr>
              <a:t>https://github.com/ArielCZ/ProyectoHundirLaFlota</a:t>
            </a:r>
            <a:endParaRPr lang="es-ES" dirty="0"/>
          </a:p>
          <a:p>
            <a:r>
              <a:rPr lang="es-ES" dirty="0"/>
              <a:t>Tablero Kanban: </a:t>
            </a:r>
          </a:p>
          <a:p>
            <a:pPr lvl="1"/>
            <a:r>
              <a:rPr lang="es-ES" dirty="0">
                <a:hlinkClick r:id="rId2"/>
              </a:rPr>
              <a:t>https://github.com/ArielCZ/ProyectoHundirLaFlota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18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909C3-BEDC-4D2F-A297-5E3D49F3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927BCD-42D0-4007-8AA2-3243F195E0E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" t="10110" r="12804" b="12652"/>
          <a:stretch/>
        </p:blipFill>
        <p:spPr bwMode="auto">
          <a:xfrm>
            <a:off x="2961647" y="2011680"/>
            <a:ext cx="6268706" cy="4346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24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168B3-71A5-4F4B-AA86-7E8A6526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23F550-0390-46D1-AFC3-5079D484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MongoDB</a:t>
            </a:r>
          </a:p>
          <a:p>
            <a:r>
              <a:rPr lang="es-ES" dirty="0"/>
              <a:t>Clase “Player”</a:t>
            </a:r>
          </a:p>
          <a:p>
            <a:pPr lvl="1"/>
            <a:r>
              <a:rPr lang="es-ES" dirty="0"/>
              <a:t>- id </a:t>
            </a:r>
          </a:p>
          <a:p>
            <a:pPr lvl="1"/>
            <a:r>
              <a:rPr lang="es-ES" dirty="0"/>
              <a:t>- nombre</a:t>
            </a:r>
          </a:p>
          <a:p>
            <a:pPr lvl="1"/>
            <a:r>
              <a:rPr lang="es-ES" dirty="0"/>
              <a:t>- intentos</a:t>
            </a:r>
          </a:p>
          <a:p>
            <a:pPr lvl="1"/>
            <a:r>
              <a:rPr lang="es-ES" dirty="0"/>
              <a:t>- tiempo</a:t>
            </a:r>
          </a:p>
        </p:txBody>
      </p:sp>
    </p:spTree>
    <p:extLst>
      <p:ext uri="{BB962C8B-B14F-4D97-AF65-F5344CB8AC3E}">
        <p14:creationId xmlns:p14="http://schemas.microsoft.com/office/powerpoint/2010/main" val="246795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23EB2-9FD4-408D-9304-FDB7362D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DC5DE-71E3-417D-8E5A-10B650E7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295" y="2011680"/>
            <a:ext cx="8270086" cy="4228698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/>
              <a:t>controllers</a:t>
            </a:r>
            <a:r>
              <a:rPr lang="es-ES" b="1" dirty="0"/>
              <a:t>: </a:t>
            </a:r>
          </a:p>
          <a:p>
            <a:pPr lvl="1"/>
            <a:r>
              <a:rPr lang="es-ES" dirty="0"/>
              <a:t>Métodos que interactúan con la base de datos.</a:t>
            </a:r>
          </a:p>
          <a:p>
            <a:pPr marL="4572" lvl="1" indent="0">
              <a:buNone/>
            </a:pPr>
            <a:r>
              <a:rPr lang="es-ES" b="1" dirty="0" err="1"/>
              <a:t>models</a:t>
            </a:r>
            <a:endParaRPr lang="es-ES" b="1" dirty="0"/>
          </a:p>
          <a:p>
            <a:pPr lvl="1"/>
            <a:r>
              <a:rPr lang="es-ES" dirty="0"/>
              <a:t>Esquemas necesarios utilizados por el controlador</a:t>
            </a:r>
          </a:p>
          <a:p>
            <a:pPr marL="4572" lvl="1" indent="0">
              <a:buNone/>
            </a:pPr>
            <a:r>
              <a:rPr lang="es-ES" b="1" dirty="0" err="1"/>
              <a:t>node_modules</a:t>
            </a:r>
            <a:r>
              <a:rPr lang="es-ES" b="1" dirty="0"/>
              <a:t>:</a:t>
            </a:r>
          </a:p>
          <a:p>
            <a:pPr lvl="1"/>
            <a:r>
              <a:rPr lang="es-ES" dirty="0"/>
              <a:t>Dependencias de </a:t>
            </a:r>
            <a:r>
              <a:rPr lang="es-ES" dirty="0" err="1"/>
              <a:t>Pusher</a:t>
            </a:r>
            <a:r>
              <a:rPr lang="es-ES" dirty="0"/>
              <a:t>, </a:t>
            </a:r>
            <a:r>
              <a:rPr lang="es-ES" dirty="0" err="1"/>
              <a:t>Mongoose</a:t>
            </a:r>
            <a:r>
              <a:rPr lang="es-ES" dirty="0"/>
              <a:t>, Express y </a:t>
            </a:r>
            <a:r>
              <a:rPr lang="es-ES" dirty="0" err="1"/>
              <a:t>BodyParser</a:t>
            </a:r>
            <a:r>
              <a:rPr lang="es-ES" dirty="0"/>
              <a:t>.</a:t>
            </a:r>
          </a:p>
          <a:p>
            <a:pPr marL="4572" lvl="1" indent="0">
              <a:buNone/>
            </a:pPr>
            <a:r>
              <a:rPr lang="es-ES" b="1" dirty="0" err="1"/>
              <a:t>routes</a:t>
            </a:r>
            <a:r>
              <a:rPr lang="es-ES" b="1" dirty="0"/>
              <a:t> </a:t>
            </a:r>
          </a:p>
          <a:p>
            <a:pPr lvl="1"/>
            <a:r>
              <a:rPr lang="es-ES" dirty="0"/>
              <a:t>Rutas que hacen uso de los métodos del controlador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66D8D5-7A62-4040-B168-5923F7D49B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2011679"/>
            <a:ext cx="2307176" cy="4228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09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C96ED-6D8E-4C7C-9B0F-8F92AF4A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Pusher</a:t>
            </a:r>
            <a:r>
              <a:rPr lang="es-ES" dirty="0"/>
              <a:t>: Primeros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7E982-4A8B-4B47-BE74-D60347E5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695" y="2011680"/>
            <a:ext cx="5831686" cy="3766185"/>
          </a:xfrm>
        </p:spPr>
        <p:txBody>
          <a:bodyPr/>
          <a:lstStyle/>
          <a:p>
            <a:r>
              <a:rPr lang="es-ES" dirty="0"/>
              <a:t>API bidireccional para sincronizar los datos en tiempo real</a:t>
            </a:r>
          </a:p>
          <a:p>
            <a:r>
              <a:rPr lang="es-ES" dirty="0"/>
              <a:t>Para su uso es necesario seguir varios pasos:</a:t>
            </a:r>
          </a:p>
          <a:p>
            <a:pPr lvl="1"/>
            <a:r>
              <a:rPr lang="es-ES" dirty="0"/>
              <a:t>Registrarse en la página web y crear un nuevo proyecto.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BEE286-BFF3-43D3-B973-D1F199F14C2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" t="1744" r="7453" b="2553"/>
          <a:stretch/>
        </p:blipFill>
        <p:spPr>
          <a:xfrm>
            <a:off x="761618" y="1944209"/>
            <a:ext cx="4671515" cy="4279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16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7E881-6110-4E96-AA19-60014D37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Pusher</a:t>
            </a:r>
            <a:r>
              <a:rPr lang="es-ES" dirty="0"/>
              <a:t>: En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4CC99-75A2-4C6A-8DAD-9A5D350B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116" y="2134736"/>
            <a:ext cx="4018928" cy="3766185"/>
          </a:xfrm>
        </p:spPr>
        <p:txBody>
          <a:bodyPr/>
          <a:lstStyle/>
          <a:p>
            <a:r>
              <a:rPr lang="es-ES" dirty="0"/>
              <a:t>Añadir las dependencias</a:t>
            </a:r>
          </a:p>
          <a:p>
            <a:r>
              <a:rPr lang="es-ES" dirty="0"/>
              <a:t>Editar el fichero Manifest.xml</a:t>
            </a:r>
          </a:p>
          <a:p>
            <a:r>
              <a:rPr lang="es-ES" dirty="0"/>
              <a:t>Crear los métodos necesarios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3B99D7-AFB5-4187-80DF-B81E864502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34736"/>
            <a:ext cx="6013903" cy="4174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88677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128</TotalTime>
  <Words>369</Words>
  <Application>Microsoft Office PowerPoint</Application>
  <PresentationFormat>Panorámica</PresentationFormat>
  <Paragraphs>62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Metropolitano</vt:lpstr>
      <vt:lpstr>PROYECTO INTERMODULAR</vt:lpstr>
      <vt:lpstr>Índice</vt:lpstr>
      <vt:lpstr>Preparación del proyecto</vt:lpstr>
      <vt:lpstr>Repositorio</vt:lpstr>
      <vt:lpstr>Diagrama de clases</vt:lpstr>
      <vt:lpstr>Base de datos</vt:lpstr>
      <vt:lpstr>Servidor </vt:lpstr>
      <vt:lpstr>Pusher: Primeros pasos</vt:lpstr>
      <vt:lpstr>Pusher: En el proyecto</vt:lpstr>
      <vt:lpstr>Pusher: En el proyecto (Métodos)</vt:lpstr>
      <vt:lpstr>Pusher: En el servidor</vt:lpstr>
      <vt:lpstr>Pusher: En el servidor</vt:lpstr>
      <vt:lpstr>Aplicación Android</vt:lpstr>
      <vt:lpstr>Aplicación Android</vt:lpstr>
      <vt:lpstr>Aplicación Android: Multilenguaje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INTERMODULAR</dc:title>
  <dc:creator>Jon Cantero Romero</dc:creator>
  <cp:lastModifiedBy>Jon Cantero Romero</cp:lastModifiedBy>
  <cp:revision>14</cp:revision>
  <dcterms:created xsi:type="dcterms:W3CDTF">2020-03-09T11:58:46Z</dcterms:created>
  <dcterms:modified xsi:type="dcterms:W3CDTF">2020-03-10T08:23:53Z</dcterms:modified>
</cp:coreProperties>
</file>