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1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5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7F90EC-56C0-4437-8AC8-F43C86C9833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E74C6D-55B1-48F5-A747-E9A279686F5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5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5DC30-EB0D-E592-8C44-DDA78C65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217" y="425367"/>
            <a:ext cx="10910500" cy="2503024"/>
          </a:xfrm>
        </p:spPr>
        <p:txBody>
          <a:bodyPr>
            <a:normAutofit/>
          </a:bodyPr>
          <a:lstStyle/>
          <a:p>
            <a:pPr algn="ctr"/>
            <a:r>
              <a:rPr lang="es-ES" sz="8800" dirty="0"/>
              <a:t>Análisis del Consumo Eléctrico en España</a:t>
            </a:r>
            <a:endParaRPr lang="es-VE" sz="8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D748D7-687F-4DAA-6E2C-A8D69C27B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87" y="3252923"/>
            <a:ext cx="4063938" cy="28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5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507952"/>
                  </p:ext>
                </p:extLst>
              </p:nvPr>
            </p:nvGraphicFramePr>
            <p:xfrm>
              <a:off x="46892" y="133140"/>
              <a:ext cx="12098215" cy="65917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92" y="133140"/>
                <a:ext cx="12098215" cy="6591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74008-0CC6-D4DB-4E52-575BED75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0484"/>
            <a:ext cx="10058400" cy="1450757"/>
          </a:xfrm>
        </p:spPr>
        <p:txBody>
          <a:bodyPr>
            <a:normAutofit/>
          </a:bodyPr>
          <a:lstStyle/>
          <a:p>
            <a:r>
              <a:rPr lang="es-VE" sz="6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03317-49C5-ABBA-2506-7621661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sz="3200" dirty="0"/>
              <a:t>Analizamos mediante la API de la Red Eléctrica de (https://www.ree.es/es/apidatos) </a:t>
            </a:r>
          </a:p>
          <a:p>
            <a:r>
              <a:rPr lang="es-VE" sz="3200" dirty="0"/>
              <a:t>Ver como a través del tiempo  (2014 hasta 2021) como el precio de la luz ha ido aumentando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6336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AF46-7255-1609-6102-A92EEA31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Procedimiento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06FFD-733B-449A-2E82-1A571979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sz="3600" dirty="0"/>
              <a:t>1. Extraemos los datos mediante la API</a:t>
            </a:r>
          </a:p>
          <a:p>
            <a:r>
              <a:rPr lang="es-VE" sz="3600" dirty="0"/>
              <a:t>2. Unimos los Datos obtenidos gracias a MYSQL</a:t>
            </a:r>
          </a:p>
          <a:p>
            <a:r>
              <a:rPr lang="es-VE" sz="3600" dirty="0"/>
              <a:t>3. Analizamos mediante </a:t>
            </a:r>
            <a:r>
              <a:rPr lang="es-VE" sz="3600" dirty="0" err="1"/>
              <a:t>Power</a:t>
            </a:r>
            <a:r>
              <a:rPr lang="es-VE" sz="3600" dirty="0"/>
              <a:t> Bi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3512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727E8-5B09-EA15-FEEE-A3642447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5829"/>
            <a:ext cx="10058400" cy="1450757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246626-7A24-D225-818D-F50C3C9C5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971" t="39345" r="25844" b="16505"/>
          <a:stretch/>
        </p:blipFill>
        <p:spPr>
          <a:xfrm>
            <a:off x="6290874" y="1728316"/>
            <a:ext cx="5384242" cy="2959239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298B62-269A-DB52-960B-11D84B714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88" t="53333" r="50000" b="24249"/>
          <a:stretch/>
        </p:blipFill>
        <p:spPr>
          <a:xfrm>
            <a:off x="1066800" y="1856433"/>
            <a:ext cx="4375454" cy="270300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9B51939-5F0E-A643-0AD4-68F9D95127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88" t="53773" r="8750" b="41392"/>
          <a:stretch/>
        </p:blipFill>
        <p:spPr>
          <a:xfrm>
            <a:off x="626191" y="5390940"/>
            <a:ext cx="11048925" cy="4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6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9B01-7410-B06F-CE1F-42080F7B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MYSQL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1B6177-D9A9-4B6C-F497-59879D27A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4803" r="87328" b="48821"/>
          <a:stretch/>
        </p:blipFill>
        <p:spPr>
          <a:xfrm>
            <a:off x="1097280" y="1978831"/>
            <a:ext cx="2564915" cy="414159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0AA168-025D-4FC1-314F-7AED9FC13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0" t="43678" r="47241" b="40843"/>
          <a:stretch/>
        </p:blipFill>
        <p:spPr>
          <a:xfrm>
            <a:off x="4447724" y="2300061"/>
            <a:ext cx="5045384" cy="18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0BBEBB-AF17-A7A9-8688-A35E88A8B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5" t="41533" r="31433" b="20000"/>
          <a:stretch/>
        </p:blipFill>
        <p:spPr>
          <a:xfrm>
            <a:off x="5147760" y="2068545"/>
            <a:ext cx="5312574" cy="292187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174F41B-C9BD-9637-9C5D-0E8441FC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Limpiar</a:t>
            </a:r>
            <a:r>
              <a:rPr lang="en-US" dirty="0"/>
              <a:t> - Index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17F137-35FC-AEA5-95D9-5A11C1AED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0" t="43678" r="47241" b="40843"/>
          <a:stretch/>
        </p:blipFill>
        <p:spPr>
          <a:xfrm>
            <a:off x="559011" y="2370400"/>
            <a:ext cx="4092825" cy="22618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C6DED11-B134-A558-C611-C5B2460DF9B0}"/>
              </a:ext>
            </a:extLst>
          </p:cNvPr>
          <p:cNvSpPr txBox="1"/>
          <p:nvPr/>
        </p:nvSpPr>
        <p:spPr>
          <a:xfrm>
            <a:off x="559011" y="5536642"/>
            <a:ext cx="597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Así pude colocar *, al unir las tablas en vez de especificarlas</a:t>
            </a:r>
          </a:p>
        </p:txBody>
      </p:sp>
    </p:spTree>
    <p:extLst>
      <p:ext uri="{BB962C8B-B14F-4D97-AF65-F5344CB8AC3E}">
        <p14:creationId xmlns:p14="http://schemas.microsoft.com/office/powerpoint/2010/main" val="38973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84EB8-76C1-0363-92EC-C0C3AA47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0"/>
            <a:ext cx="10058400" cy="931371"/>
          </a:xfrm>
        </p:spPr>
        <p:txBody>
          <a:bodyPr/>
          <a:lstStyle/>
          <a:p>
            <a:r>
              <a:rPr lang="es-VE" dirty="0"/>
              <a:t>Unimos </a:t>
            </a:r>
            <a:r>
              <a:rPr lang="es-VE" dirty="0" err="1"/>
              <a:t>Mysql</a:t>
            </a:r>
            <a:endParaRPr lang="es-V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5A9170-2FD1-D297-5D69-4BAA5D0CF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4" t="26813" r="14698" b="8132"/>
          <a:stretch/>
        </p:blipFill>
        <p:spPr>
          <a:xfrm>
            <a:off x="1316333" y="1001709"/>
            <a:ext cx="6933363" cy="43318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8144A31-89B3-B625-63D9-43C63089D0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4" t="53189" r="41483" b="17215"/>
          <a:stretch/>
        </p:blipFill>
        <p:spPr>
          <a:xfrm>
            <a:off x="6556550" y="2160896"/>
            <a:ext cx="5257318" cy="29417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C59CF3F-31AA-9C76-20B3-96B226050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46" t="49856" r="47830" b="47253"/>
          <a:stretch/>
        </p:blipFill>
        <p:spPr>
          <a:xfrm>
            <a:off x="6626888" y="5566786"/>
            <a:ext cx="4972648" cy="3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5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6974B-C5A8-B410-9D25-47CA5EF5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43" y="190918"/>
            <a:ext cx="10058400" cy="988533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A5E6B0-0709-B84B-35F1-F540B8491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8" t="38517" r="37618" b="10176"/>
          <a:stretch/>
        </p:blipFill>
        <p:spPr>
          <a:xfrm>
            <a:off x="1175657" y="1798653"/>
            <a:ext cx="5743218" cy="389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7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30F955-4B98-8506-24A3-2FEDA41BC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8" t="32966" r="28461" b="14595"/>
          <a:stretch/>
        </p:blipFill>
        <p:spPr>
          <a:xfrm>
            <a:off x="1266093" y="361741"/>
            <a:ext cx="8002151" cy="45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508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ff05b20d-d7f1-4317-b6bf-27f72da29ff9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ZWW/kNgz+K4FetgWcwvexbznbIMemySJFUQQBLdEebR17INvZnS7mv5eS7ck1k0mDYJtM8jYiZYrkR4qk5jsTsh4XMDmCS2Qf2SEoDqJSaw6zWNnRNj992j/cONm/ONo43CFyNW5kVdbs43fWgMqxOZN1C4WWQMS/zi0GRXEMuV5lUNRosTGquiqhkP9gt5lYjWpxajH8Ni4qBVrkaQMNarFXtJ3WdLbzi0cnAm/kFZ4ibzrqCY4r1Qxri9XdL6PSbZ4WZg7cqsoGZEmCNS3hTuInInR9L4qiFALhBJqeyaLpt6STnW9jRfaQlZOx9sOGuIKSo2BGaYV13Z+wkecKcxgO3LnF3KqK9nIO/bRqFccTzAyrbGQzoTOwIMXXciRFoWBT8s+xqsh7hrmNl1AKMOTdtuwttPVyVH3dUkjuE5pgLdf5N0knKD6aHOAVFvfVm/HvswaNzkDJDjdjytNN7GNvJo/dtloHhd52QyVDXLsmaHZvCPsTQbEn+eRH4bhD1FzCxRmWQj4Tnj9K918NmWsBS9U+J0oty7zok/46Gz931vCirSnfUHQKbo1ANfqCSb+QBjoLSUClBKrNiUnEbamGvHasRQG7qgE9PR8uQpL15caNt0Wf5pXqXLTybjifamKShZkPiXDAy1xwvITb3gpd4MszB5R4ZKa4dzPlf7dWY2gxkXohVV478HzPizM3gyB8+RAek19ldccmZ0URXGRsB2AMURh6bhJBYvuZ53IngJcP4F5J59RV/UaScLG5HYhR7PspD2xu8wDTmGOC0WIQ+4lg1zBFQtudxM0cG+wodN0wQHJHD3RflSQnnaxenJZ2NvT25JJdVV0auX2l0DtnZh1U9KmuB58hLfDCcSLupHG6bkdxsO5nPF2PA8zWoyxLPDeIgzDRo0IHja2L5R8jai2MeGr+hRxcfVQ19z27d8fbdf/dI3AYqiS75/uhYllUAovWDEck9EA2BijtC02mjWVb6I/PdW2bmrh72826RanFRyi2r2fTDhAptHY1p/P2RJcpl2PSpB7yZljty7ITdIBZ899T6imxNx98i53IfGRUWAy8aWluD+I/bRZQ/v0z09FwN++cWPipDRHEXEQoEs8Ti/LurcTR7y2NDvjw3Pc2PXNYlc1ojl+WVre6kJw8erO+sUsaXI1lAhowGTnuNJPY8Sth2GgKxtyQ/7AJteQfWH/VTRcMNbMbc5WxuTXSBGnGXdu1fc7DIPY8m/ril99OPbYffn+Ser+anu1qKmSJcx+L3t9HdFCtro1DxHQ3ZurEPHOAejLugO26dmzbpj98KHbABMZm2zRGmRvhY8YhnmKMUcZDN/RpKAKevYKZ9v1RYvYokXqx7/IsTETCUzdBTKIH5tmXAuDzPQzm0Ob40iFc8jKI3A7TLOIR534U8cB3k1eA4TM+LL0KEB9+WTK36bzJoWqbegwcj6HEORMEYUehgWLJFGH+V2bmEPKcpCF9yQf63+bZzDGd/gsFpcn++B4AAA==&quot;"/>
    <we:property name="creatorTenantId" value="&quot;b9e917da-4e94-4a47-b171-fad99cea9a61&quot;"/>
    <we:property name="datasetId" value="&quot;f1dc324d-18c1-4912-9928-0b9535d7a21f&quot;"/>
    <we:property name="embedUrl" value="&quot;/reportEmbed?reportId=d5ec70bf-62f7-4131-94a9-f9390bd022f7&amp;config=eyJjbHVzdGVyVXJsIjoiaHR0cHM6Ly9XQUJJLVNPVVRILUNFTlRSQUwtVVMtcmVkaXJlY3QuYW5hbHlzaXMud2luZG93cy5uZXQiLCJlbWJlZEZlYXR1cmVzIjp7Im1vZGVybkVtYmVkIjp0cnVlLCJhbmd1bGFyT25seVJlcG9ydEVtYmVkIjp0cnVlLCJjZXJ0aWZpZWRUZWxlbWV0cnlFbWJlZCI6dHJ1ZSwidXNhZ2VNZXRyaWNzVk5leHQiOnRydWUsInNraXBab25lUGF0Y2giOnRydWV9fQ%3D%3D&amp;disableSensitivityBanner=true&quot;"/>
    <we:property name="initialStateBookmark" value="&quot;H4sIAAAAAAAAA+1ZWW/kNgz+K4FetgWcwvexbznbIMemySJFUQQBLdEebR17INvZnS7mv5eS7ck1k0mDYJtM8jYiZYrkR4qk5jsTsh4XMDmCS2Qf2SEoDqJSaw6zWNnRNj992j/cONm/ONo43CFyNW5kVdbs43fWgMqxOZN1C4WWQMS/zi0GRXEMuV5lUNRosTGquiqhkP9gt5lYjWpxajH8Ni4qBVrkaQMNarFXtJ3WdLbzi0cnAm/kFZ4ibzrqCY4r1Qxri9XdL6PSbZ4WZg7cqsoGZEmCNS3hTuInInR9L4qiFALhBJqeyaLpt6STnW9jRfaQlZOx9sOGuIKSo2BGaYV13Z+wkecKcxgO3LnF3KqK9nIO/bRqFccTzAyrbGQzoTOwIMXXciRFoWBT8s+xqsh7hrmNl1AKMOTdtuwttPVyVH3dUkjuE5pgLdf5N0knKD6aHOAVFvfVm/HvswaNzkDJDjdjytNN7GNvJo/dtloHhd52QyVDXLsmaHZvCPsTQbEn+eRH4bhD1FzCxRmWQj4Tnj9K918NmWsBS9U+J0oty7zok/46Gz931vCirSnfUHQKbo1ANfqCSb+QBjoLSUClBKrNiUnEbamGvHasRQG7qgE9PR8uQpL15caNt0Wf5pXqXLTybjifamKShZkPiXDAy1xwvITb3gpd4MszB5R4ZKa4dzPlf7dWY2gxkXohVV478HzPizM3gyB8+RAek19ldccmZ0URXGRsB2AMURh6bhJBYvuZ53IngJcP4F5J59RV/UaScLG5HYhR7PspD2xu8wDTmGOC0WIQ+4lg1zBFQtudxM0cG+wodN0wQHJHD3RflSQnnaxenJZ2NvT25JJdVV0auX2l0DtnZh1U9KmuB58hLfDCcSLupHG6bkdxsO5nPF2PA8zWoyxLPDeIgzDRo0IHja2L5R8jai2MeGr+hRxcfVQ19z27d8fbdf/dI3AYqiS75/uhYllUAovWDEck9EA2BijtC02mjWVb6I/PdW2bmrh72826RanFRyi2r2fTDhAptHY1p/P2RJcpl2PSpB7yZljty7ITdIBZ899T6imxNx98i53IfGRUWAy8aWluD+I/bRZQ/v0z09FwN++cWPipDRHEXEQoEs8Ti/LurcTR7y2NDvjw3Pc2PXNYlc1ojl+WVre6kJw8erO+sUsaXI1lAhowGTnuNJPY8Sth2GgKxtyQ/7AJteQfWH/VTRcMNbMbc5WxuTXSBGnGXdu1fc7DIPY8m/ril99OPbYffn+Ser+anu1qKmSJcx+L3t9HdFCtro1DxHQ3ZurEPHOAejLugO26dmzbpj98KHbABMZm2zRGmRvhY8YhnmKMUcZDN/RpKAKevYKZ9v1RYvYokXqx7/IsTETCUzdBTKIH5tmXAuDzPQzm0Ob40iFc8jKI3A7TLOIR534U8cB3k1eA4TM+LL0KEB9+WTK36bzJoWqbegwcj6HEORMEYUehgWLJFGH+V2bmEPKcpCF9yQf63+bZzDGd/gsFpcn++B4AAA==&quot;"/>
    <we:property name="isFiltersActionButtonVisible" value="true"/>
    <we:property name="pageDisplayName" value="&quot;Page 1&quot;"/>
    <we:property name="pageName" value="&quot;ReportSection&quot;"/>
    <we:property name="reportEmbeddedTime" value="&quot;2022-07-30T11:39:49.137Z&quot;"/>
    <we:property name="reportName" value="&quot;final&quot;"/>
    <we:property name="reportState" value="&quot;CONNECTED&quot;"/>
    <we:property name="reportUrl" value="&quot;/groups/me/reports/d5ec70bf-62f7-4131-94a9-f9390bd022f7/ReportSection?bookmarkGuid=47257231-a10c-4cbc-824e-2d3a8ad98dea&amp;bookmarkUsage=1&amp;ctid=b9e917da-4e94-4a47-b171-fad99cea9a61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2873</TotalTime>
  <Words>96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Helvetica Neue</vt:lpstr>
      <vt:lpstr>Segoe UI Light</vt:lpstr>
      <vt:lpstr>Retrospección</vt:lpstr>
      <vt:lpstr>Análisis del Consumo Eléctrico en España</vt:lpstr>
      <vt:lpstr>Introducción</vt:lpstr>
      <vt:lpstr>Procedimiento</vt:lpstr>
      <vt:lpstr>API</vt:lpstr>
      <vt:lpstr>MYSQL</vt:lpstr>
      <vt:lpstr>Limpiar - Index</vt:lpstr>
      <vt:lpstr>Unimos Mysql</vt:lpstr>
      <vt:lpstr>EDA</vt:lpstr>
      <vt:lpstr>Presentación de PowerPoint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Consumo Eléctrico</dc:title>
  <dc:creator>Ariel castañeda Armas</dc:creator>
  <cp:lastModifiedBy>Ariel Castañeda Armas</cp:lastModifiedBy>
  <cp:revision>7</cp:revision>
  <dcterms:created xsi:type="dcterms:W3CDTF">2022-07-30T11:19:15Z</dcterms:created>
  <dcterms:modified xsi:type="dcterms:W3CDTF">2022-09-20T18:01:20Z</dcterms:modified>
</cp:coreProperties>
</file>