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7" r:id="rId3"/>
    <p:sldId id="268" r:id="rId4"/>
    <p:sldId id="259" r:id="rId5"/>
    <p:sldId id="260" r:id="rId6"/>
    <p:sldId id="258"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9" autoAdjust="0"/>
    <p:restoredTop sz="94660"/>
  </p:normalViewPr>
  <p:slideViewPr>
    <p:cSldViewPr snapToGrid="0">
      <p:cViewPr varScale="1">
        <p:scale>
          <a:sx n="70" d="100"/>
          <a:sy n="70" d="100"/>
        </p:scale>
        <p:origin x="78" y="4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11/3/2021</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11/3/2021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11/3/2021</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trello.com/b/xTCUQL97/viajemos"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hyperlink" Target="https://www.figma.com/file/WojwZLya6ShSmXb2YZykXI/Bienvenida?node-id=0%3A1"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7E585-50B1-4A5A-A78D-B06C25E0F349}"/>
              </a:ext>
            </a:extLst>
          </p:cNvPr>
          <p:cNvSpPr>
            <a:spLocks noGrp="1"/>
          </p:cNvSpPr>
          <p:nvPr>
            <p:ph type="ctrTitle"/>
          </p:nvPr>
        </p:nvSpPr>
        <p:spPr/>
        <p:txBody>
          <a:bodyPr/>
          <a:lstStyle/>
          <a:p>
            <a:r>
              <a:rPr lang="es-CO" dirty="0"/>
              <a:t>VIAJEMOS…</a:t>
            </a:r>
            <a:endParaRPr lang="es-ES" dirty="0"/>
          </a:p>
        </p:txBody>
      </p:sp>
      <p:sp>
        <p:nvSpPr>
          <p:cNvPr id="3" name="Subtítulo 2">
            <a:extLst>
              <a:ext uri="{FF2B5EF4-FFF2-40B4-BE49-F238E27FC236}">
                <a16:creationId xmlns:a16="http://schemas.microsoft.com/office/drawing/2014/main" id="{740EA1C7-3511-4E88-85ED-6D559311444D}"/>
              </a:ext>
            </a:extLst>
          </p:cNvPr>
          <p:cNvSpPr>
            <a:spLocks noGrp="1"/>
          </p:cNvSpPr>
          <p:nvPr>
            <p:ph type="subTitle" idx="1"/>
          </p:nvPr>
        </p:nvSpPr>
        <p:spPr/>
        <p:txBody>
          <a:bodyPr/>
          <a:lstStyle/>
          <a:p>
            <a:endParaRPr lang="es-ES" dirty="0"/>
          </a:p>
        </p:txBody>
      </p:sp>
      <p:sp>
        <p:nvSpPr>
          <p:cNvPr id="5" name="Subtítulo 2">
            <a:extLst>
              <a:ext uri="{FF2B5EF4-FFF2-40B4-BE49-F238E27FC236}">
                <a16:creationId xmlns:a16="http://schemas.microsoft.com/office/drawing/2014/main" id="{0560FEA2-1445-46C8-A5E3-C1FBB50476EC}"/>
              </a:ext>
            </a:extLst>
          </p:cNvPr>
          <p:cNvSpPr txBox="1">
            <a:spLocks/>
          </p:cNvSpPr>
          <p:nvPr/>
        </p:nvSpPr>
        <p:spPr>
          <a:xfrm>
            <a:off x="831190" y="4252666"/>
            <a:ext cx="3890936" cy="969087"/>
          </a:xfrm>
          <a:prstGeom prst="rect">
            <a:avLst/>
          </a:prstGeom>
          <a:ln>
            <a:noFill/>
            <a:prstDash val="dash"/>
            <a:miter lim="800000"/>
          </a:ln>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nSpc>
                <a:spcPct val="90000"/>
              </a:lnSpc>
            </a:pPr>
            <a:r>
              <a:rPr lang="es-CO" sz="1500">
                <a:solidFill>
                  <a:schemeClr val="bg1"/>
                </a:solidFill>
              </a:rPr>
              <a:t>Luis Ariel Castillo Estupiñan</a:t>
            </a:r>
          </a:p>
          <a:p>
            <a:pPr>
              <a:lnSpc>
                <a:spcPct val="90000"/>
              </a:lnSpc>
            </a:pPr>
            <a:r>
              <a:rPr lang="es-CO" sz="1500">
                <a:solidFill>
                  <a:schemeClr val="bg1"/>
                </a:solidFill>
              </a:rPr>
              <a:t>Código: 20212495003</a:t>
            </a:r>
          </a:p>
          <a:p>
            <a:pPr>
              <a:lnSpc>
                <a:spcPct val="90000"/>
              </a:lnSpc>
            </a:pPr>
            <a:r>
              <a:rPr lang="es-CO" sz="1500">
                <a:solidFill>
                  <a:schemeClr val="bg1"/>
                </a:solidFill>
              </a:rPr>
              <a:t>MCIC – Ingeniería de Software II</a:t>
            </a:r>
            <a:endParaRPr lang="es-CO" sz="1500" dirty="0">
              <a:solidFill>
                <a:schemeClr val="bg1"/>
              </a:solidFill>
            </a:endParaRPr>
          </a:p>
        </p:txBody>
      </p:sp>
    </p:spTree>
    <p:extLst>
      <p:ext uri="{BB962C8B-B14F-4D97-AF65-F5344CB8AC3E}">
        <p14:creationId xmlns:p14="http://schemas.microsoft.com/office/powerpoint/2010/main" val="3811277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solidFill>
                  <a:schemeClr val="accent1"/>
                </a:solidFill>
              </a:rPr>
              <a:t>DEPLOYMENT </a:t>
            </a:r>
            <a:r>
              <a:rPr lang="es-CO" dirty="0" err="1">
                <a:solidFill>
                  <a:schemeClr val="accent1"/>
                </a:solidFill>
              </a:rPr>
              <a:t>diagram</a:t>
            </a:r>
            <a:endParaRPr lang="es-ES" dirty="0">
              <a:solidFill>
                <a:schemeClr val="accent1"/>
              </a:solidFill>
            </a:endParaRPr>
          </a:p>
        </p:txBody>
      </p:sp>
      <p:pic>
        <p:nvPicPr>
          <p:cNvPr id="5" name="Imagen 4">
            <a:extLst>
              <a:ext uri="{FF2B5EF4-FFF2-40B4-BE49-F238E27FC236}">
                <a16:creationId xmlns:a16="http://schemas.microsoft.com/office/drawing/2014/main" id="{5F1A4D43-E269-4BB3-BDD2-E962C31B935A}"/>
              </a:ext>
            </a:extLst>
          </p:cNvPr>
          <p:cNvPicPr>
            <a:picLocks noChangeAspect="1"/>
          </p:cNvPicPr>
          <p:nvPr/>
        </p:nvPicPr>
        <p:blipFill>
          <a:blip r:embed="rId2"/>
          <a:stretch>
            <a:fillRect/>
          </a:stretch>
        </p:blipFill>
        <p:spPr>
          <a:xfrm>
            <a:off x="1656949" y="1351129"/>
            <a:ext cx="8443174" cy="4790364"/>
          </a:xfrm>
          <a:prstGeom prst="rect">
            <a:avLst/>
          </a:prstGeom>
        </p:spPr>
      </p:pic>
    </p:spTree>
    <p:extLst>
      <p:ext uri="{BB962C8B-B14F-4D97-AF65-F5344CB8AC3E}">
        <p14:creationId xmlns:p14="http://schemas.microsoft.com/office/powerpoint/2010/main" val="245155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err="1">
                <a:solidFill>
                  <a:schemeClr val="accent1"/>
                </a:solidFill>
              </a:rPr>
              <a:t>bpmn</a:t>
            </a:r>
            <a:r>
              <a:rPr lang="es-CO" dirty="0">
                <a:solidFill>
                  <a:schemeClr val="accent1"/>
                </a:solidFill>
              </a:rPr>
              <a:t> </a:t>
            </a:r>
            <a:r>
              <a:rPr lang="es-CO" dirty="0" err="1">
                <a:solidFill>
                  <a:schemeClr val="accent1"/>
                </a:solidFill>
              </a:rPr>
              <a:t>diagram</a:t>
            </a:r>
            <a:endParaRPr lang="es-ES" dirty="0">
              <a:solidFill>
                <a:schemeClr val="accent1"/>
              </a:solidFill>
            </a:endParaRPr>
          </a:p>
        </p:txBody>
      </p:sp>
      <p:pic>
        <p:nvPicPr>
          <p:cNvPr id="9" name="Imagen 8">
            <a:extLst>
              <a:ext uri="{FF2B5EF4-FFF2-40B4-BE49-F238E27FC236}">
                <a16:creationId xmlns:a16="http://schemas.microsoft.com/office/drawing/2014/main" id="{30C77198-D577-4EF5-B4DB-F8DB171CB841}"/>
              </a:ext>
            </a:extLst>
          </p:cNvPr>
          <p:cNvPicPr>
            <a:picLocks noChangeAspect="1"/>
          </p:cNvPicPr>
          <p:nvPr/>
        </p:nvPicPr>
        <p:blipFill>
          <a:blip r:embed="rId2"/>
          <a:stretch>
            <a:fillRect/>
          </a:stretch>
        </p:blipFill>
        <p:spPr>
          <a:xfrm>
            <a:off x="461176" y="1437997"/>
            <a:ext cx="11269648" cy="3982006"/>
          </a:xfrm>
          <a:prstGeom prst="rect">
            <a:avLst/>
          </a:prstGeom>
        </p:spPr>
      </p:pic>
    </p:spTree>
    <p:extLst>
      <p:ext uri="{BB962C8B-B14F-4D97-AF65-F5344CB8AC3E}">
        <p14:creationId xmlns:p14="http://schemas.microsoft.com/office/powerpoint/2010/main" val="197963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3DD1ED9-7847-4E1F-8455-6A5ECF646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1A3DFEF-67D3-4CCE-BFE8-397D542A4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30">
            <a:extLst>
              <a:ext uri="{FF2B5EF4-FFF2-40B4-BE49-F238E27FC236}">
                <a16:creationId xmlns:a16="http://schemas.microsoft.com/office/drawing/2014/main" id="{24E4445D-D137-4867-B463-009D641E9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3" name="Rectangle 32">
            <a:extLst>
              <a:ext uri="{FF2B5EF4-FFF2-40B4-BE49-F238E27FC236}">
                <a16:creationId xmlns:a16="http://schemas.microsoft.com/office/drawing/2014/main" id="{CC80D46F-EE5E-4AF1-A8B9-B9948FF66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35" name="Rectangle 3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39" name="Rectangle 38">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a:extLst>
              <a:ext uri="{FF2B5EF4-FFF2-40B4-BE49-F238E27FC236}">
                <a16:creationId xmlns:a16="http://schemas.microsoft.com/office/drawing/2014/main" id="{ED8B32FA-C55B-403F-A753-DE61802285A9}"/>
              </a:ext>
            </a:extLst>
          </p:cNvPr>
          <p:cNvSpPr>
            <a:spLocks noGrp="1"/>
          </p:cNvSpPr>
          <p:nvPr>
            <p:ph type="title"/>
          </p:nvPr>
        </p:nvSpPr>
        <p:spPr>
          <a:xfrm>
            <a:off x="2156346" y="849745"/>
            <a:ext cx="5526993" cy="4745836"/>
          </a:xfrm>
        </p:spPr>
        <p:txBody>
          <a:bodyPr vert="horz" lIns="91440" tIns="45720" rIns="91440" bIns="45720" rtlCol="0" anchor="ctr">
            <a:normAutofit/>
          </a:bodyPr>
          <a:lstStyle/>
          <a:p>
            <a:r>
              <a:rPr lang="en-US" sz="6000">
                <a:solidFill>
                  <a:srgbClr val="FFFFFF"/>
                </a:solidFill>
              </a:rPr>
              <a:t>GRACIAS…</a:t>
            </a:r>
          </a:p>
        </p:txBody>
      </p:sp>
      <p:sp>
        <p:nvSpPr>
          <p:cNvPr id="41" name="Rectangle 40">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09383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E040A-C00B-457A-B3C3-F6CB01005438}"/>
              </a:ext>
            </a:extLst>
          </p:cNvPr>
          <p:cNvSpPr>
            <a:spLocks noGrp="1"/>
          </p:cNvSpPr>
          <p:nvPr>
            <p:ph type="title"/>
          </p:nvPr>
        </p:nvSpPr>
        <p:spPr/>
        <p:txBody>
          <a:bodyPr/>
          <a:lstStyle/>
          <a:p>
            <a:r>
              <a:rPr lang="es-CO" dirty="0"/>
              <a:t>Introducción</a:t>
            </a:r>
            <a:endParaRPr lang="es-ES" dirty="0"/>
          </a:p>
        </p:txBody>
      </p:sp>
      <p:sp>
        <p:nvSpPr>
          <p:cNvPr id="3" name="Marcador de contenido 2">
            <a:extLst>
              <a:ext uri="{FF2B5EF4-FFF2-40B4-BE49-F238E27FC236}">
                <a16:creationId xmlns:a16="http://schemas.microsoft.com/office/drawing/2014/main" id="{FC513B47-8C88-432D-A46D-DA9388EC1175}"/>
              </a:ext>
            </a:extLst>
          </p:cNvPr>
          <p:cNvSpPr>
            <a:spLocks noGrp="1"/>
          </p:cNvSpPr>
          <p:nvPr>
            <p:ph idx="1"/>
          </p:nvPr>
        </p:nvSpPr>
        <p:spPr>
          <a:xfrm>
            <a:off x="581193" y="1422056"/>
            <a:ext cx="11029615" cy="3678303"/>
          </a:xfrm>
        </p:spPr>
        <p:txBody>
          <a:bodyPr/>
          <a:lstStyle/>
          <a:p>
            <a:pPr marL="0" indent="0">
              <a:buNone/>
            </a:pPr>
            <a:r>
              <a:rPr lang="es-CO" dirty="0"/>
              <a:t>Este proyecto consiste en crear una aplicación (Android) que ofrecer el servicio de carro compartido para transporte a nivel nacional, y su funcionalidad estará dada desde la oferta realizada por el conductor. Si no hay ofertas no existirán opciones de viajes dentro de la aplicación. Los usuarios con un perfil pasajeros no podrán solicitar viajes, sin embargo una vez  creada la oferta se puede hacer separación de cupos.</a:t>
            </a:r>
            <a:endParaRPr lang="es-ES" dirty="0"/>
          </a:p>
        </p:txBody>
      </p:sp>
      <p:pic>
        <p:nvPicPr>
          <p:cNvPr id="5" name="Imagen 4" descr="Un coche deportivo de color azul&#10;&#10;Descripción generada automáticamente">
            <a:extLst>
              <a:ext uri="{FF2B5EF4-FFF2-40B4-BE49-F238E27FC236}">
                <a16:creationId xmlns:a16="http://schemas.microsoft.com/office/drawing/2014/main" id="{D304C79E-76CA-48F1-B86D-7DC0384D411A}"/>
              </a:ext>
            </a:extLst>
          </p:cNvPr>
          <p:cNvPicPr>
            <a:picLocks noChangeAspect="1"/>
          </p:cNvPicPr>
          <p:nvPr/>
        </p:nvPicPr>
        <p:blipFill>
          <a:blip r:embed="rId2"/>
          <a:stretch>
            <a:fillRect/>
          </a:stretch>
        </p:blipFill>
        <p:spPr>
          <a:xfrm>
            <a:off x="7738281" y="4433249"/>
            <a:ext cx="3618419" cy="2005389"/>
          </a:xfrm>
          <a:prstGeom prst="rect">
            <a:avLst/>
          </a:prstGeom>
        </p:spPr>
      </p:pic>
    </p:spTree>
    <p:extLst>
      <p:ext uri="{BB962C8B-B14F-4D97-AF65-F5344CB8AC3E}">
        <p14:creationId xmlns:p14="http://schemas.microsoft.com/office/powerpoint/2010/main" val="3997427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1E040A-C00B-457A-B3C3-F6CB01005438}"/>
              </a:ext>
            </a:extLst>
          </p:cNvPr>
          <p:cNvSpPr>
            <a:spLocks noGrp="1"/>
          </p:cNvSpPr>
          <p:nvPr>
            <p:ph type="title"/>
          </p:nvPr>
        </p:nvSpPr>
        <p:spPr/>
        <p:txBody>
          <a:bodyPr/>
          <a:lstStyle/>
          <a:p>
            <a:r>
              <a:rPr lang="es-CO" dirty="0"/>
              <a:t>Objetivos</a:t>
            </a:r>
            <a:endParaRPr lang="es-ES" dirty="0"/>
          </a:p>
        </p:txBody>
      </p:sp>
      <p:sp>
        <p:nvSpPr>
          <p:cNvPr id="3" name="Marcador de contenido 2">
            <a:extLst>
              <a:ext uri="{FF2B5EF4-FFF2-40B4-BE49-F238E27FC236}">
                <a16:creationId xmlns:a16="http://schemas.microsoft.com/office/drawing/2014/main" id="{FC513B47-8C88-432D-A46D-DA9388EC1175}"/>
              </a:ext>
            </a:extLst>
          </p:cNvPr>
          <p:cNvSpPr>
            <a:spLocks noGrp="1"/>
          </p:cNvSpPr>
          <p:nvPr>
            <p:ph idx="1"/>
          </p:nvPr>
        </p:nvSpPr>
        <p:spPr>
          <a:xfrm>
            <a:off x="581193" y="2022558"/>
            <a:ext cx="11029615" cy="3678303"/>
          </a:xfrm>
        </p:spPr>
        <p:txBody>
          <a:bodyPr/>
          <a:lstStyle/>
          <a:p>
            <a:r>
              <a:rPr lang="es-CO" dirty="0"/>
              <a:t>Crear una aplicación para Android que permita a un dueño de vehículo compartirlo y ofertar cupos para un recorrido en específico.</a:t>
            </a:r>
          </a:p>
          <a:p>
            <a:r>
              <a:rPr lang="es-CO" dirty="0"/>
              <a:t>Permitir al usuario pasajero solicitar cupos y confirmar uso del servicio</a:t>
            </a:r>
          </a:p>
          <a:p>
            <a:r>
              <a:rPr lang="es-CO" dirty="0"/>
              <a:t>Gestionar el pago para cuando este aplique y confirmar tanto al pasajero como al conductor que se realizó el pago del servicio.</a:t>
            </a:r>
          </a:p>
        </p:txBody>
      </p:sp>
    </p:spTree>
    <p:extLst>
      <p:ext uri="{BB962C8B-B14F-4D97-AF65-F5344CB8AC3E}">
        <p14:creationId xmlns:p14="http://schemas.microsoft.com/office/powerpoint/2010/main" val="239399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err="1">
                <a:solidFill>
                  <a:schemeClr val="accent1"/>
                </a:solidFill>
              </a:rPr>
              <a:t>Requeriments</a:t>
            </a:r>
            <a:r>
              <a:rPr lang="es-CO" dirty="0">
                <a:solidFill>
                  <a:schemeClr val="accent1"/>
                </a:solidFill>
              </a:rPr>
              <a:t> </a:t>
            </a:r>
            <a:r>
              <a:rPr lang="es-CO" dirty="0" err="1">
                <a:solidFill>
                  <a:schemeClr val="accent1"/>
                </a:solidFill>
              </a:rPr>
              <a:t>analysis</a:t>
            </a:r>
            <a:endParaRPr lang="es-ES" dirty="0">
              <a:solidFill>
                <a:schemeClr val="accent1"/>
              </a:solidFill>
            </a:endParaRPr>
          </a:p>
        </p:txBody>
      </p:sp>
      <p:pic>
        <p:nvPicPr>
          <p:cNvPr id="6" name="Imagen 5">
            <a:extLst>
              <a:ext uri="{FF2B5EF4-FFF2-40B4-BE49-F238E27FC236}">
                <a16:creationId xmlns:a16="http://schemas.microsoft.com/office/drawing/2014/main" id="{896BDFE0-FF5D-4927-9CD6-D93B559F57EA}"/>
              </a:ext>
            </a:extLst>
          </p:cNvPr>
          <p:cNvPicPr>
            <a:picLocks noChangeAspect="1"/>
          </p:cNvPicPr>
          <p:nvPr/>
        </p:nvPicPr>
        <p:blipFill>
          <a:blip r:embed="rId2"/>
          <a:stretch>
            <a:fillRect/>
          </a:stretch>
        </p:blipFill>
        <p:spPr>
          <a:xfrm>
            <a:off x="2066362" y="1104201"/>
            <a:ext cx="8059275" cy="5611008"/>
          </a:xfrm>
          <a:prstGeom prst="rect">
            <a:avLst/>
          </a:prstGeom>
        </p:spPr>
      </p:pic>
    </p:spTree>
    <p:extLst>
      <p:ext uri="{BB962C8B-B14F-4D97-AF65-F5344CB8AC3E}">
        <p14:creationId xmlns:p14="http://schemas.microsoft.com/office/powerpoint/2010/main" val="31024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err="1">
                <a:solidFill>
                  <a:schemeClr val="accent1"/>
                </a:solidFill>
              </a:rPr>
              <a:t>Requeriments</a:t>
            </a:r>
            <a:r>
              <a:rPr lang="es-CO" dirty="0">
                <a:solidFill>
                  <a:schemeClr val="accent1"/>
                </a:solidFill>
              </a:rPr>
              <a:t> </a:t>
            </a:r>
            <a:r>
              <a:rPr lang="es-CO" dirty="0" err="1">
                <a:solidFill>
                  <a:schemeClr val="accent1"/>
                </a:solidFill>
              </a:rPr>
              <a:t>analysis</a:t>
            </a:r>
            <a:endParaRPr lang="es-ES" dirty="0">
              <a:solidFill>
                <a:schemeClr val="accent1"/>
              </a:solidFill>
            </a:endParaRPr>
          </a:p>
        </p:txBody>
      </p:sp>
      <p:pic>
        <p:nvPicPr>
          <p:cNvPr id="7" name="Imagen 6">
            <a:extLst>
              <a:ext uri="{FF2B5EF4-FFF2-40B4-BE49-F238E27FC236}">
                <a16:creationId xmlns:a16="http://schemas.microsoft.com/office/drawing/2014/main" id="{7D968FAD-321F-4943-846D-8870072C0439}"/>
              </a:ext>
            </a:extLst>
          </p:cNvPr>
          <p:cNvPicPr>
            <a:picLocks noChangeAspect="1"/>
          </p:cNvPicPr>
          <p:nvPr/>
        </p:nvPicPr>
        <p:blipFill>
          <a:blip r:embed="rId2"/>
          <a:stretch>
            <a:fillRect/>
          </a:stretch>
        </p:blipFill>
        <p:spPr>
          <a:xfrm>
            <a:off x="2362499" y="1082209"/>
            <a:ext cx="7467002" cy="5054432"/>
          </a:xfrm>
          <a:prstGeom prst="rect">
            <a:avLst/>
          </a:prstGeom>
        </p:spPr>
      </p:pic>
      <p:sp>
        <p:nvSpPr>
          <p:cNvPr id="9" name="CuadroTexto 8">
            <a:extLst>
              <a:ext uri="{FF2B5EF4-FFF2-40B4-BE49-F238E27FC236}">
                <a16:creationId xmlns:a16="http://schemas.microsoft.com/office/drawing/2014/main" id="{F43007D8-911F-4E0F-91A9-093545928B06}"/>
              </a:ext>
            </a:extLst>
          </p:cNvPr>
          <p:cNvSpPr txBox="1"/>
          <p:nvPr/>
        </p:nvSpPr>
        <p:spPr>
          <a:xfrm>
            <a:off x="2362499" y="6396756"/>
            <a:ext cx="6096000" cy="369332"/>
          </a:xfrm>
          <a:prstGeom prst="rect">
            <a:avLst/>
          </a:prstGeom>
          <a:noFill/>
        </p:spPr>
        <p:txBody>
          <a:bodyPr wrap="square">
            <a:spAutoFit/>
          </a:bodyPr>
          <a:lstStyle/>
          <a:p>
            <a:r>
              <a:rPr lang="es-ES" dirty="0">
                <a:hlinkClick r:id="rId3"/>
              </a:rPr>
              <a:t>https://trello.com/b/xTCUQL97/viajemos</a:t>
            </a:r>
            <a:r>
              <a:rPr lang="es-ES" dirty="0"/>
              <a:t> </a:t>
            </a:r>
          </a:p>
        </p:txBody>
      </p:sp>
    </p:spTree>
    <p:extLst>
      <p:ext uri="{BB962C8B-B14F-4D97-AF65-F5344CB8AC3E}">
        <p14:creationId xmlns:p14="http://schemas.microsoft.com/office/powerpoint/2010/main" val="2167490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BD1F3F9-3E57-443C-BEEE-9552F7C4EACC}"/>
              </a:ext>
            </a:extLst>
          </p:cNvPr>
          <p:cNvPicPr>
            <a:picLocks noChangeAspect="1"/>
          </p:cNvPicPr>
          <p:nvPr/>
        </p:nvPicPr>
        <p:blipFill>
          <a:blip r:embed="rId2"/>
          <a:stretch>
            <a:fillRect/>
          </a:stretch>
        </p:blipFill>
        <p:spPr>
          <a:xfrm>
            <a:off x="1141371" y="1558729"/>
            <a:ext cx="2724572" cy="5111470"/>
          </a:xfrm>
          <a:prstGeom prst="rect">
            <a:avLst/>
          </a:prstGeom>
        </p:spPr>
      </p:pic>
      <p:sp>
        <p:nvSpPr>
          <p:cNvPr id="4" name="Título 1">
            <a:extLst>
              <a:ext uri="{FF2B5EF4-FFF2-40B4-BE49-F238E27FC236}">
                <a16:creationId xmlns:a16="http://schemas.microsoft.com/office/drawing/2014/main" id="{D12300F7-6B0E-4959-9078-1CBF83077840}"/>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solidFill>
                  <a:srgbClr val="92D050"/>
                </a:solidFill>
              </a:rPr>
              <a:t>MOCKUPS - DESIGN</a:t>
            </a:r>
            <a:endParaRPr lang="es-ES" dirty="0">
              <a:solidFill>
                <a:srgbClr val="92D050"/>
              </a:solidFill>
            </a:endParaRPr>
          </a:p>
        </p:txBody>
      </p:sp>
      <p:pic>
        <p:nvPicPr>
          <p:cNvPr id="6" name="Imagen 5">
            <a:extLst>
              <a:ext uri="{FF2B5EF4-FFF2-40B4-BE49-F238E27FC236}">
                <a16:creationId xmlns:a16="http://schemas.microsoft.com/office/drawing/2014/main" id="{7F266595-BB4E-459F-9AEC-E3AE3992A703}"/>
              </a:ext>
            </a:extLst>
          </p:cNvPr>
          <p:cNvPicPr>
            <a:picLocks noChangeAspect="1"/>
          </p:cNvPicPr>
          <p:nvPr/>
        </p:nvPicPr>
        <p:blipFill>
          <a:blip r:embed="rId3"/>
          <a:stretch>
            <a:fillRect/>
          </a:stretch>
        </p:blipFill>
        <p:spPr>
          <a:xfrm>
            <a:off x="4695154" y="1558729"/>
            <a:ext cx="2801692" cy="5111470"/>
          </a:xfrm>
          <a:prstGeom prst="rect">
            <a:avLst/>
          </a:prstGeom>
        </p:spPr>
      </p:pic>
      <p:pic>
        <p:nvPicPr>
          <p:cNvPr id="8" name="Imagen 7">
            <a:extLst>
              <a:ext uri="{FF2B5EF4-FFF2-40B4-BE49-F238E27FC236}">
                <a16:creationId xmlns:a16="http://schemas.microsoft.com/office/drawing/2014/main" id="{EA9DC5BA-FE9E-405D-A889-11BBEE812549}"/>
              </a:ext>
            </a:extLst>
          </p:cNvPr>
          <p:cNvPicPr>
            <a:picLocks noChangeAspect="1"/>
          </p:cNvPicPr>
          <p:nvPr/>
        </p:nvPicPr>
        <p:blipFill>
          <a:blip r:embed="rId4"/>
          <a:stretch>
            <a:fillRect/>
          </a:stretch>
        </p:blipFill>
        <p:spPr>
          <a:xfrm>
            <a:off x="8326057" y="1558729"/>
            <a:ext cx="2801692" cy="5128975"/>
          </a:xfrm>
          <a:prstGeom prst="rect">
            <a:avLst/>
          </a:prstGeom>
        </p:spPr>
      </p:pic>
    </p:spTree>
    <p:extLst>
      <p:ext uri="{BB962C8B-B14F-4D97-AF65-F5344CB8AC3E}">
        <p14:creationId xmlns:p14="http://schemas.microsoft.com/office/powerpoint/2010/main" val="3337407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D12300F7-6B0E-4959-9078-1CBF83077840}"/>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CO" sz="2800" b="0" i="0" u="none" strike="noStrike" kern="1200" cap="all" spc="0" normalizeH="0" baseline="0" noProof="0" dirty="0">
                <a:ln>
                  <a:noFill/>
                </a:ln>
                <a:solidFill>
                  <a:srgbClr val="92D050"/>
                </a:solidFill>
                <a:effectLst/>
                <a:uLnTx/>
                <a:uFillTx/>
                <a:latin typeface="Gill Sans MT" panose="020B0502020104020203"/>
                <a:ea typeface="+mj-ea"/>
                <a:cs typeface="+mj-cs"/>
              </a:rPr>
              <a:t>MOCKUPS - DESIGN</a:t>
            </a:r>
            <a:endParaRPr kumimoji="0" lang="es-ES" sz="2800" b="0" i="0" u="none" strike="noStrike" kern="1200" cap="all" spc="0" normalizeH="0" baseline="0" noProof="0" dirty="0">
              <a:ln>
                <a:noFill/>
              </a:ln>
              <a:solidFill>
                <a:srgbClr val="92D050"/>
              </a:solidFill>
              <a:effectLst/>
              <a:uLnTx/>
              <a:uFillTx/>
              <a:latin typeface="Gill Sans MT" panose="020B0502020104020203"/>
              <a:ea typeface="+mj-ea"/>
              <a:cs typeface="+mj-cs"/>
            </a:endParaRPr>
          </a:p>
        </p:txBody>
      </p:sp>
      <p:pic>
        <p:nvPicPr>
          <p:cNvPr id="5" name="Imagen 4">
            <a:extLst>
              <a:ext uri="{FF2B5EF4-FFF2-40B4-BE49-F238E27FC236}">
                <a16:creationId xmlns:a16="http://schemas.microsoft.com/office/drawing/2014/main" id="{0DC90053-E6F6-4636-A009-4509434FAF46}"/>
              </a:ext>
            </a:extLst>
          </p:cNvPr>
          <p:cNvPicPr>
            <a:picLocks noChangeAspect="1"/>
          </p:cNvPicPr>
          <p:nvPr/>
        </p:nvPicPr>
        <p:blipFill>
          <a:blip r:embed="rId2"/>
          <a:stretch>
            <a:fillRect/>
          </a:stretch>
        </p:blipFill>
        <p:spPr>
          <a:xfrm>
            <a:off x="4728910" y="1651379"/>
            <a:ext cx="2734180" cy="4978849"/>
          </a:xfrm>
          <a:prstGeom prst="rect">
            <a:avLst/>
          </a:prstGeom>
        </p:spPr>
      </p:pic>
      <p:pic>
        <p:nvPicPr>
          <p:cNvPr id="6" name="Imagen 5">
            <a:extLst>
              <a:ext uri="{FF2B5EF4-FFF2-40B4-BE49-F238E27FC236}">
                <a16:creationId xmlns:a16="http://schemas.microsoft.com/office/drawing/2014/main" id="{FA4576A7-A752-4BCC-93E3-717C6AC04EC6}"/>
              </a:ext>
            </a:extLst>
          </p:cNvPr>
          <p:cNvPicPr>
            <a:picLocks noChangeAspect="1"/>
          </p:cNvPicPr>
          <p:nvPr/>
        </p:nvPicPr>
        <p:blipFill>
          <a:blip r:embed="rId3"/>
          <a:stretch>
            <a:fillRect/>
          </a:stretch>
        </p:blipFill>
        <p:spPr>
          <a:xfrm>
            <a:off x="1064525" y="1651379"/>
            <a:ext cx="2734180" cy="5010938"/>
          </a:xfrm>
          <a:prstGeom prst="rect">
            <a:avLst/>
          </a:prstGeom>
        </p:spPr>
      </p:pic>
      <p:pic>
        <p:nvPicPr>
          <p:cNvPr id="8" name="Imagen 7">
            <a:extLst>
              <a:ext uri="{FF2B5EF4-FFF2-40B4-BE49-F238E27FC236}">
                <a16:creationId xmlns:a16="http://schemas.microsoft.com/office/drawing/2014/main" id="{D3F7D1F5-2F1F-440B-A1E5-92F297A20C32}"/>
              </a:ext>
            </a:extLst>
          </p:cNvPr>
          <p:cNvPicPr>
            <a:picLocks noChangeAspect="1"/>
          </p:cNvPicPr>
          <p:nvPr/>
        </p:nvPicPr>
        <p:blipFill>
          <a:blip r:embed="rId4"/>
          <a:stretch>
            <a:fillRect/>
          </a:stretch>
        </p:blipFill>
        <p:spPr>
          <a:xfrm>
            <a:off x="8355785" y="1437076"/>
            <a:ext cx="2771690" cy="5193153"/>
          </a:xfrm>
          <a:prstGeom prst="rect">
            <a:avLst/>
          </a:prstGeom>
        </p:spPr>
      </p:pic>
      <p:sp>
        <p:nvSpPr>
          <p:cNvPr id="10" name="CuadroTexto 9">
            <a:extLst>
              <a:ext uri="{FF2B5EF4-FFF2-40B4-BE49-F238E27FC236}">
                <a16:creationId xmlns:a16="http://schemas.microsoft.com/office/drawing/2014/main" id="{DF7FB916-478B-4754-A52D-9A200F4B7594}"/>
              </a:ext>
            </a:extLst>
          </p:cNvPr>
          <p:cNvSpPr txBox="1"/>
          <p:nvPr/>
        </p:nvSpPr>
        <p:spPr>
          <a:xfrm>
            <a:off x="5554132" y="736292"/>
            <a:ext cx="7653867" cy="307777"/>
          </a:xfrm>
          <a:prstGeom prst="rect">
            <a:avLst/>
          </a:prstGeom>
          <a:noFill/>
        </p:spPr>
        <p:txBody>
          <a:bodyPr wrap="square">
            <a:spAutoFit/>
          </a:bodyPr>
          <a:lstStyle/>
          <a:p>
            <a:r>
              <a:rPr lang="es-ES" sz="1400" dirty="0">
                <a:hlinkClick r:id="rId5"/>
              </a:rPr>
              <a:t>https://www.figma.com/file/WojwZLya6ShSmXb2YZykXI/Bienvenida?node-id=0%3A1</a:t>
            </a:r>
            <a:r>
              <a:rPr lang="es-ES" sz="1400" dirty="0"/>
              <a:t> </a:t>
            </a:r>
          </a:p>
        </p:txBody>
      </p:sp>
    </p:spTree>
    <p:extLst>
      <p:ext uri="{BB962C8B-B14F-4D97-AF65-F5344CB8AC3E}">
        <p14:creationId xmlns:p14="http://schemas.microsoft.com/office/powerpoint/2010/main" val="236257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B1BAF7FB-51C2-4B06-AF52-AD49CBAF0F0A}"/>
              </a:ext>
            </a:extLst>
          </p:cNvPr>
          <p:cNvPicPr>
            <a:picLocks noChangeAspect="1"/>
          </p:cNvPicPr>
          <p:nvPr/>
        </p:nvPicPr>
        <p:blipFill>
          <a:blip r:embed="rId2"/>
          <a:stretch>
            <a:fillRect/>
          </a:stretch>
        </p:blipFill>
        <p:spPr>
          <a:xfrm>
            <a:off x="3057099" y="655186"/>
            <a:ext cx="6795603" cy="6202813"/>
          </a:xfrm>
          <a:prstGeom prst="rect">
            <a:avLst/>
          </a:prstGeom>
        </p:spPr>
      </p:pic>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err="1">
                <a:solidFill>
                  <a:schemeClr val="accent1"/>
                </a:solidFill>
              </a:rPr>
              <a:t>Class</a:t>
            </a:r>
            <a:r>
              <a:rPr lang="es-CO" dirty="0">
                <a:solidFill>
                  <a:schemeClr val="accent1"/>
                </a:solidFill>
              </a:rPr>
              <a:t> </a:t>
            </a:r>
            <a:r>
              <a:rPr lang="es-CO" dirty="0" err="1">
                <a:solidFill>
                  <a:schemeClr val="accent1"/>
                </a:solidFill>
              </a:rPr>
              <a:t>diagram</a:t>
            </a:r>
            <a:endParaRPr lang="es-ES" dirty="0">
              <a:solidFill>
                <a:schemeClr val="accent1"/>
              </a:solidFill>
            </a:endParaRPr>
          </a:p>
        </p:txBody>
      </p:sp>
    </p:spTree>
    <p:extLst>
      <p:ext uri="{BB962C8B-B14F-4D97-AF65-F5344CB8AC3E}">
        <p14:creationId xmlns:p14="http://schemas.microsoft.com/office/powerpoint/2010/main" val="69158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CB790EF-F204-4FC2-BC09-05A7ACF9D5B7}"/>
              </a:ext>
            </a:extLst>
          </p:cNvPr>
          <p:cNvPicPr>
            <a:picLocks noChangeAspect="1"/>
          </p:cNvPicPr>
          <p:nvPr/>
        </p:nvPicPr>
        <p:blipFill>
          <a:blip r:embed="rId2"/>
          <a:stretch>
            <a:fillRect/>
          </a:stretch>
        </p:blipFill>
        <p:spPr>
          <a:xfrm>
            <a:off x="4524675" y="682388"/>
            <a:ext cx="5714055" cy="5943600"/>
          </a:xfrm>
          <a:prstGeom prst="rect">
            <a:avLst/>
          </a:prstGeom>
        </p:spPr>
      </p:pic>
      <p:sp>
        <p:nvSpPr>
          <p:cNvPr id="4" name="Título 1">
            <a:extLst>
              <a:ext uri="{FF2B5EF4-FFF2-40B4-BE49-F238E27FC236}">
                <a16:creationId xmlns:a16="http://schemas.microsoft.com/office/drawing/2014/main" id="{1D8B4882-3F91-4400-8109-AF4519507513}"/>
              </a:ext>
            </a:extLst>
          </p:cNvPr>
          <p:cNvSpPr txBox="1">
            <a:spLocks/>
          </p:cNvSpPr>
          <p:nvPr/>
        </p:nvSpPr>
        <p:spPr>
          <a:xfrm>
            <a:off x="389280" y="557587"/>
            <a:ext cx="10993549" cy="1475013"/>
          </a:xfrm>
          <a:prstGeom prst="rect">
            <a:avLst/>
          </a:prstGeom>
        </p:spPr>
        <p:txBody>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CO" dirty="0">
                <a:solidFill>
                  <a:schemeClr val="accent1"/>
                </a:solidFill>
              </a:rPr>
              <a:t>COMPONENTS </a:t>
            </a:r>
            <a:r>
              <a:rPr lang="es-CO" dirty="0" err="1">
                <a:solidFill>
                  <a:schemeClr val="accent1"/>
                </a:solidFill>
              </a:rPr>
              <a:t>diagram</a:t>
            </a:r>
            <a:endParaRPr lang="es-ES" dirty="0">
              <a:solidFill>
                <a:schemeClr val="accent1"/>
              </a:solidFill>
            </a:endParaRPr>
          </a:p>
        </p:txBody>
      </p:sp>
    </p:spTree>
    <p:extLst>
      <p:ext uri="{BB962C8B-B14F-4D97-AF65-F5344CB8AC3E}">
        <p14:creationId xmlns:p14="http://schemas.microsoft.com/office/powerpoint/2010/main" val="3294377386"/>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TM03457464[[fn=Dividendo]]</Template>
  <TotalTime>547</TotalTime>
  <Words>196</Words>
  <Application>Microsoft Office PowerPoint</Application>
  <PresentationFormat>Panorámica</PresentationFormat>
  <Paragraphs>21</Paragraphs>
  <Slides>12</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12</vt:i4>
      </vt:variant>
    </vt:vector>
  </HeadingPairs>
  <TitlesOfParts>
    <vt:vector size="15" baseType="lpstr">
      <vt:lpstr>Gill Sans MT</vt:lpstr>
      <vt:lpstr>Wingdings 2</vt:lpstr>
      <vt:lpstr>Dividendo</vt:lpstr>
      <vt:lpstr>VIAJEMOS…</vt:lpstr>
      <vt:lpstr>Introducción</vt:lpstr>
      <vt:lpstr>Objetivos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VIAJEMOS…</dc:title>
  <dc:creator>LUIS ARIEL CASTILLO ESTUPIÑAN</dc:creator>
  <cp:lastModifiedBy>LUIS ARIEL CASTILLO ESTUPIÑAN</cp:lastModifiedBy>
  <cp:revision>10</cp:revision>
  <dcterms:created xsi:type="dcterms:W3CDTF">2021-11-04T03:06:23Z</dcterms:created>
  <dcterms:modified xsi:type="dcterms:W3CDTF">2021-11-04T12:13:56Z</dcterms:modified>
</cp:coreProperties>
</file>