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57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8" r:id="rId17"/>
    <p:sldId id="279" r:id="rId18"/>
    <p:sldId id="280" r:id="rId19"/>
    <p:sldId id="276" r:id="rId20"/>
    <p:sldId id="277" r:id="rId21"/>
    <p:sldId id="281" r:id="rId22"/>
    <p:sldId id="28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48533-C89B-3B47-B79E-F0AD5C412DA3}" v="41" dt="2022-12-14T00:56:2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WAN-QI" userId="301f702f-5b56-4e53-86af-00ec0c90bd3b" providerId="ADAL" clId="{87A48533-C89B-3B47-B79E-F0AD5C412DA3}"/>
    <pc:docChg chg="custSel addSld delSld modSld sldOrd">
      <pc:chgData name="CHEN, WAN-QI" userId="301f702f-5b56-4e53-86af-00ec0c90bd3b" providerId="ADAL" clId="{87A48533-C89B-3B47-B79E-F0AD5C412DA3}" dt="2022-12-14T00:57:28.669" v="1649" actId="1076"/>
      <pc:docMkLst>
        <pc:docMk/>
      </pc:docMkLst>
      <pc:sldChg chg="addSp delSp modSp mod">
        <pc:chgData name="CHEN, WAN-QI" userId="301f702f-5b56-4e53-86af-00ec0c90bd3b" providerId="ADAL" clId="{87A48533-C89B-3B47-B79E-F0AD5C412DA3}" dt="2022-12-14T00:23:38.153" v="609" actId="1076"/>
        <pc:sldMkLst>
          <pc:docMk/>
          <pc:sldMk cId="3328070790" sldId="257"/>
        </pc:sldMkLst>
        <pc:spChg chg="mod">
          <ac:chgData name="CHEN, WAN-QI" userId="301f702f-5b56-4e53-86af-00ec0c90bd3b" providerId="ADAL" clId="{87A48533-C89B-3B47-B79E-F0AD5C412DA3}" dt="2022-12-14T00:03:32.622" v="391" actId="1076"/>
          <ac:spMkLst>
            <pc:docMk/>
            <pc:sldMk cId="3328070790" sldId="257"/>
            <ac:spMk id="2" creationId="{4710BF33-4C0F-8748-9870-548F2DBC9F20}"/>
          </ac:spMkLst>
        </pc:spChg>
        <pc:spChg chg="del">
          <ac:chgData name="CHEN, WAN-QI" userId="301f702f-5b56-4e53-86af-00ec0c90bd3b" providerId="ADAL" clId="{87A48533-C89B-3B47-B79E-F0AD5C412DA3}" dt="2022-12-13T23:59:01.094" v="124" actId="478"/>
          <ac:spMkLst>
            <pc:docMk/>
            <pc:sldMk cId="3328070790" sldId="257"/>
            <ac:spMk id="3" creationId="{0767C325-D5FA-A0B2-E824-7DDDE8BC8321}"/>
          </ac:spMkLst>
        </pc:spChg>
        <pc:spChg chg="add del mod">
          <ac:chgData name="CHEN, WAN-QI" userId="301f702f-5b56-4e53-86af-00ec0c90bd3b" providerId="ADAL" clId="{87A48533-C89B-3B47-B79E-F0AD5C412DA3}" dt="2022-12-13T23:59:03.651" v="125" actId="478"/>
          <ac:spMkLst>
            <pc:docMk/>
            <pc:sldMk cId="3328070790" sldId="257"/>
            <ac:spMk id="5" creationId="{FD819E29-53D4-B2F2-92D8-F3BDCCCC24D6}"/>
          </ac:spMkLst>
        </pc:spChg>
        <pc:spChg chg="add mod">
          <ac:chgData name="CHEN, WAN-QI" userId="301f702f-5b56-4e53-86af-00ec0c90bd3b" providerId="ADAL" clId="{87A48533-C89B-3B47-B79E-F0AD5C412DA3}" dt="2022-12-14T00:16:57.246" v="542" actId="20577"/>
          <ac:spMkLst>
            <pc:docMk/>
            <pc:sldMk cId="3328070790" sldId="257"/>
            <ac:spMk id="8" creationId="{0BC0B7EE-A08E-2EF8-2E1D-2961132486F2}"/>
          </ac:spMkLst>
        </pc:spChg>
        <pc:spChg chg="add mod">
          <ac:chgData name="CHEN, WAN-QI" userId="301f702f-5b56-4e53-86af-00ec0c90bd3b" providerId="ADAL" clId="{87A48533-C89B-3B47-B79E-F0AD5C412DA3}" dt="2022-12-14T00:17:30.834" v="546" actId="14100"/>
          <ac:spMkLst>
            <pc:docMk/>
            <pc:sldMk cId="3328070790" sldId="257"/>
            <ac:spMk id="9" creationId="{D3D5C184-0E35-6301-B72A-627DBF08E414}"/>
          </ac:spMkLst>
        </pc:spChg>
        <pc:spChg chg="add mod">
          <ac:chgData name="CHEN, WAN-QI" userId="301f702f-5b56-4e53-86af-00ec0c90bd3b" providerId="ADAL" clId="{87A48533-C89B-3B47-B79E-F0AD5C412DA3}" dt="2022-12-14T00:23:38.153" v="609" actId="1076"/>
          <ac:spMkLst>
            <pc:docMk/>
            <pc:sldMk cId="3328070790" sldId="257"/>
            <ac:spMk id="10" creationId="{34EFBF99-BF43-B83C-2803-C81C819DB0DF}"/>
          </ac:spMkLst>
        </pc:spChg>
        <pc:picChg chg="add mod">
          <ac:chgData name="CHEN, WAN-QI" userId="301f702f-5b56-4e53-86af-00ec0c90bd3b" providerId="ADAL" clId="{87A48533-C89B-3B47-B79E-F0AD5C412DA3}" dt="2022-12-14T00:03:36.606" v="392" actId="1076"/>
          <ac:picMkLst>
            <pc:docMk/>
            <pc:sldMk cId="3328070790" sldId="257"/>
            <ac:picMk id="7" creationId="{388F8399-223A-A4BF-B35D-1E2540C69E84}"/>
          </ac:picMkLst>
        </pc:picChg>
      </pc:sldChg>
      <pc:sldChg chg="del">
        <pc:chgData name="CHEN, WAN-QI" userId="301f702f-5b56-4e53-86af-00ec0c90bd3b" providerId="ADAL" clId="{87A48533-C89B-3B47-B79E-F0AD5C412DA3}" dt="2022-12-14T00:52:57.859" v="1547" actId="2696"/>
        <pc:sldMkLst>
          <pc:docMk/>
          <pc:sldMk cId="2200397109" sldId="258"/>
        </pc:sldMkLst>
      </pc:sldChg>
      <pc:sldChg chg="del">
        <pc:chgData name="CHEN, WAN-QI" userId="301f702f-5b56-4e53-86af-00ec0c90bd3b" providerId="ADAL" clId="{87A48533-C89B-3B47-B79E-F0AD5C412DA3}" dt="2022-12-14T00:52:57.869" v="1548" actId="2696"/>
        <pc:sldMkLst>
          <pc:docMk/>
          <pc:sldMk cId="3047471018" sldId="259"/>
        </pc:sldMkLst>
      </pc:sldChg>
      <pc:sldChg chg="del">
        <pc:chgData name="CHEN, WAN-QI" userId="301f702f-5b56-4e53-86af-00ec0c90bd3b" providerId="ADAL" clId="{87A48533-C89B-3B47-B79E-F0AD5C412DA3}" dt="2022-12-14T00:52:57.872" v="1549" actId="2696"/>
        <pc:sldMkLst>
          <pc:docMk/>
          <pc:sldMk cId="1505896063" sldId="260"/>
        </pc:sldMkLst>
      </pc:sldChg>
      <pc:sldChg chg="addSp delSp modSp add mod">
        <pc:chgData name="CHEN, WAN-QI" userId="301f702f-5b56-4e53-86af-00ec0c90bd3b" providerId="ADAL" clId="{87A48533-C89B-3B47-B79E-F0AD5C412DA3}" dt="2022-12-13T23:57:00.761" v="101" actId="1076"/>
        <pc:sldMkLst>
          <pc:docMk/>
          <pc:sldMk cId="2002922430" sldId="265"/>
        </pc:sldMkLst>
        <pc:spChg chg="mod">
          <ac:chgData name="CHEN, WAN-QI" userId="301f702f-5b56-4e53-86af-00ec0c90bd3b" providerId="ADAL" clId="{87A48533-C89B-3B47-B79E-F0AD5C412DA3}" dt="2022-12-13T23:57:00.761" v="101" actId="1076"/>
          <ac:spMkLst>
            <pc:docMk/>
            <pc:sldMk cId="2002922430" sldId="265"/>
            <ac:spMk id="6" creationId="{8C7687C3-693E-9DB3-2A69-4A9994CBF641}"/>
          </ac:spMkLst>
        </pc:spChg>
        <pc:picChg chg="del">
          <ac:chgData name="CHEN, WAN-QI" userId="301f702f-5b56-4e53-86af-00ec0c90bd3b" providerId="ADAL" clId="{87A48533-C89B-3B47-B79E-F0AD5C412DA3}" dt="2022-12-13T23:55:49.336" v="1" actId="478"/>
          <ac:picMkLst>
            <pc:docMk/>
            <pc:sldMk cId="2002922430" sldId="265"/>
            <ac:picMk id="4" creationId="{4D77AE20-BAF7-56FF-2A45-0298762E0288}"/>
          </ac:picMkLst>
        </pc:picChg>
        <pc:picChg chg="add mod">
          <ac:chgData name="CHEN, WAN-QI" userId="301f702f-5b56-4e53-86af-00ec0c90bd3b" providerId="ADAL" clId="{87A48533-C89B-3B47-B79E-F0AD5C412DA3}" dt="2022-12-13T23:56:06.759" v="7" actId="171"/>
          <ac:picMkLst>
            <pc:docMk/>
            <pc:sldMk cId="2002922430" sldId="265"/>
            <ac:picMk id="5" creationId="{5FE80A11-810B-7151-B27A-BBE02352707E}"/>
          </ac:picMkLst>
        </pc:picChg>
      </pc:sldChg>
      <pc:sldChg chg="delSp modSp new mod">
        <pc:chgData name="CHEN, WAN-QI" userId="301f702f-5b56-4e53-86af-00ec0c90bd3b" providerId="ADAL" clId="{87A48533-C89B-3B47-B79E-F0AD5C412DA3}" dt="2022-12-14T00:02:34.754" v="387" actId="1076"/>
        <pc:sldMkLst>
          <pc:docMk/>
          <pc:sldMk cId="1503511866" sldId="266"/>
        </pc:sldMkLst>
        <pc:spChg chg="del">
          <ac:chgData name="CHEN, WAN-QI" userId="301f702f-5b56-4e53-86af-00ec0c90bd3b" providerId="ADAL" clId="{87A48533-C89B-3B47-B79E-F0AD5C412DA3}" dt="2022-12-13T23:59:26.400" v="128" actId="478"/>
          <ac:spMkLst>
            <pc:docMk/>
            <pc:sldMk cId="1503511866" sldId="266"/>
            <ac:spMk id="2" creationId="{D130E77B-C4B1-8309-98B7-463A7115ADC6}"/>
          </ac:spMkLst>
        </pc:spChg>
        <pc:spChg chg="mod">
          <ac:chgData name="CHEN, WAN-QI" userId="301f702f-5b56-4e53-86af-00ec0c90bd3b" providerId="ADAL" clId="{87A48533-C89B-3B47-B79E-F0AD5C412DA3}" dt="2022-12-14T00:02:34.754" v="387" actId="1076"/>
          <ac:spMkLst>
            <pc:docMk/>
            <pc:sldMk cId="1503511866" sldId="266"/>
            <ac:spMk id="3" creationId="{CC086399-69F6-91F4-F9C1-A89E1AA2491B}"/>
          </ac:spMkLst>
        </pc:spChg>
      </pc:sldChg>
      <pc:sldChg chg="addSp delSp modSp add mod">
        <pc:chgData name="CHEN, WAN-QI" userId="301f702f-5b56-4e53-86af-00ec0c90bd3b" providerId="ADAL" clId="{87A48533-C89B-3B47-B79E-F0AD5C412DA3}" dt="2022-12-14T00:23:45.109" v="610"/>
        <pc:sldMkLst>
          <pc:docMk/>
          <pc:sldMk cId="3890452166" sldId="267"/>
        </pc:sldMkLst>
        <pc:spChg chg="add mod">
          <ac:chgData name="CHEN, WAN-QI" userId="301f702f-5b56-4e53-86af-00ec0c90bd3b" providerId="ADAL" clId="{87A48533-C89B-3B47-B79E-F0AD5C412DA3}" dt="2022-12-14T00:19:42.425" v="569" actId="20577"/>
          <ac:spMkLst>
            <pc:docMk/>
            <pc:sldMk cId="3890452166" sldId="267"/>
            <ac:spMk id="5" creationId="{8C526F6B-DF15-10C0-C488-3E744458C1BF}"/>
          </ac:spMkLst>
        </pc:spChg>
        <pc:spChg chg="add mod">
          <ac:chgData name="CHEN, WAN-QI" userId="301f702f-5b56-4e53-86af-00ec0c90bd3b" providerId="ADAL" clId="{87A48533-C89B-3B47-B79E-F0AD5C412DA3}" dt="2022-12-14T00:20:00.305" v="571" actId="1076"/>
          <ac:spMkLst>
            <pc:docMk/>
            <pc:sldMk cId="3890452166" sldId="267"/>
            <ac:spMk id="6" creationId="{2604527D-4C17-4A9D-6A8F-C917AE84B280}"/>
          </ac:spMkLst>
        </pc:spChg>
        <pc:spChg chg="del">
          <ac:chgData name="CHEN, WAN-QI" userId="301f702f-5b56-4e53-86af-00ec0c90bd3b" providerId="ADAL" clId="{87A48533-C89B-3B47-B79E-F0AD5C412DA3}" dt="2022-12-14T00:18:55.336" v="549" actId="478"/>
          <ac:spMkLst>
            <pc:docMk/>
            <pc:sldMk cId="3890452166" sldId="267"/>
            <ac:spMk id="8" creationId="{0BC0B7EE-A08E-2EF8-2E1D-2961132486F2}"/>
          </ac:spMkLst>
        </pc:spChg>
        <pc:spChg chg="del">
          <ac:chgData name="CHEN, WAN-QI" userId="301f702f-5b56-4e53-86af-00ec0c90bd3b" providerId="ADAL" clId="{87A48533-C89B-3B47-B79E-F0AD5C412DA3}" dt="2022-12-14T00:18:55.336" v="549" actId="478"/>
          <ac:spMkLst>
            <pc:docMk/>
            <pc:sldMk cId="3890452166" sldId="267"/>
            <ac:spMk id="9" creationId="{D3D5C184-0E35-6301-B72A-627DBF08E414}"/>
          </ac:spMkLst>
        </pc:spChg>
        <pc:spChg chg="add mod">
          <ac:chgData name="CHEN, WAN-QI" userId="301f702f-5b56-4e53-86af-00ec0c90bd3b" providerId="ADAL" clId="{87A48533-C89B-3B47-B79E-F0AD5C412DA3}" dt="2022-12-14T00:23:45.109" v="610"/>
          <ac:spMkLst>
            <pc:docMk/>
            <pc:sldMk cId="3890452166" sldId="267"/>
            <ac:spMk id="10" creationId="{F08CDFF6-4C73-10DA-210A-C5E5D56F5477}"/>
          </ac:spMkLst>
        </pc:spChg>
        <pc:picChg chg="add mod">
          <ac:chgData name="CHEN, WAN-QI" userId="301f702f-5b56-4e53-86af-00ec0c90bd3b" providerId="ADAL" clId="{87A48533-C89B-3B47-B79E-F0AD5C412DA3}" dt="2022-12-14T00:19:16.815" v="552" actId="1076"/>
          <ac:picMkLst>
            <pc:docMk/>
            <pc:sldMk cId="3890452166" sldId="267"/>
            <ac:picMk id="4" creationId="{9E8777B6-BC5C-A87B-8842-1BDDB191E14D}"/>
          </ac:picMkLst>
        </pc:picChg>
        <pc:picChg chg="del">
          <ac:chgData name="CHEN, WAN-QI" userId="301f702f-5b56-4e53-86af-00ec0c90bd3b" providerId="ADAL" clId="{87A48533-C89B-3B47-B79E-F0AD5C412DA3}" dt="2022-12-14T00:18:55.336" v="549" actId="478"/>
          <ac:picMkLst>
            <pc:docMk/>
            <pc:sldMk cId="3890452166" sldId="267"/>
            <ac:picMk id="7" creationId="{388F8399-223A-A4BF-B35D-1E2540C69E84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29:20.950" v="801" actId="20577"/>
        <pc:sldMkLst>
          <pc:docMk/>
          <pc:sldMk cId="621838129" sldId="268"/>
        </pc:sldMkLst>
        <pc:spChg chg="add mod">
          <ac:chgData name="CHEN, WAN-QI" userId="301f702f-5b56-4e53-86af-00ec0c90bd3b" providerId="ADAL" clId="{87A48533-C89B-3B47-B79E-F0AD5C412DA3}" dt="2022-12-14T00:23:50.293" v="611"/>
          <ac:spMkLst>
            <pc:docMk/>
            <pc:sldMk cId="621838129" sldId="268"/>
            <ac:spMk id="5" creationId="{203F2A9C-DBA4-EAB0-46A0-D479074FCBAE}"/>
          </ac:spMkLst>
        </pc:spChg>
        <pc:spChg chg="mod">
          <ac:chgData name="CHEN, WAN-QI" userId="301f702f-5b56-4e53-86af-00ec0c90bd3b" providerId="ADAL" clId="{87A48533-C89B-3B47-B79E-F0AD5C412DA3}" dt="2022-12-14T00:29:20.950" v="801" actId="20577"/>
          <ac:spMkLst>
            <pc:docMk/>
            <pc:sldMk cId="621838129" sldId="268"/>
            <ac:spMk id="8" creationId="{0BC0B7EE-A08E-2EF8-2E1D-2961132486F2}"/>
          </ac:spMkLst>
        </pc:spChg>
        <pc:spChg chg="mod">
          <ac:chgData name="CHEN, WAN-QI" userId="301f702f-5b56-4e53-86af-00ec0c90bd3b" providerId="ADAL" clId="{87A48533-C89B-3B47-B79E-F0AD5C412DA3}" dt="2022-12-14T00:21:13.266" v="582" actId="688"/>
          <ac:spMkLst>
            <pc:docMk/>
            <pc:sldMk cId="621838129" sldId="268"/>
            <ac:spMk id="9" creationId="{D3D5C184-0E35-6301-B72A-627DBF08E414}"/>
          </ac:spMkLst>
        </pc:spChg>
        <pc:picChg chg="add mod">
          <ac:chgData name="CHEN, WAN-QI" userId="301f702f-5b56-4e53-86af-00ec0c90bd3b" providerId="ADAL" clId="{87A48533-C89B-3B47-B79E-F0AD5C412DA3}" dt="2022-12-14T00:20:57.790" v="581" actId="167"/>
          <ac:picMkLst>
            <pc:docMk/>
            <pc:sldMk cId="621838129" sldId="268"/>
            <ac:picMk id="4" creationId="{629F6293-3D7D-BE0E-970C-15D07BE7B796}"/>
          </ac:picMkLst>
        </pc:picChg>
        <pc:picChg chg="del">
          <ac:chgData name="CHEN, WAN-QI" userId="301f702f-5b56-4e53-86af-00ec0c90bd3b" providerId="ADAL" clId="{87A48533-C89B-3B47-B79E-F0AD5C412DA3}" dt="2022-12-14T00:20:18.115" v="572" actId="478"/>
          <ac:picMkLst>
            <pc:docMk/>
            <pc:sldMk cId="621838129" sldId="268"/>
            <ac:picMk id="7" creationId="{388F8399-223A-A4BF-B35D-1E2540C69E84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30:48.830" v="816" actId="1076"/>
        <pc:sldMkLst>
          <pc:docMk/>
          <pc:sldMk cId="3345322608" sldId="269"/>
        </pc:sldMkLst>
        <pc:spChg chg="del">
          <ac:chgData name="CHEN, WAN-QI" userId="301f702f-5b56-4e53-86af-00ec0c90bd3b" providerId="ADAL" clId="{87A48533-C89B-3B47-B79E-F0AD5C412DA3}" dt="2022-12-14T00:28:48.360" v="758" actId="478"/>
          <ac:spMkLst>
            <pc:docMk/>
            <pc:sldMk cId="3345322608" sldId="269"/>
            <ac:spMk id="5" creationId="{203F2A9C-DBA4-EAB0-46A0-D479074FCBAE}"/>
          </ac:spMkLst>
        </pc:spChg>
        <pc:spChg chg="add mod">
          <ac:chgData name="CHEN, WAN-QI" userId="301f702f-5b56-4e53-86af-00ec0c90bd3b" providerId="ADAL" clId="{87A48533-C89B-3B47-B79E-F0AD5C412DA3}" dt="2022-12-14T00:30:26.396" v="811" actId="14100"/>
          <ac:spMkLst>
            <pc:docMk/>
            <pc:sldMk cId="3345322608" sldId="269"/>
            <ac:spMk id="7" creationId="{609044AF-392E-258B-2D77-6D3B436B591D}"/>
          </ac:spMkLst>
        </pc:spChg>
        <pc:spChg chg="mod">
          <ac:chgData name="CHEN, WAN-QI" userId="301f702f-5b56-4e53-86af-00ec0c90bd3b" providerId="ADAL" clId="{87A48533-C89B-3B47-B79E-F0AD5C412DA3}" dt="2022-12-14T00:29:08.903" v="792" actId="20577"/>
          <ac:spMkLst>
            <pc:docMk/>
            <pc:sldMk cId="3345322608" sldId="269"/>
            <ac:spMk id="8" creationId="{0BC0B7EE-A08E-2EF8-2E1D-2961132486F2}"/>
          </ac:spMkLst>
        </pc:spChg>
        <pc:spChg chg="del">
          <ac:chgData name="CHEN, WAN-QI" userId="301f702f-5b56-4e53-86af-00ec0c90bd3b" providerId="ADAL" clId="{87A48533-C89B-3B47-B79E-F0AD5C412DA3}" dt="2022-12-14T00:27:20.434" v="613" actId="478"/>
          <ac:spMkLst>
            <pc:docMk/>
            <pc:sldMk cId="3345322608" sldId="269"/>
            <ac:spMk id="9" creationId="{D3D5C184-0E35-6301-B72A-627DBF08E414}"/>
          </ac:spMkLst>
        </pc:spChg>
        <pc:spChg chg="add mod">
          <ac:chgData name="CHEN, WAN-QI" userId="301f702f-5b56-4e53-86af-00ec0c90bd3b" providerId="ADAL" clId="{87A48533-C89B-3B47-B79E-F0AD5C412DA3}" dt="2022-12-14T00:30:48.830" v="816" actId="1076"/>
          <ac:spMkLst>
            <pc:docMk/>
            <pc:sldMk cId="3345322608" sldId="269"/>
            <ac:spMk id="10" creationId="{29A68330-C23E-6EE7-DD20-92DCB1BABAD1}"/>
          </ac:spMkLst>
        </pc:spChg>
        <pc:picChg chg="del">
          <ac:chgData name="CHEN, WAN-QI" userId="301f702f-5b56-4e53-86af-00ec0c90bd3b" providerId="ADAL" clId="{87A48533-C89B-3B47-B79E-F0AD5C412DA3}" dt="2022-12-14T00:27:22.162" v="614" actId="478"/>
          <ac:picMkLst>
            <pc:docMk/>
            <pc:sldMk cId="3345322608" sldId="269"/>
            <ac:picMk id="4" creationId="{629F6293-3D7D-BE0E-970C-15D07BE7B796}"/>
          </ac:picMkLst>
        </pc:picChg>
        <pc:picChg chg="add mod">
          <ac:chgData name="CHEN, WAN-QI" userId="301f702f-5b56-4e53-86af-00ec0c90bd3b" providerId="ADAL" clId="{87A48533-C89B-3B47-B79E-F0AD5C412DA3}" dt="2022-12-14T00:30:38.138" v="813" actId="167"/>
          <ac:picMkLst>
            <pc:docMk/>
            <pc:sldMk cId="3345322608" sldId="269"/>
            <ac:picMk id="6" creationId="{2EE71B8F-6EAB-87B7-EACD-B66476492606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49:21.125" v="1409" actId="113"/>
        <pc:sldMkLst>
          <pc:docMk/>
          <pc:sldMk cId="1762818705" sldId="270"/>
        </pc:sldMkLst>
        <pc:spChg chg="mod">
          <ac:chgData name="CHEN, WAN-QI" userId="301f702f-5b56-4e53-86af-00ec0c90bd3b" providerId="ADAL" clId="{87A48533-C89B-3B47-B79E-F0AD5C412DA3}" dt="2022-12-14T00:49:21.125" v="1409" actId="113"/>
          <ac:spMkLst>
            <pc:docMk/>
            <pc:sldMk cId="1762818705" sldId="270"/>
            <ac:spMk id="8" creationId="{0BC0B7EE-A08E-2EF8-2E1D-2961132486F2}"/>
          </ac:spMkLst>
        </pc:spChg>
        <pc:spChg chg="del">
          <ac:chgData name="CHEN, WAN-QI" userId="301f702f-5b56-4e53-86af-00ec0c90bd3b" providerId="ADAL" clId="{87A48533-C89B-3B47-B79E-F0AD5C412DA3}" dt="2022-12-14T00:31:14.147" v="819" actId="478"/>
          <ac:spMkLst>
            <pc:docMk/>
            <pc:sldMk cId="1762818705" sldId="270"/>
            <ac:spMk id="10" creationId="{29A68330-C23E-6EE7-DD20-92DCB1BABAD1}"/>
          </ac:spMkLst>
        </pc:spChg>
        <pc:picChg chg="add mod">
          <ac:chgData name="CHEN, WAN-QI" userId="301f702f-5b56-4e53-86af-00ec0c90bd3b" providerId="ADAL" clId="{87A48533-C89B-3B47-B79E-F0AD5C412DA3}" dt="2022-12-14T00:31:45.941" v="823" actId="1076"/>
          <ac:picMkLst>
            <pc:docMk/>
            <pc:sldMk cId="1762818705" sldId="270"/>
            <ac:picMk id="4" creationId="{99CA5EB8-248A-D974-3197-A547E2899F42}"/>
          </ac:picMkLst>
        </pc:picChg>
        <pc:picChg chg="del">
          <ac:chgData name="CHEN, WAN-QI" userId="301f702f-5b56-4e53-86af-00ec0c90bd3b" providerId="ADAL" clId="{87A48533-C89B-3B47-B79E-F0AD5C412DA3}" dt="2022-12-14T00:31:10.414" v="818" actId="478"/>
          <ac:picMkLst>
            <pc:docMk/>
            <pc:sldMk cId="1762818705" sldId="270"/>
            <ac:picMk id="6" creationId="{2EE71B8F-6EAB-87B7-EACD-B66476492606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36:41.526" v="1203" actId="20577"/>
        <pc:sldMkLst>
          <pc:docMk/>
          <pc:sldMk cId="1635561720" sldId="271"/>
        </pc:sldMkLst>
        <pc:spChg chg="mod">
          <ac:chgData name="CHEN, WAN-QI" userId="301f702f-5b56-4e53-86af-00ec0c90bd3b" providerId="ADAL" clId="{87A48533-C89B-3B47-B79E-F0AD5C412DA3}" dt="2022-12-14T00:36:41.526" v="1203" actId="20577"/>
          <ac:spMkLst>
            <pc:docMk/>
            <pc:sldMk cId="1635561720" sldId="271"/>
            <ac:spMk id="8" creationId="{0BC0B7EE-A08E-2EF8-2E1D-2961132486F2}"/>
          </ac:spMkLst>
        </pc:spChg>
        <pc:picChg chg="del">
          <ac:chgData name="CHEN, WAN-QI" userId="301f702f-5b56-4e53-86af-00ec0c90bd3b" providerId="ADAL" clId="{87A48533-C89B-3B47-B79E-F0AD5C412DA3}" dt="2022-12-14T00:35:23.209" v="1088" actId="478"/>
          <ac:picMkLst>
            <pc:docMk/>
            <pc:sldMk cId="1635561720" sldId="271"/>
            <ac:picMk id="4" creationId="{99CA5EB8-248A-D974-3197-A547E2899F42}"/>
          </ac:picMkLst>
        </pc:picChg>
        <pc:picChg chg="add mod">
          <ac:chgData name="CHEN, WAN-QI" userId="301f702f-5b56-4e53-86af-00ec0c90bd3b" providerId="ADAL" clId="{87A48533-C89B-3B47-B79E-F0AD5C412DA3}" dt="2022-12-14T00:35:36.785" v="1092" actId="1076"/>
          <ac:picMkLst>
            <pc:docMk/>
            <pc:sldMk cId="1635561720" sldId="271"/>
            <ac:picMk id="5" creationId="{7CA32BBD-2EE4-00D8-BB76-B22C66C571E7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38:46.443" v="1253" actId="1076"/>
        <pc:sldMkLst>
          <pc:docMk/>
          <pc:sldMk cId="3127564950" sldId="272"/>
        </pc:sldMkLst>
        <pc:spChg chg="mod">
          <ac:chgData name="CHEN, WAN-QI" userId="301f702f-5b56-4e53-86af-00ec0c90bd3b" providerId="ADAL" clId="{87A48533-C89B-3B47-B79E-F0AD5C412DA3}" dt="2022-12-14T00:37:31.835" v="1222" actId="14100"/>
          <ac:spMkLst>
            <pc:docMk/>
            <pc:sldMk cId="3127564950" sldId="272"/>
            <ac:spMk id="2" creationId="{4710BF33-4C0F-8748-9870-548F2DBC9F20}"/>
          </ac:spMkLst>
        </pc:spChg>
        <pc:spChg chg="mod">
          <ac:chgData name="CHEN, WAN-QI" userId="301f702f-5b56-4e53-86af-00ec0c90bd3b" providerId="ADAL" clId="{87A48533-C89B-3B47-B79E-F0AD5C412DA3}" dt="2022-12-14T00:38:12.734" v="1228" actId="1076"/>
          <ac:spMkLst>
            <pc:docMk/>
            <pc:sldMk cId="3127564950" sldId="272"/>
            <ac:spMk id="9" creationId="{D3D5C184-0E35-6301-B72A-627DBF08E414}"/>
          </ac:spMkLst>
        </pc:spChg>
        <pc:spChg chg="mod">
          <ac:chgData name="CHEN, WAN-QI" userId="301f702f-5b56-4e53-86af-00ec0c90bd3b" providerId="ADAL" clId="{87A48533-C89B-3B47-B79E-F0AD5C412DA3}" dt="2022-12-14T00:38:46.443" v="1253" actId="1076"/>
          <ac:spMkLst>
            <pc:docMk/>
            <pc:sldMk cId="3127564950" sldId="272"/>
            <ac:spMk id="10" creationId="{34EFBF99-BF43-B83C-2803-C81C819DB0DF}"/>
          </ac:spMkLst>
        </pc:spChg>
        <pc:picChg chg="add mod">
          <ac:chgData name="CHEN, WAN-QI" userId="301f702f-5b56-4e53-86af-00ec0c90bd3b" providerId="ADAL" clId="{87A48533-C89B-3B47-B79E-F0AD5C412DA3}" dt="2022-12-14T00:38:09.859" v="1227" actId="1076"/>
          <ac:picMkLst>
            <pc:docMk/>
            <pc:sldMk cId="3127564950" sldId="272"/>
            <ac:picMk id="4" creationId="{E2527DC7-CC94-AF4C-7158-C79BD4872E62}"/>
          </ac:picMkLst>
        </pc:picChg>
        <pc:picChg chg="del">
          <ac:chgData name="CHEN, WAN-QI" userId="301f702f-5b56-4e53-86af-00ec0c90bd3b" providerId="ADAL" clId="{87A48533-C89B-3B47-B79E-F0AD5C412DA3}" dt="2022-12-14T00:37:38.154" v="1223" actId="478"/>
          <ac:picMkLst>
            <pc:docMk/>
            <pc:sldMk cId="3127564950" sldId="272"/>
            <ac:picMk id="7" creationId="{388F8399-223A-A4BF-B35D-1E2540C69E84}"/>
          </ac:picMkLst>
        </pc:picChg>
      </pc:sldChg>
      <pc:sldChg chg="add del">
        <pc:chgData name="CHEN, WAN-QI" userId="301f702f-5b56-4e53-86af-00ec0c90bd3b" providerId="ADAL" clId="{87A48533-C89B-3B47-B79E-F0AD5C412DA3}" dt="2022-12-14T00:39:55.627" v="1254" actId="2696"/>
        <pc:sldMkLst>
          <pc:docMk/>
          <pc:sldMk cId="3967981732" sldId="273"/>
        </pc:sldMkLst>
      </pc:sldChg>
      <pc:sldChg chg="add del">
        <pc:chgData name="CHEN, WAN-QI" userId="301f702f-5b56-4e53-86af-00ec0c90bd3b" providerId="ADAL" clId="{87A48533-C89B-3B47-B79E-F0AD5C412DA3}" dt="2022-12-14T00:39:55.634" v="1255" actId="2696"/>
        <pc:sldMkLst>
          <pc:docMk/>
          <pc:sldMk cId="52729430" sldId="274"/>
        </pc:sldMkLst>
      </pc:sldChg>
      <pc:sldChg chg="addSp delSp modSp add mod">
        <pc:chgData name="CHEN, WAN-QI" userId="301f702f-5b56-4e53-86af-00ec0c90bd3b" providerId="ADAL" clId="{87A48533-C89B-3B47-B79E-F0AD5C412DA3}" dt="2022-12-14T00:51:49.089" v="1489" actId="14100"/>
        <pc:sldMkLst>
          <pc:docMk/>
          <pc:sldMk cId="1877170816" sldId="275"/>
        </pc:sldMkLst>
        <pc:spChg chg="mod">
          <ac:chgData name="CHEN, WAN-QI" userId="301f702f-5b56-4e53-86af-00ec0c90bd3b" providerId="ADAL" clId="{87A48533-C89B-3B47-B79E-F0AD5C412DA3}" dt="2022-12-14T00:51:49.089" v="1489" actId="14100"/>
          <ac:spMkLst>
            <pc:docMk/>
            <pc:sldMk cId="1877170816" sldId="275"/>
            <ac:spMk id="2" creationId="{4710BF33-4C0F-8748-9870-548F2DBC9F20}"/>
          </ac:spMkLst>
        </pc:spChg>
        <pc:spChg chg="mod">
          <ac:chgData name="CHEN, WAN-QI" userId="301f702f-5b56-4e53-86af-00ec0c90bd3b" providerId="ADAL" clId="{87A48533-C89B-3B47-B79E-F0AD5C412DA3}" dt="2022-12-14T00:43:15.857" v="1355" actId="20577"/>
          <ac:spMkLst>
            <pc:docMk/>
            <pc:sldMk cId="1877170816" sldId="275"/>
            <ac:spMk id="8" creationId="{0BC0B7EE-A08E-2EF8-2E1D-2961132486F2}"/>
          </ac:spMkLst>
        </pc:spChg>
        <pc:spChg chg="del">
          <ac:chgData name="CHEN, WAN-QI" userId="301f702f-5b56-4e53-86af-00ec0c90bd3b" providerId="ADAL" clId="{87A48533-C89B-3B47-B79E-F0AD5C412DA3}" dt="2022-12-14T00:40:08.015" v="1257" actId="478"/>
          <ac:spMkLst>
            <pc:docMk/>
            <pc:sldMk cId="1877170816" sldId="275"/>
            <ac:spMk id="10" creationId="{29A68330-C23E-6EE7-DD20-92DCB1BABAD1}"/>
          </ac:spMkLst>
        </pc:spChg>
        <pc:picChg chg="add mod">
          <ac:chgData name="CHEN, WAN-QI" userId="301f702f-5b56-4e53-86af-00ec0c90bd3b" providerId="ADAL" clId="{87A48533-C89B-3B47-B79E-F0AD5C412DA3}" dt="2022-12-14T00:41:10.982" v="1284" actId="167"/>
          <ac:picMkLst>
            <pc:docMk/>
            <pc:sldMk cId="1877170816" sldId="275"/>
            <ac:picMk id="4" creationId="{442D12F8-A15D-1BBB-FB43-4493CA40FE12}"/>
          </ac:picMkLst>
        </pc:picChg>
        <pc:picChg chg="del">
          <ac:chgData name="CHEN, WAN-QI" userId="301f702f-5b56-4e53-86af-00ec0c90bd3b" providerId="ADAL" clId="{87A48533-C89B-3B47-B79E-F0AD5C412DA3}" dt="2022-12-14T00:40:05.326" v="1256" actId="478"/>
          <ac:picMkLst>
            <pc:docMk/>
            <pc:sldMk cId="1877170816" sldId="275"/>
            <ac:picMk id="6" creationId="{2EE71B8F-6EAB-87B7-EACD-B66476492606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51:28.801" v="1471" actId="20577"/>
        <pc:sldMkLst>
          <pc:docMk/>
          <pc:sldMk cId="30025372" sldId="276"/>
        </pc:sldMkLst>
        <pc:spChg chg="mod">
          <ac:chgData name="CHEN, WAN-QI" userId="301f702f-5b56-4e53-86af-00ec0c90bd3b" providerId="ADAL" clId="{87A48533-C89B-3B47-B79E-F0AD5C412DA3}" dt="2022-12-14T00:51:28.801" v="1471" actId="20577"/>
          <ac:spMkLst>
            <pc:docMk/>
            <pc:sldMk cId="30025372" sldId="276"/>
            <ac:spMk id="2" creationId="{4710BF33-4C0F-8748-9870-548F2DBC9F20}"/>
          </ac:spMkLst>
        </pc:spChg>
        <pc:spChg chg="mod">
          <ac:chgData name="CHEN, WAN-QI" userId="301f702f-5b56-4e53-86af-00ec0c90bd3b" providerId="ADAL" clId="{87A48533-C89B-3B47-B79E-F0AD5C412DA3}" dt="2022-12-14T00:49:53.361" v="1428" actId="20577"/>
          <ac:spMkLst>
            <pc:docMk/>
            <pc:sldMk cId="30025372" sldId="276"/>
            <ac:spMk id="8" creationId="{0BC0B7EE-A08E-2EF8-2E1D-2961132486F2}"/>
          </ac:spMkLst>
        </pc:spChg>
        <pc:picChg chg="del">
          <ac:chgData name="CHEN, WAN-QI" userId="301f702f-5b56-4e53-86af-00ec0c90bd3b" providerId="ADAL" clId="{87A48533-C89B-3B47-B79E-F0AD5C412DA3}" dt="2022-12-14T00:46:03.237" v="1362" actId="478"/>
          <ac:picMkLst>
            <pc:docMk/>
            <pc:sldMk cId="30025372" sldId="276"/>
            <ac:picMk id="4" creationId="{99CA5EB8-248A-D974-3197-A547E2899F42}"/>
          </ac:picMkLst>
        </pc:picChg>
        <pc:picChg chg="add mod">
          <ac:chgData name="CHEN, WAN-QI" userId="301f702f-5b56-4e53-86af-00ec0c90bd3b" providerId="ADAL" clId="{87A48533-C89B-3B47-B79E-F0AD5C412DA3}" dt="2022-12-14T00:48:50.712" v="1401" actId="1076"/>
          <ac:picMkLst>
            <pc:docMk/>
            <pc:sldMk cId="30025372" sldId="276"/>
            <ac:picMk id="5" creationId="{0CB34D7B-1088-9B81-118D-553C38BA60AE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51:13.316" v="1453" actId="14100"/>
        <pc:sldMkLst>
          <pc:docMk/>
          <pc:sldMk cId="1155789509" sldId="277"/>
        </pc:sldMkLst>
        <pc:spChg chg="mod">
          <ac:chgData name="CHEN, WAN-QI" userId="301f702f-5b56-4e53-86af-00ec0c90bd3b" providerId="ADAL" clId="{87A48533-C89B-3B47-B79E-F0AD5C412DA3}" dt="2022-12-14T00:51:13.316" v="1453" actId="14100"/>
          <ac:spMkLst>
            <pc:docMk/>
            <pc:sldMk cId="1155789509" sldId="277"/>
            <ac:spMk id="2" creationId="{4710BF33-4C0F-8748-9870-548F2DBC9F20}"/>
          </ac:spMkLst>
        </pc:spChg>
        <pc:picChg chg="add mod">
          <ac:chgData name="CHEN, WAN-QI" userId="301f702f-5b56-4e53-86af-00ec0c90bd3b" providerId="ADAL" clId="{87A48533-C89B-3B47-B79E-F0AD5C412DA3}" dt="2022-12-14T00:50:41.291" v="1434" actId="167"/>
          <ac:picMkLst>
            <pc:docMk/>
            <pc:sldMk cId="1155789509" sldId="277"/>
            <ac:picMk id="4" creationId="{9E996E14-652A-8445-ABAF-A407BF663B77}"/>
          </ac:picMkLst>
        </pc:picChg>
        <pc:picChg chg="del">
          <ac:chgData name="CHEN, WAN-QI" userId="301f702f-5b56-4e53-86af-00ec0c90bd3b" providerId="ADAL" clId="{87A48533-C89B-3B47-B79E-F0AD5C412DA3}" dt="2022-12-14T00:50:09.973" v="1429" actId="478"/>
          <ac:picMkLst>
            <pc:docMk/>
            <pc:sldMk cId="1155789509" sldId="277"/>
            <ac:picMk id="5" creationId="{7CA32BBD-2EE4-00D8-BB76-B22C66C571E7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52:00.921" v="1507" actId="14100"/>
        <pc:sldMkLst>
          <pc:docMk/>
          <pc:sldMk cId="3440009409" sldId="278"/>
        </pc:sldMkLst>
        <pc:spChg chg="mod">
          <ac:chgData name="CHEN, WAN-QI" userId="301f702f-5b56-4e53-86af-00ec0c90bd3b" providerId="ADAL" clId="{87A48533-C89B-3B47-B79E-F0AD5C412DA3}" dt="2022-12-14T00:52:00.921" v="1507" actId="14100"/>
          <ac:spMkLst>
            <pc:docMk/>
            <pc:sldMk cId="3440009409" sldId="278"/>
            <ac:spMk id="2" creationId="{4710BF33-4C0F-8748-9870-548F2DBC9F20}"/>
          </ac:spMkLst>
        </pc:spChg>
        <pc:spChg chg="mod">
          <ac:chgData name="CHEN, WAN-QI" userId="301f702f-5b56-4e53-86af-00ec0c90bd3b" providerId="ADAL" clId="{87A48533-C89B-3B47-B79E-F0AD5C412DA3}" dt="2022-12-14T00:47:24.555" v="1389" actId="113"/>
          <ac:spMkLst>
            <pc:docMk/>
            <pc:sldMk cId="3440009409" sldId="278"/>
            <ac:spMk id="8" creationId="{0BC0B7EE-A08E-2EF8-2E1D-2961132486F2}"/>
          </ac:spMkLst>
        </pc:spChg>
        <pc:picChg chg="del">
          <ac:chgData name="CHEN, WAN-QI" userId="301f702f-5b56-4e53-86af-00ec0c90bd3b" providerId="ADAL" clId="{87A48533-C89B-3B47-B79E-F0AD5C412DA3}" dt="2022-12-14T00:44:21.411" v="1357" actId="478"/>
          <ac:picMkLst>
            <pc:docMk/>
            <pc:sldMk cId="3440009409" sldId="278"/>
            <ac:picMk id="4" creationId="{442D12F8-A15D-1BBB-FB43-4493CA40FE12}"/>
          </ac:picMkLst>
        </pc:picChg>
        <pc:picChg chg="add mod">
          <ac:chgData name="CHEN, WAN-QI" userId="301f702f-5b56-4e53-86af-00ec0c90bd3b" providerId="ADAL" clId="{87A48533-C89B-3B47-B79E-F0AD5C412DA3}" dt="2022-12-14T00:44:49.076" v="1360" actId="14100"/>
          <ac:picMkLst>
            <pc:docMk/>
            <pc:sldMk cId="3440009409" sldId="278"/>
            <ac:picMk id="5" creationId="{421B3C3E-93B5-BCD7-1F18-9359FEA2CC80}"/>
          </ac:picMkLst>
        </pc:picChg>
      </pc:sldChg>
      <pc:sldChg chg="addSp delSp modSp add mod ord">
        <pc:chgData name="CHEN, WAN-QI" userId="301f702f-5b56-4e53-86af-00ec0c90bd3b" providerId="ADAL" clId="{87A48533-C89B-3B47-B79E-F0AD5C412DA3}" dt="2022-12-14T00:52:14.822" v="1525" actId="14100"/>
        <pc:sldMkLst>
          <pc:docMk/>
          <pc:sldMk cId="4060251471" sldId="279"/>
        </pc:sldMkLst>
        <pc:spChg chg="mod">
          <ac:chgData name="CHEN, WAN-QI" userId="301f702f-5b56-4e53-86af-00ec0c90bd3b" providerId="ADAL" clId="{87A48533-C89B-3B47-B79E-F0AD5C412DA3}" dt="2022-12-14T00:52:14.822" v="1525" actId="14100"/>
          <ac:spMkLst>
            <pc:docMk/>
            <pc:sldMk cId="4060251471" sldId="279"/>
            <ac:spMk id="2" creationId="{4710BF33-4C0F-8748-9870-548F2DBC9F20}"/>
          </ac:spMkLst>
        </pc:spChg>
        <pc:spChg chg="mod">
          <ac:chgData name="CHEN, WAN-QI" userId="301f702f-5b56-4e53-86af-00ec0c90bd3b" providerId="ADAL" clId="{87A48533-C89B-3B47-B79E-F0AD5C412DA3}" dt="2022-12-14T00:47:31.668" v="1390" actId="113"/>
          <ac:spMkLst>
            <pc:docMk/>
            <pc:sldMk cId="4060251471" sldId="279"/>
            <ac:spMk id="8" creationId="{0BC0B7EE-A08E-2EF8-2E1D-2961132486F2}"/>
          </ac:spMkLst>
        </pc:spChg>
        <pc:picChg chg="add mod">
          <ac:chgData name="CHEN, WAN-QI" userId="301f702f-5b56-4e53-86af-00ec0c90bd3b" providerId="ADAL" clId="{87A48533-C89B-3B47-B79E-F0AD5C412DA3}" dt="2022-12-14T00:46:40.688" v="1369" actId="14100"/>
          <ac:picMkLst>
            <pc:docMk/>
            <pc:sldMk cId="4060251471" sldId="279"/>
            <ac:picMk id="4" creationId="{5C4340BB-28D3-E1ED-3CBF-17907AFE53B3}"/>
          </ac:picMkLst>
        </pc:picChg>
        <pc:picChg chg="del">
          <ac:chgData name="CHEN, WAN-QI" userId="301f702f-5b56-4e53-86af-00ec0c90bd3b" providerId="ADAL" clId="{87A48533-C89B-3B47-B79E-F0AD5C412DA3}" dt="2022-12-14T00:46:13.642" v="1364" actId="478"/>
          <ac:picMkLst>
            <pc:docMk/>
            <pc:sldMk cId="4060251471" sldId="279"/>
            <ac:picMk id="5" creationId="{421B3C3E-93B5-BCD7-1F18-9359FEA2CC80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52:45.364" v="1546" actId="14100"/>
        <pc:sldMkLst>
          <pc:docMk/>
          <pc:sldMk cId="3054920387" sldId="280"/>
        </pc:sldMkLst>
        <pc:spChg chg="mod">
          <ac:chgData name="CHEN, WAN-QI" userId="301f702f-5b56-4e53-86af-00ec0c90bd3b" providerId="ADAL" clId="{87A48533-C89B-3B47-B79E-F0AD5C412DA3}" dt="2022-12-14T00:52:45.364" v="1546" actId="14100"/>
          <ac:spMkLst>
            <pc:docMk/>
            <pc:sldMk cId="3054920387" sldId="280"/>
            <ac:spMk id="2" creationId="{4710BF33-4C0F-8748-9870-548F2DBC9F20}"/>
          </ac:spMkLst>
        </pc:spChg>
        <pc:picChg chg="del">
          <ac:chgData name="CHEN, WAN-QI" userId="301f702f-5b56-4e53-86af-00ec0c90bd3b" providerId="ADAL" clId="{87A48533-C89B-3B47-B79E-F0AD5C412DA3}" dt="2022-12-14T00:47:51.935" v="1392" actId="478"/>
          <ac:picMkLst>
            <pc:docMk/>
            <pc:sldMk cId="3054920387" sldId="280"/>
            <ac:picMk id="4" creationId="{5C4340BB-28D3-E1ED-3CBF-17907AFE53B3}"/>
          </ac:picMkLst>
        </pc:picChg>
        <pc:picChg chg="add mod">
          <ac:chgData name="CHEN, WAN-QI" userId="301f702f-5b56-4e53-86af-00ec0c90bd3b" providerId="ADAL" clId="{87A48533-C89B-3B47-B79E-F0AD5C412DA3}" dt="2022-12-14T00:48:17.736" v="1397" actId="1076"/>
          <ac:picMkLst>
            <pc:docMk/>
            <pc:sldMk cId="3054920387" sldId="280"/>
            <ac:picMk id="5" creationId="{029CC8E6-10FB-F95E-371A-E62F78EFC1DA}"/>
          </ac:picMkLst>
        </pc:picChg>
      </pc:sldChg>
      <pc:sldChg chg="addSp delSp modSp add mod">
        <pc:chgData name="CHEN, WAN-QI" userId="301f702f-5b56-4e53-86af-00ec0c90bd3b" providerId="ADAL" clId="{87A48533-C89B-3B47-B79E-F0AD5C412DA3}" dt="2022-12-14T00:56:36.356" v="1607" actId="1076"/>
        <pc:sldMkLst>
          <pc:docMk/>
          <pc:sldMk cId="3597913249" sldId="281"/>
        </pc:sldMkLst>
        <pc:spChg chg="mod">
          <ac:chgData name="CHEN, WAN-QI" userId="301f702f-5b56-4e53-86af-00ec0c90bd3b" providerId="ADAL" clId="{87A48533-C89B-3B47-B79E-F0AD5C412DA3}" dt="2022-12-14T00:55:20.197" v="1602" actId="1076"/>
          <ac:spMkLst>
            <pc:docMk/>
            <pc:sldMk cId="3597913249" sldId="281"/>
            <ac:spMk id="2" creationId="{4710BF33-4C0F-8748-9870-548F2DBC9F20}"/>
          </ac:spMkLst>
        </pc:spChg>
        <pc:spChg chg="del">
          <ac:chgData name="CHEN, WAN-QI" userId="301f702f-5b56-4e53-86af-00ec0c90bd3b" providerId="ADAL" clId="{87A48533-C89B-3B47-B79E-F0AD5C412DA3}" dt="2022-12-14T00:55:16.637" v="1601" actId="478"/>
          <ac:spMkLst>
            <pc:docMk/>
            <pc:sldMk cId="3597913249" sldId="281"/>
            <ac:spMk id="8" creationId="{0BC0B7EE-A08E-2EF8-2E1D-2961132486F2}"/>
          </ac:spMkLst>
        </pc:spChg>
        <pc:picChg chg="del">
          <ac:chgData name="CHEN, WAN-QI" userId="301f702f-5b56-4e53-86af-00ec0c90bd3b" providerId="ADAL" clId="{87A48533-C89B-3B47-B79E-F0AD5C412DA3}" dt="2022-12-14T00:55:13.691" v="1600" actId="478"/>
          <ac:picMkLst>
            <pc:docMk/>
            <pc:sldMk cId="3597913249" sldId="281"/>
            <ac:picMk id="4" creationId="{9E996E14-652A-8445-ABAF-A407BF663B77}"/>
          </ac:picMkLst>
        </pc:picChg>
        <pc:picChg chg="add mod">
          <ac:chgData name="CHEN, WAN-QI" userId="301f702f-5b56-4e53-86af-00ec0c90bd3b" providerId="ADAL" clId="{87A48533-C89B-3B47-B79E-F0AD5C412DA3}" dt="2022-12-14T00:56:36.356" v="1607" actId="1076"/>
          <ac:picMkLst>
            <pc:docMk/>
            <pc:sldMk cId="3597913249" sldId="281"/>
            <ac:picMk id="5" creationId="{765CFC94-D07D-F532-1A30-3917E7D1F94A}"/>
          </ac:picMkLst>
        </pc:picChg>
      </pc:sldChg>
      <pc:sldChg chg="delSp modSp new mod">
        <pc:chgData name="CHEN, WAN-QI" userId="301f702f-5b56-4e53-86af-00ec0c90bd3b" providerId="ADAL" clId="{87A48533-C89B-3B47-B79E-F0AD5C412DA3}" dt="2022-12-14T00:57:28.669" v="1649" actId="1076"/>
        <pc:sldMkLst>
          <pc:docMk/>
          <pc:sldMk cId="2927390279" sldId="282"/>
        </pc:sldMkLst>
        <pc:spChg chg="del">
          <ac:chgData name="CHEN, WAN-QI" userId="301f702f-5b56-4e53-86af-00ec0c90bd3b" providerId="ADAL" clId="{87A48533-C89B-3B47-B79E-F0AD5C412DA3}" dt="2022-12-14T00:57:15.253" v="1641" actId="478"/>
          <ac:spMkLst>
            <pc:docMk/>
            <pc:sldMk cId="2927390279" sldId="282"/>
            <ac:spMk id="2" creationId="{B3F7A2F4-62CC-FB5F-381E-11AE2282A805}"/>
          </ac:spMkLst>
        </pc:spChg>
        <pc:spChg chg="mod">
          <ac:chgData name="CHEN, WAN-QI" userId="301f702f-5b56-4e53-86af-00ec0c90bd3b" providerId="ADAL" clId="{87A48533-C89B-3B47-B79E-F0AD5C412DA3}" dt="2022-12-14T00:57:28.669" v="1649" actId="1076"/>
          <ac:spMkLst>
            <pc:docMk/>
            <pc:sldMk cId="2927390279" sldId="282"/>
            <ac:spMk id="3" creationId="{67FDD5AC-3348-A246-B038-6831CCA61A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4EEBA-D261-4EE6-EB07-1BA34D916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EEDF50-41FD-86E9-9674-9DD6A28C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3838A-4079-BE6E-BA1D-34A8DE48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321A13-390C-9AC0-2F92-8F8D094A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C2452-6F93-9368-FCA8-7957E4D6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691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45EBD-0737-348D-AE4C-F922EEC1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D307E5-E5E2-1367-A7B0-ED23509D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EE1B2-87E3-5BCE-4D1E-CA2E6334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B2210-85F6-51BA-8868-26FED118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99F35-EC7B-A1E7-7E95-20AF78D9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948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3125F3-BA3F-4412-6B24-1EF24F5B3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ACC2D7-7462-2B2C-3688-07ACB9B83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CE706-106F-DD69-F1AD-7752CC20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27F6DC-55A5-705E-FB0E-9BC66D9D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0D33E4-F167-AC33-8186-92BC83DB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990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6AE9C-C499-8726-6D96-B7BFDF1F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378C0-910C-832E-B6B7-23916191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87C5E-F2C6-AE89-D070-1EFE27DE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0CFB5-05CA-36B6-C8A0-6014F79C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21C2C5-DB37-9C08-0383-D4A89D56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361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4BAA4-798D-3A07-8444-62158A43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30D3B6-2598-1C34-B34B-C87E2526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07F85-9361-177E-AFF3-191A6F82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228341-5A48-61CD-90A3-29B4F390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A7A8-DFC5-91B7-5B08-887BC965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25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8F681-60EA-B176-E78B-64CD5081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24BAAA-E827-F629-FF66-707628DAE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75BBEF-0610-514D-58C5-3FA64AA9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2FFDDE-7903-00BE-4485-C05D0E5A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63F64-ACE8-1AE3-B097-A959BA0D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F1169D-72D1-00EA-59DC-1FB50701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68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1C32D-ADD3-432A-062E-CCCD2400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D76E51-759F-8736-6114-E66733AD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C2E93C-D53F-9CE3-C86B-E9AB2731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115E2D-37C6-430F-BCB0-78DC0C0FC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65846D-FDCC-40E2-3A1D-7BBBED950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F93322-38E9-DCEC-CB4C-5B680002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FB6D45-7A8B-556C-219A-ACB10F79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E1A192-897C-6420-33A0-1712B2B3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3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B9514-576C-A74A-CEF9-78930C18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29683F-E7A0-6B84-4988-54F9F051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6FA6E7-F213-FC3B-F13F-583E8C3E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93FB5A-3348-390F-350A-DA84EFA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985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0C439C-1361-1F4E-5E08-2B0C5D51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27F567-C300-7E4B-030E-934B58DB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CDAF63-CCBA-FFEB-0F91-3203B51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965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11977-74B2-6E7E-D558-CF9F54C3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91C039-87E5-357A-7628-63E1DB6D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4D8A5D-9448-B951-772B-4B00B658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33D9A2-44CE-5A5A-2AF3-B7A673EC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90C56B-DD35-7473-5243-3C86A51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A0DE32-7CCC-4A40-F61E-4E3E968E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7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3C3D5-C3C4-6F7C-7D10-22AF44B8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24CAD2-7640-0D90-31BF-64ABBC687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18A16B-BA16-E8EE-46DF-2AFA3D4C6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60D528-3020-1E5A-D537-45B22B1F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423BA1-41D3-5C6C-5148-316B4949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6B58D4-263A-F131-D660-A930B2C1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261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29D13B-3E22-13E8-FB34-09C46906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87220-707A-9098-E514-D1CBBEF9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89F90A-F673-2EFD-7F08-81DC379E6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24F8-AB3A-4A45-A949-602A95F5448D}" type="datetimeFigureOut">
              <a:rPr kumimoji="1" lang="zh-TW" altLang="en-US" smtClean="0"/>
              <a:t>2022/12/13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CFC023-456B-DB3C-CCF2-3BAFD3507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FCF7DA-510D-8B15-71FC-C96F241B7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AC87-B879-414F-BAEF-221B3EF3C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32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740229"/>
            <a:ext cx="4800600" cy="1125992"/>
          </a:xfrm>
        </p:spPr>
        <p:txBody>
          <a:bodyPr/>
          <a:lstStyle/>
          <a:p>
            <a:r>
              <a:rPr kumimoji="1" lang="en-US" altLang="zh-TW" dirty="0"/>
              <a:t>Expanded data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67C325-D5FA-A0B2-E824-7DDDE8BC8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4485"/>
            <a:ext cx="9144000" cy="35378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TW" dirty="0"/>
              <a:t>x</a:t>
            </a:r>
            <a:r>
              <a:rPr kumimoji="1" lang="en-US" altLang="zh-TW" baseline="-25000" dirty="0"/>
              <a:t>5</a:t>
            </a:r>
            <a:r>
              <a:rPr kumimoji="1" lang="en-US" altLang="zh-TW" dirty="0"/>
              <a:t> = 1 – (x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 – x</a:t>
            </a:r>
            <a:r>
              <a:rPr kumimoji="1" lang="en-US" altLang="zh-TW" baseline="-25000" dirty="0"/>
              <a:t>2 </a:t>
            </a:r>
            <a:r>
              <a:rPr kumimoji="1" lang="en-US" altLang="zh-TW" dirty="0"/>
              <a:t>- x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 – x</a:t>
            </a:r>
            <a:r>
              <a:rPr kumimoji="1" lang="en-US" altLang="zh-TW" baseline="-25000" dirty="0"/>
              <a:t>4</a:t>
            </a:r>
            <a:r>
              <a:rPr kumimoji="1" lang="en-US" altLang="zh-TW" dirty="0"/>
              <a:t>)  </a:t>
            </a:r>
            <a:r>
              <a:rPr kumimoji="1" lang="en-US" altLang="zh-TW" dirty="0">
                <a:sym typeface="Wingdings" pitchFamily="2" charset="2"/>
              </a:rPr>
              <a:t></a:t>
            </a:r>
            <a:r>
              <a:rPr kumimoji="1" lang="en-US" altLang="zh-TW" dirty="0"/>
              <a:t> not related to the chemistry</a:t>
            </a:r>
          </a:p>
          <a:p>
            <a:pPr algn="l"/>
            <a:endParaRPr kumimoji="1"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TW" dirty="0"/>
              <a:t>w = x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 / x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  + x</a:t>
            </a:r>
            <a:r>
              <a:rPr kumimoji="1" lang="en-US" altLang="zh-TW" baseline="-25000" dirty="0"/>
              <a:t>4</a:t>
            </a:r>
            <a:r>
              <a:rPr kumimoji="1" lang="en-US" altLang="zh-TW" dirty="0"/>
              <a:t>  </a:t>
            </a:r>
            <a:r>
              <a:rPr kumimoji="1" lang="en-US" altLang="zh-TW" dirty="0">
                <a:sym typeface="Wingdings" pitchFamily="2" charset="2"/>
              </a:rPr>
              <a:t> related to the ratio of the chemistry</a:t>
            </a:r>
            <a:endParaRPr kumimoji="1" lang="en-US" altLang="zh-TW" dirty="0"/>
          </a:p>
          <a:p>
            <a:pPr algn="l"/>
            <a:endParaRPr kumimoji="1"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TW" dirty="0"/>
              <a:t>z = x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 + x</a:t>
            </a:r>
            <a:r>
              <a:rPr kumimoji="1" lang="en-US" altLang="zh-TW" baseline="-25000" dirty="0"/>
              <a:t>2 </a:t>
            </a:r>
            <a:r>
              <a:rPr kumimoji="1" lang="en-US" altLang="zh-TW" dirty="0"/>
              <a:t>/ x</a:t>
            </a:r>
            <a:r>
              <a:rPr kumimoji="1" lang="en-US" altLang="zh-TW" baseline="-25000" dirty="0"/>
              <a:t>4</a:t>
            </a:r>
            <a:r>
              <a:rPr kumimoji="1" lang="en-US" altLang="zh-TW" dirty="0"/>
              <a:t> + x</a:t>
            </a:r>
            <a:r>
              <a:rPr kumimoji="1" lang="en-US" altLang="zh-TW" baseline="-25000" dirty="0"/>
              <a:t>5</a:t>
            </a:r>
            <a:r>
              <a:rPr kumimoji="1" lang="en-US" altLang="zh-TW" dirty="0"/>
              <a:t>    </a:t>
            </a:r>
            <a:r>
              <a:rPr kumimoji="1" lang="en-US" altLang="zh-TW" dirty="0">
                <a:sym typeface="Wingdings" pitchFamily="2" charset="2"/>
              </a:rPr>
              <a:t> related to the ratio of the chemistry</a:t>
            </a:r>
            <a:endParaRPr kumimoji="1" lang="en-US" altLang="zh-TW" dirty="0"/>
          </a:p>
          <a:p>
            <a:pPr algn="l"/>
            <a:endParaRPr kumimoji="1"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TW" dirty="0"/>
              <a:t>t = v1 * v2    </a:t>
            </a:r>
            <a:r>
              <a:rPr kumimoji="1" lang="en-US" altLang="zh-TW" dirty="0">
                <a:sym typeface="Wingdings" pitchFamily="2" charset="2"/>
              </a:rPr>
              <a:t> related to the product of the process</a:t>
            </a:r>
            <a:endParaRPr kumimoji="1" lang="en-US" altLang="zh-TW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TW" baseline="-25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225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29F6293-3D7D-BE0E-970C-15D07BE7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02" y="1939746"/>
            <a:ext cx="6235561" cy="43362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5078896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Regression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7180746" y="2274838"/>
            <a:ext cx="4706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Since the value of the AIC and BIC the bigger the better, the better model here is:</a:t>
            </a:r>
          </a:p>
          <a:p>
            <a:r>
              <a:rPr kumimoji="1" lang="en-US" altLang="zh-TW" sz="2400" dirty="0"/>
              <a:t> </a:t>
            </a:r>
          </a:p>
          <a:p>
            <a:r>
              <a:rPr kumimoji="1" lang="en-US" altLang="zh-TW" sz="2400" dirty="0"/>
              <a:t>model_04, model_05, model_06, and model_09</a:t>
            </a:r>
            <a:endParaRPr kumimoji="1" lang="zh-TW" altLang="en-US" sz="2400" dirty="0"/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D3D5C184-0E35-6301-B72A-627DBF08E414}"/>
              </a:ext>
            </a:extLst>
          </p:cNvPr>
          <p:cNvSpPr/>
          <p:nvPr/>
        </p:nvSpPr>
        <p:spPr>
          <a:xfrm rot="7423518">
            <a:off x="5679937" y="1349784"/>
            <a:ext cx="1327150" cy="543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3F2A9C-DBA4-EAB0-46A0-D479074FCBAE}"/>
              </a:ext>
            </a:extLst>
          </p:cNvPr>
          <p:cNvSpPr txBox="1"/>
          <p:nvPr/>
        </p:nvSpPr>
        <p:spPr>
          <a:xfrm>
            <a:off x="7447721" y="1288662"/>
            <a:ext cx="231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Linear models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18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EE71B8F-6EAB-87B7-EACD-B6647649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8" y="1883031"/>
            <a:ext cx="5422130" cy="37335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5078896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Regression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6291470" y="1719117"/>
            <a:ext cx="4706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After adding </a:t>
            </a:r>
            <a:r>
              <a:rPr kumimoji="1" lang="en-US" altLang="zh-TW" sz="2400" dirty="0" err="1"/>
              <a:t>Baysian</a:t>
            </a:r>
            <a:r>
              <a:rPr kumimoji="1" lang="en-US" altLang="zh-TW" sz="2400" dirty="0"/>
              <a:t> models, we found the model made by random forest has the best performance.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Since its RMSE is the smallest.</a:t>
            </a:r>
            <a:endParaRPr kumimoji="1" lang="zh-TW" altLang="en-US" sz="2400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29A68330-C23E-6EE7-DD20-92DCB1BABAD1}"/>
              </a:ext>
            </a:extLst>
          </p:cNvPr>
          <p:cNvSpPr/>
          <p:nvPr/>
        </p:nvSpPr>
        <p:spPr>
          <a:xfrm>
            <a:off x="3540521" y="4943060"/>
            <a:ext cx="668829" cy="6039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2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5078896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Regression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6291469" y="2023917"/>
            <a:ext cx="5211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The input z, is the most important input in this case.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Consequently,  we can infer that,</a:t>
            </a:r>
          </a:p>
          <a:p>
            <a:r>
              <a:rPr kumimoji="1" lang="en-US" altLang="zh-TW" sz="2400" dirty="0"/>
              <a:t>the ratio of the chemistry:</a:t>
            </a:r>
          </a:p>
          <a:p>
            <a:r>
              <a:rPr kumimoji="1" lang="en-US" altLang="zh-TW" sz="2400" b="1" dirty="0"/>
              <a:t>z</a:t>
            </a:r>
            <a:r>
              <a:rPr kumimoji="1" lang="en-US" altLang="zh-TW" sz="2400" dirty="0"/>
              <a:t> = (x1 + x2)/ (x4 + x5)</a:t>
            </a:r>
          </a:p>
          <a:p>
            <a:r>
              <a:rPr kumimoji="1" lang="en-US" altLang="zh-TW" sz="2400" dirty="0"/>
              <a:t>would have a relatively strong impact on the coat collision.</a:t>
            </a:r>
            <a:endParaRPr kumimoji="1" lang="zh-TW" altLang="en-US" sz="2400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CA5EB8-248A-D974-3197-A547E289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6" y="1914940"/>
            <a:ext cx="5462154" cy="35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1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5078896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Regression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6364561" y="3256543"/>
            <a:ext cx="521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This is our prediction result from our best model made by random forest</a:t>
            </a:r>
            <a:endParaRPr kumimoji="1" lang="zh-TW" altLang="en-US" sz="2400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A32BBD-2EE4-00D8-BB76-B22C66C5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4" y="1727530"/>
            <a:ext cx="5675447" cy="38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5688495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Classification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7180746" y="2274838"/>
            <a:ext cx="4706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Since the value of the AIC and BIC the smaller the better, the better model here is:</a:t>
            </a:r>
          </a:p>
          <a:p>
            <a:r>
              <a:rPr kumimoji="1" lang="en-US" altLang="zh-TW" sz="2400" dirty="0"/>
              <a:t> </a:t>
            </a:r>
          </a:p>
          <a:p>
            <a:r>
              <a:rPr kumimoji="1" lang="en-US" altLang="zh-TW" sz="2400" dirty="0"/>
              <a:t>model_04, model_05, model_06, and model_09</a:t>
            </a:r>
            <a:endParaRPr kumimoji="1" lang="zh-TW" altLang="en-US" sz="2400" dirty="0"/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D3D5C184-0E35-6301-B72A-627DBF08E414}"/>
              </a:ext>
            </a:extLst>
          </p:cNvPr>
          <p:cNvSpPr/>
          <p:nvPr/>
        </p:nvSpPr>
        <p:spPr>
          <a:xfrm rot="10800000">
            <a:off x="6942206" y="5168348"/>
            <a:ext cx="1327150" cy="543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EFBF99-BF43-B83C-2803-C81C819DB0DF}"/>
              </a:ext>
            </a:extLst>
          </p:cNvPr>
          <p:cNvSpPr txBox="1"/>
          <p:nvPr/>
        </p:nvSpPr>
        <p:spPr>
          <a:xfrm>
            <a:off x="7407965" y="1428042"/>
            <a:ext cx="296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Logistic regressions</a:t>
            </a:r>
            <a:endParaRPr kumimoji="1"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527DC7-CC94-AF4C-7158-C79BD487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6" y="1708891"/>
            <a:ext cx="6217336" cy="43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42D12F8-A15D-1BBB-FB43-4493CA40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48" y="1575967"/>
            <a:ext cx="5951530" cy="41642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4" y="249898"/>
            <a:ext cx="5951529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Classification 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6901070" y="2129935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After adding </a:t>
            </a:r>
            <a:r>
              <a:rPr kumimoji="1" lang="en-US" altLang="zh-TW" sz="2400" dirty="0" err="1"/>
              <a:t>Baysian</a:t>
            </a:r>
            <a:r>
              <a:rPr kumimoji="1" lang="en-US" altLang="zh-TW" sz="2400" dirty="0"/>
              <a:t> models, we found the model 12 is the best, since its ROC is the biggest.</a:t>
            </a:r>
          </a:p>
          <a:p>
            <a:endParaRPr kumimoji="1" lang="zh-TW" altLang="en-US" sz="2400" dirty="0"/>
          </a:p>
          <a:p>
            <a:r>
              <a:rPr kumimoji="1" lang="en-US" altLang="zh-TW" sz="2400" dirty="0"/>
              <a:t>And it is also made by random forest.</a:t>
            </a:r>
          </a:p>
          <a:p>
            <a:endParaRPr kumimoji="1" lang="en-US" altLang="zh-TW" sz="2400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7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5847522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Classification 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6901070" y="2129935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After adding </a:t>
            </a:r>
            <a:r>
              <a:rPr kumimoji="1" lang="en-US" altLang="zh-TW" sz="2400" dirty="0" err="1"/>
              <a:t>Baysian</a:t>
            </a:r>
            <a:r>
              <a:rPr kumimoji="1" lang="en-US" altLang="zh-TW" sz="2400" dirty="0"/>
              <a:t> models, we found the model 10 is the best, since its </a:t>
            </a:r>
            <a:r>
              <a:rPr kumimoji="1" lang="en-US" altLang="zh-TW" sz="2400" b="1" dirty="0"/>
              <a:t>ROC </a:t>
            </a:r>
            <a:r>
              <a:rPr kumimoji="1" lang="en-US" altLang="zh-TW" sz="2400" dirty="0"/>
              <a:t>is the biggest.</a:t>
            </a:r>
          </a:p>
          <a:p>
            <a:endParaRPr kumimoji="1" lang="zh-TW" altLang="en-US" sz="2400" dirty="0"/>
          </a:p>
          <a:p>
            <a:r>
              <a:rPr kumimoji="1" lang="en-US" altLang="zh-TW" sz="2400" dirty="0"/>
              <a:t>And it is also made by random forest.</a:t>
            </a:r>
          </a:p>
          <a:p>
            <a:endParaRPr kumimoji="1" lang="en-US" altLang="zh-TW" sz="2400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1B3C3E-93B5-BCD7-1F18-9359FEA2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46" y="1641825"/>
            <a:ext cx="5467075" cy="42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0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6003234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Classification 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6901070" y="2129935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After adding </a:t>
            </a:r>
            <a:r>
              <a:rPr kumimoji="1" lang="en-US" altLang="zh-TW" sz="2400" dirty="0" err="1"/>
              <a:t>Baysian</a:t>
            </a:r>
            <a:r>
              <a:rPr kumimoji="1" lang="en-US" altLang="zh-TW" sz="2400" dirty="0"/>
              <a:t> models, we found the model 10 is the best, since its </a:t>
            </a:r>
            <a:r>
              <a:rPr kumimoji="1" lang="en-US" altLang="zh-TW" sz="2400" b="1" dirty="0"/>
              <a:t>Accuracy</a:t>
            </a:r>
            <a:r>
              <a:rPr kumimoji="1" lang="en-US" altLang="zh-TW" sz="2400" dirty="0"/>
              <a:t> is the biggest.</a:t>
            </a:r>
          </a:p>
          <a:p>
            <a:endParaRPr kumimoji="1" lang="zh-TW" altLang="en-US" sz="2400" dirty="0"/>
          </a:p>
          <a:p>
            <a:r>
              <a:rPr kumimoji="1" lang="en-US" altLang="zh-TW" sz="2400" dirty="0"/>
              <a:t>And it is also made by random forest.</a:t>
            </a:r>
          </a:p>
          <a:p>
            <a:endParaRPr kumimoji="1" lang="en-US" altLang="zh-TW" sz="2400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4340BB-28D3-E1ED-3CBF-17907AFE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" y="1685722"/>
            <a:ext cx="6238461" cy="42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4" y="249898"/>
            <a:ext cx="6457123" cy="112599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Classification 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6901070" y="2129935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After adding </a:t>
            </a:r>
            <a:r>
              <a:rPr kumimoji="1" lang="en-US" altLang="zh-TW" sz="2400" dirty="0" err="1"/>
              <a:t>Baysian</a:t>
            </a:r>
            <a:r>
              <a:rPr kumimoji="1" lang="en-US" altLang="zh-TW" sz="2400" dirty="0"/>
              <a:t> models, we found the model 10 is the best, since its </a:t>
            </a:r>
            <a:r>
              <a:rPr kumimoji="1" lang="en-US" altLang="zh-TW" sz="2400" b="1" dirty="0"/>
              <a:t>Accuracy</a:t>
            </a:r>
            <a:r>
              <a:rPr kumimoji="1" lang="en-US" altLang="zh-TW" sz="2400" dirty="0"/>
              <a:t> is the biggest.</a:t>
            </a:r>
          </a:p>
          <a:p>
            <a:endParaRPr kumimoji="1" lang="zh-TW" altLang="en-US" sz="2400" dirty="0"/>
          </a:p>
          <a:p>
            <a:r>
              <a:rPr kumimoji="1" lang="en-US" altLang="zh-TW" sz="2400" dirty="0"/>
              <a:t>And it is also made by random forest.</a:t>
            </a:r>
          </a:p>
          <a:p>
            <a:endParaRPr kumimoji="1" lang="en-US" altLang="zh-TW" sz="2400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9CC8E6-10FB-F95E-371A-E62F78EF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32" y="1846956"/>
            <a:ext cx="6164562" cy="41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5860774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Classification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6291469" y="2023917"/>
            <a:ext cx="5211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The input z, is the most important input in this case.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Consequently,  we can infer that,</a:t>
            </a:r>
          </a:p>
          <a:p>
            <a:r>
              <a:rPr kumimoji="1" lang="en-US" altLang="zh-TW" sz="2400" dirty="0"/>
              <a:t>the ratio of the chemistry:</a:t>
            </a:r>
          </a:p>
          <a:p>
            <a:r>
              <a:rPr kumimoji="1" lang="en-US" altLang="zh-TW" sz="2400" b="1" dirty="0"/>
              <a:t>w</a:t>
            </a:r>
            <a:r>
              <a:rPr kumimoji="1" lang="en-US" altLang="zh-TW" sz="2400" dirty="0"/>
              <a:t> = x2/ (x3 + x4)</a:t>
            </a:r>
          </a:p>
          <a:p>
            <a:r>
              <a:rPr kumimoji="1" lang="en-US" altLang="zh-TW" sz="2400" dirty="0"/>
              <a:t>would have a relatively strong impact on the coat collision.</a:t>
            </a:r>
            <a:endParaRPr kumimoji="1" lang="zh-TW" altLang="en-US" sz="2400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B34D7B-1088-9B81-118D-553C38BA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1" y="2006102"/>
            <a:ext cx="5342823" cy="36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071" y="1018494"/>
            <a:ext cx="9633857" cy="112599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/>
              <a:t>Find the relationships in each variables</a:t>
            </a:r>
            <a:endParaRPr kumimoji="1"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B9B37DE-1778-3879-697B-835682B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1" y="2144486"/>
            <a:ext cx="5823195" cy="39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2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E996E14-652A-8445-ABAF-A407BF66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30" y="1958382"/>
            <a:ext cx="5828966" cy="38967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4" y="249898"/>
            <a:ext cx="5753761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Classification model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6364561" y="3256543"/>
            <a:ext cx="521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This is our prediction result from our best model made by random forest</a:t>
            </a:r>
            <a:endParaRPr kumimoji="1" lang="zh-TW" altLang="en-US" sz="2400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38" y="678449"/>
            <a:ext cx="8802757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The performance of the model</a:t>
            </a:r>
            <a:endParaRPr kumimoji="1" lang="zh-TW" altLang="en-US" dirty="0"/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609044AF-392E-258B-2D77-6D3B436B591D}"/>
              </a:ext>
            </a:extLst>
          </p:cNvPr>
          <p:cNvSpPr/>
          <p:nvPr/>
        </p:nvSpPr>
        <p:spPr>
          <a:xfrm>
            <a:off x="3737113" y="4943060"/>
            <a:ext cx="735090" cy="67349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765CFC94-D07D-F532-1A30-3917E7D1F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2530622"/>
            <a:ext cx="3535570" cy="3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1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DD5AC-3348-A246-B038-6831CCA6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6" y="2075996"/>
            <a:ext cx="7500257" cy="1821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4800" dirty="0"/>
              <a:t>Thank you for your watching!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2739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071" y="1018494"/>
            <a:ext cx="9633857" cy="112599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/>
              <a:t>Find the relationships in each variables</a:t>
            </a:r>
            <a:endParaRPr kumimoji="1"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B9B37DE-1778-3879-697B-835682B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1" y="2144486"/>
            <a:ext cx="5823195" cy="3940628"/>
          </a:xfrm>
          <a:prstGeom prst="rect">
            <a:avLst/>
          </a:prstGeom>
        </p:spPr>
      </p:pic>
      <p:sp>
        <p:nvSpPr>
          <p:cNvPr id="3" name="框架 2">
            <a:extLst>
              <a:ext uri="{FF2B5EF4-FFF2-40B4-BE49-F238E27FC236}">
                <a16:creationId xmlns:a16="http://schemas.microsoft.com/office/drawing/2014/main" id="{77A7D7EC-CFF2-F27F-6EDD-8293FD9FBD84}"/>
              </a:ext>
            </a:extLst>
          </p:cNvPr>
          <p:cNvSpPr/>
          <p:nvPr/>
        </p:nvSpPr>
        <p:spPr>
          <a:xfrm>
            <a:off x="5540829" y="3113314"/>
            <a:ext cx="1224000" cy="101237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05D21090-6F80-E1C2-C579-ECD7839150DB}"/>
              </a:ext>
            </a:extLst>
          </p:cNvPr>
          <p:cNvSpPr/>
          <p:nvPr/>
        </p:nvSpPr>
        <p:spPr>
          <a:xfrm>
            <a:off x="5540829" y="3954827"/>
            <a:ext cx="1224000" cy="101237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24F149F5-0BBD-4BC3-055E-99ED287B2873}"/>
              </a:ext>
            </a:extLst>
          </p:cNvPr>
          <p:cNvSpPr/>
          <p:nvPr/>
        </p:nvSpPr>
        <p:spPr>
          <a:xfrm>
            <a:off x="1573950" y="4859318"/>
            <a:ext cx="1224000" cy="101237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7687C3-693E-9DB3-2A69-4A9994CBF641}"/>
              </a:ext>
            </a:extLst>
          </p:cNvPr>
          <p:cNvSpPr txBox="1"/>
          <p:nvPr/>
        </p:nvSpPr>
        <p:spPr>
          <a:xfrm>
            <a:off x="7102266" y="3270478"/>
            <a:ext cx="450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These 3 variables seem to have quadratic relationships to the y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432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071" y="1018494"/>
            <a:ext cx="9633857" cy="112599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/>
              <a:t>Find the relationships in each variables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7687C3-693E-9DB3-2A69-4A9994CBF641}"/>
              </a:ext>
            </a:extLst>
          </p:cNvPr>
          <p:cNvSpPr txBox="1"/>
          <p:nvPr/>
        </p:nvSpPr>
        <p:spPr>
          <a:xfrm>
            <a:off x="6718851" y="3270478"/>
            <a:ext cx="488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From this chart, </a:t>
            </a:r>
          </a:p>
          <a:p>
            <a:r>
              <a:rPr kumimoji="1" lang="en-US" altLang="zh-TW" sz="2400" dirty="0"/>
              <a:t>we can find there is relationships between z, x5, and t</a:t>
            </a:r>
            <a:endParaRPr kumimoji="1"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020E2F-816F-39A3-389E-650503E7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14" y="2153479"/>
            <a:ext cx="5654537" cy="4167411"/>
          </a:xfrm>
          <a:prstGeom prst="rect">
            <a:avLst/>
          </a:prstGeom>
        </p:spPr>
      </p:pic>
      <p:sp>
        <p:nvSpPr>
          <p:cNvPr id="9" name="右彎箭號 8">
            <a:extLst>
              <a:ext uri="{FF2B5EF4-FFF2-40B4-BE49-F238E27FC236}">
                <a16:creationId xmlns:a16="http://schemas.microsoft.com/office/drawing/2014/main" id="{8E3B70AB-A9FA-0DEC-0CF6-B8A977B17623}"/>
              </a:ext>
            </a:extLst>
          </p:cNvPr>
          <p:cNvSpPr/>
          <p:nvPr/>
        </p:nvSpPr>
        <p:spPr>
          <a:xfrm rot="12872003">
            <a:off x="5745276" y="4250465"/>
            <a:ext cx="1107556" cy="1788499"/>
          </a:xfrm>
          <a:prstGeom prst="bentArrow">
            <a:avLst>
              <a:gd name="adj1" fmla="val 25000"/>
              <a:gd name="adj2" fmla="val 30645"/>
              <a:gd name="adj3" fmla="val 25000"/>
              <a:gd name="adj4" fmla="val 3968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E38E7CBD-E8AD-E1DA-6914-D9E7E9C5D603}"/>
              </a:ext>
            </a:extLst>
          </p:cNvPr>
          <p:cNvSpPr/>
          <p:nvPr/>
        </p:nvSpPr>
        <p:spPr>
          <a:xfrm>
            <a:off x="5155096" y="2144485"/>
            <a:ext cx="357809" cy="28066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82E13851-94F1-731B-48AD-EA57EC3FB32D}"/>
              </a:ext>
            </a:extLst>
          </p:cNvPr>
          <p:cNvSpPr/>
          <p:nvPr/>
        </p:nvSpPr>
        <p:spPr>
          <a:xfrm>
            <a:off x="4287079" y="5004382"/>
            <a:ext cx="357809" cy="28066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框架 12">
            <a:extLst>
              <a:ext uri="{FF2B5EF4-FFF2-40B4-BE49-F238E27FC236}">
                <a16:creationId xmlns:a16="http://schemas.microsoft.com/office/drawing/2014/main" id="{7EE1B971-057D-7D37-F3C6-D80B38AF372F}"/>
              </a:ext>
            </a:extLst>
          </p:cNvPr>
          <p:cNvSpPr/>
          <p:nvPr/>
        </p:nvSpPr>
        <p:spPr>
          <a:xfrm>
            <a:off x="5168350" y="5893377"/>
            <a:ext cx="357809" cy="28066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9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071" y="1018494"/>
            <a:ext cx="9633857" cy="112599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/>
              <a:t>Find the relationships in each variables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77AE20-BAF7-56FF-2A45-0298762E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1" y="2429289"/>
            <a:ext cx="5506882" cy="32558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7687C3-693E-9DB3-2A69-4A9994CBF641}"/>
              </a:ext>
            </a:extLst>
          </p:cNvPr>
          <p:cNvSpPr txBox="1"/>
          <p:nvPr/>
        </p:nvSpPr>
        <p:spPr>
          <a:xfrm>
            <a:off x="6095999" y="3013501"/>
            <a:ext cx="520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And there is also relationships between y and (x1 + x2 + x3 + x4)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149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071" y="1018494"/>
            <a:ext cx="9633857" cy="112599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/>
              <a:t>Find the relationships in each variables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E80A11-810B-7151-B27A-BBE02352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94" y="2282397"/>
            <a:ext cx="5590545" cy="37473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7687C3-693E-9DB3-2A69-4A9994CBF641}"/>
              </a:ext>
            </a:extLst>
          </p:cNvPr>
          <p:cNvSpPr txBox="1"/>
          <p:nvPr/>
        </p:nvSpPr>
        <p:spPr>
          <a:xfrm>
            <a:off x="6347791" y="3429000"/>
            <a:ext cx="520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There is no significant relationships between the machines</a:t>
            </a:r>
          </a:p>
        </p:txBody>
      </p:sp>
    </p:spTree>
    <p:extLst>
      <p:ext uri="{BB962C8B-B14F-4D97-AF65-F5344CB8AC3E}">
        <p14:creationId xmlns:p14="http://schemas.microsoft.com/office/powerpoint/2010/main" val="20029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86399-69F6-91F4-F9C1-A89E1AA2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7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The discoveries above can be references when creating the models later.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Those relationships could become different formulas in the model.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51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5078896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Regression model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8F8399-223A-A4BF-B35D-1E2540C6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9" y="1872145"/>
            <a:ext cx="6441937" cy="437325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C0B7EE-A08E-2EF8-2E1D-2961132486F2}"/>
              </a:ext>
            </a:extLst>
          </p:cNvPr>
          <p:cNvSpPr txBox="1"/>
          <p:nvPr/>
        </p:nvSpPr>
        <p:spPr>
          <a:xfrm>
            <a:off x="7180746" y="2274838"/>
            <a:ext cx="4706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Since the value of the AIC and BIC the smaller the better, the better model here is:</a:t>
            </a:r>
          </a:p>
          <a:p>
            <a:r>
              <a:rPr kumimoji="1" lang="en-US" altLang="zh-TW" sz="2400" dirty="0"/>
              <a:t> </a:t>
            </a:r>
          </a:p>
          <a:p>
            <a:r>
              <a:rPr kumimoji="1" lang="en-US" altLang="zh-TW" sz="2400" dirty="0"/>
              <a:t>model_04, model_05, model_06, and model_09</a:t>
            </a:r>
            <a:endParaRPr kumimoji="1" lang="zh-TW" altLang="en-US" sz="2400" dirty="0"/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D3D5C184-0E35-6301-B72A-627DBF08E414}"/>
              </a:ext>
            </a:extLst>
          </p:cNvPr>
          <p:cNvSpPr/>
          <p:nvPr/>
        </p:nvSpPr>
        <p:spPr>
          <a:xfrm rot="10800000">
            <a:off x="7180745" y="5393635"/>
            <a:ext cx="1327150" cy="543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EFBF99-BF43-B83C-2803-C81C819DB0DF}"/>
              </a:ext>
            </a:extLst>
          </p:cNvPr>
          <p:cNvSpPr txBox="1"/>
          <p:nvPr/>
        </p:nvSpPr>
        <p:spPr>
          <a:xfrm>
            <a:off x="7447721" y="1288662"/>
            <a:ext cx="231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Linear models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80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BF33-4C0F-8748-9870-548F2DBC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5" y="249898"/>
            <a:ext cx="5078896" cy="1125992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Regression model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8777B6-BC5C-A87B-8842-1BDDB1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6" y="1879048"/>
            <a:ext cx="5899150" cy="404417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C526F6B-DF15-10C0-C488-3E744458C1BF}"/>
              </a:ext>
            </a:extLst>
          </p:cNvPr>
          <p:cNvSpPr txBox="1"/>
          <p:nvPr/>
        </p:nvSpPr>
        <p:spPr>
          <a:xfrm>
            <a:off x="6906316" y="2274838"/>
            <a:ext cx="4706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Since the value of the RMSE the smaller the better, the better model here is:</a:t>
            </a:r>
          </a:p>
          <a:p>
            <a:r>
              <a:rPr kumimoji="1" lang="en-US" altLang="zh-TW" sz="2400" dirty="0"/>
              <a:t> </a:t>
            </a:r>
          </a:p>
          <a:p>
            <a:r>
              <a:rPr kumimoji="1" lang="en-US" altLang="zh-TW" sz="2400" dirty="0"/>
              <a:t>model_04, model_05, model_06, and model_09</a:t>
            </a:r>
            <a:endParaRPr kumimoji="1" lang="zh-TW" altLang="en-US" sz="2400" dirty="0"/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2604527D-4C17-4A9D-6A8F-C917AE84B280}"/>
              </a:ext>
            </a:extLst>
          </p:cNvPr>
          <p:cNvSpPr/>
          <p:nvPr/>
        </p:nvSpPr>
        <p:spPr>
          <a:xfrm rot="10800000">
            <a:off x="6906316" y="5086320"/>
            <a:ext cx="1327150" cy="543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8CDFF6-4C73-10DA-210A-C5E5D56F5477}"/>
              </a:ext>
            </a:extLst>
          </p:cNvPr>
          <p:cNvSpPr txBox="1"/>
          <p:nvPr/>
        </p:nvSpPr>
        <p:spPr>
          <a:xfrm>
            <a:off x="7447721" y="1288662"/>
            <a:ext cx="231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Linear models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045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624</Words>
  <Application>Microsoft Macintosh PowerPoint</Application>
  <PresentationFormat>寬螢幕</PresentationFormat>
  <Paragraphs>81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佈景主題</vt:lpstr>
      <vt:lpstr>Expanded data</vt:lpstr>
      <vt:lpstr>Find the relationships in each variables</vt:lpstr>
      <vt:lpstr>Find the relationships in each variables</vt:lpstr>
      <vt:lpstr>Find the relationships in each variables</vt:lpstr>
      <vt:lpstr>Find the relationships in each variables</vt:lpstr>
      <vt:lpstr>Find the relationships in each variables</vt:lpstr>
      <vt:lpstr>PowerPoint 簡報</vt:lpstr>
      <vt:lpstr>Regression model</vt:lpstr>
      <vt:lpstr>Regression model</vt:lpstr>
      <vt:lpstr>Regression model</vt:lpstr>
      <vt:lpstr>Regression model</vt:lpstr>
      <vt:lpstr>Regression model</vt:lpstr>
      <vt:lpstr>Regression model</vt:lpstr>
      <vt:lpstr>Classification model</vt:lpstr>
      <vt:lpstr>Classification  model</vt:lpstr>
      <vt:lpstr>Classification  model</vt:lpstr>
      <vt:lpstr>Classification  model</vt:lpstr>
      <vt:lpstr>Classification  model</vt:lpstr>
      <vt:lpstr>Classification model</vt:lpstr>
      <vt:lpstr>Classification model</vt:lpstr>
      <vt:lpstr>The performance of the model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data</dc:title>
  <dc:creator>CHEN, WAN-QI</dc:creator>
  <cp:lastModifiedBy>CHEN, WAN-QI</cp:lastModifiedBy>
  <cp:revision>1</cp:revision>
  <dcterms:created xsi:type="dcterms:W3CDTF">2022-12-13T22:38:00Z</dcterms:created>
  <dcterms:modified xsi:type="dcterms:W3CDTF">2022-12-14T00:57:35Z</dcterms:modified>
</cp:coreProperties>
</file>