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37"/>
  </p:normalViewPr>
  <p:slideViewPr>
    <p:cSldViewPr snapToGrid="0">
      <p:cViewPr>
        <p:scale>
          <a:sx n="71" d="100"/>
          <a:sy n="71" d="100"/>
        </p:scale>
        <p:origin x="116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0E084-C63D-DD85-9CEB-F22D509DC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A2DC40-ACC0-7476-0475-23B96EA90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8CA854-1E31-195F-A8B7-845EE1CF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3E32DA-A255-1024-DEEB-EB074B1D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0BF35-7871-8AB5-F6E3-71EF996D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594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D3D4D-4F06-7C92-3AC4-06E0C54F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24398E-EF8C-76B1-4660-9DCA4FF2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5B039B-9587-EC46-86BC-9A8E1B45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3F00EA-1ABD-C616-D7D4-662EC429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3F5A1B-47A9-B3AB-7A19-A2C822E6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66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8095A2-CAC8-EB75-DE7E-3AED25157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EB3C35-D06F-1CD7-BBFD-D41AA1659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C11D66-2F50-7309-9445-35DA36DF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C75D69-0254-ECA5-2D91-AEBBE319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93F7B4-8B2B-AF53-0E8F-89A396AD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33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2A671-D217-5FA2-F7BE-DF9F7826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DAC42-B1E4-1342-65BC-6AFE9FC7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504655-4EE4-9E06-5E27-8F6BF90D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4EFEE4-31C5-1423-6A13-E14A1A9D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775E07-D3B2-2E2B-2759-85694815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81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FDE89-96E3-2071-8F8A-EC3EE0BC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A6FE9-A8D2-AEAA-9C10-E1234962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A917E8-993F-8123-E8DF-BFD55A06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CEAC5-EE05-9F91-7C00-FADDAF0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04D007-D3FE-5780-F206-AD60A82B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922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FB92E-ED80-167A-207C-32542029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35F46E-0F8E-80BC-3C4C-2D5EE777A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014FB6-82E9-DA2A-1B2F-C14A511F3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DC538F-1825-DBFD-5D86-ADCB74F9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60D66-0F3D-AEFF-ACA6-30724D17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DBF1A9-1B1A-4A80-AD1A-9B872549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795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2AE53-22B1-AE2F-93D4-B30020B5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F91048-A5F9-4FB7-174F-A2EA42FA2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2B4ED3-6D67-9230-4AAE-212EE79D9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46F0C1-3821-6D11-50FB-DB38B5017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BBBE75-AE4F-090A-D700-5F02075DD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6368EA-37FA-C6B0-7676-C3ED340E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367A49-8FA1-3F7C-4956-C5ACC33C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CB238B-678C-00FF-C991-737FB845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742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B511-ECBD-E6BF-F359-326B2B02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8D6A5D-8365-4333-52F2-712E7434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6F8630-EA4E-0B3E-9E9B-FF0E5784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CB9F49-CBF1-7921-AB89-A49DDACB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0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43DC1A-54E2-732D-DC6E-7BF84C4F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4011B2-82D8-269B-79B5-3E4F6F6A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13223B-9F14-AEDB-641A-3EFDEB1B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7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8BF92-3B50-A268-9BCC-65EF55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DE409-30B1-F6AB-E0B1-8AFF2CAD2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851AEE-EAAD-FB6D-A894-4C875AEDB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FF8565-D4B7-220B-5FAF-C4E98CC6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067EEB-4383-236F-CA2B-1230EEA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5FAC54-EC92-693F-CE6A-33C0A1DC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446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F91B5-5397-7453-69AD-C72DAC40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BC97F9-0B41-BB3D-0D78-2EACFFEE8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780882-A12E-0C5E-6AA5-6CBAB9C7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9EDF03-5810-2836-A370-2AA681A9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1E54B-2792-9FA9-19C6-2788BA25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5FF2B5-95D6-A746-7EE4-F5059AC3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2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0E18FE-106F-BB91-1AB6-447B5364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ABBACD-E734-73C1-F820-3339A7E30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D65120-5443-3D68-5E5F-AEE941F7C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C272-3931-CC4D-A73B-DC56E5483B1C}" type="datetimeFigureOut">
              <a:rPr kumimoji="1" lang="zh-TW" altLang="en-US" smtClean="0"/>
              <a:t>2023/12/2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AEBEF9-C24D-2D9A-9B4B-C13B78CF5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5BFC6E-8690-712E-3495-B9B7DC401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3B36-CED4-E94F-AA5D-48632419F0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396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8C49D-F2BE-04F6-64C1-6D8BEB339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7D3E3B-74A1-0FAF-3FD8-5E8B4D891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 descr="一張含有 人員, 體育, 棒球, 運動游戲 的圖片&#10;&#10;自動產生的描述">
            <a:extLst>
              <a:ext uri="{FF2B5EF4-FFF2-40B4-BE49-F238E27FC236}">
                <a16:creationId xmlns:a16="http://schemas.microsoft.com/office/drawing/2014/main" id="{E5C1D1FA-DCA6-9817-E7F7-2A5FB0237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10" b="99136" l="10000" r="90000">
                        <a14:foregroundMark x1="34722" y1="12099" x2="34722" y2="12099"/>
                        <a14:foregroundMark x1="35417" y1="10741" x2="35833" y2="19012"/>
                        <a14:foregroundMark x1="35556" y1="9259" x2="37083" y2="40988"/>
                        <a14:foregroundMark x1="51806" y1="8519" x2="53819" y2="8025"/>
                        <a14:foregroundMark x1="24792" y1="83827" x2="25486" y2="88272"/>
                        <a14:foregroundMark x1="34167" y1="98642" x2="46806" y2="94198"/>
                        <a14:foregroundMark x1="46806" y1="94198" x2="49306" y2="94444"/>
                        <a14:foregroundMark x1="57708" y1="99136" x2="57708" y2="99136"/>
                        <a14:foregroundMark x1="65069" y1="67778" x2="65625" y2="71235"/>
                        <a14:foregroundMark x1="66458" y1="69506" x2="67292" y2="72222"/>
                        <a14:foregroundMark x1="36250" y1="86296" x2="37639" y2="90741"/>
                        <a14:foregroundMark x1="35139" y1="5309" x2="36389" y2="9506"/>
                        <a14:foregroundMark x1="34167" y1="5062" x2="35000" y2="26667"/>
                        <a14:foregroundMark x1="33750" y1="14321" x2="34028" y2="17037"/>
                        <a14:foregroundMark x1="35694" y1="6049" x2="37222" y2="16296"/>
                        <a14:foregroundMark x1="36667" y1="10000" x2="37222" y2="14321"/>
                        <a14:foregroundMark x1="34722" y1="3580" x2="36806" y2="4321"/>
                        <a14:foregroundMark x1="33472" y1="5802" x2="33750" y2="13086"/>
                        <a14:foregroundMark x1="34306" y1="26420" x2="35417" y2="37284"/>
                        <a14:foregroundMark x1="35417" y1="37284" x2="35417" y2="37284"/>
                        <a14:foregroundMark x1="36667" y1="4815" x2="36806" y2="6296"/>
                        <a14:foregroundMark x1="59653" y1="16790" x2="58125" y2="16790"/>
                        <a14:foregroundMark x1="58958" y1="14321" x2="58958" y2="14321"/>
                        <a14:foregroundMark x1="37111" y1="11609" x2="37365" y2="16204"/>
                        <a14:foregroundMark x1="37083" y1="11111" x2="37063" y2="10748"/>
                        <a14:foregroundMark x1="36875" y1="10123" x2="37920" y2="18669"/>
                        <a14:foregroundMark x1="37431" y1="10741" x2="37431" y2="16154"/>
                        <a14:foregroundMark x1="37899" y1="18262" x2="37984" y2="18924"/>
                        <a14:foregroundMark x1="37222" y1="12963" x2="37718" y2="16844"/>
                        <a14:foregroundMark x1="36875" y1="4691" x2="36875" y2="8395"/>
                        <a14:foregroundMark x1="37222" y1="5062" x2="37381" y2="6380"/>
                        <a14:foregroundMark x1="37083" y1="4444" x2="37569" y2="6173"/>
                        <a14:foregroundMark x1="37558" y1="10441" x2="37741" y2="11289"/>
                        <a14:foregroundMark x1="37857" y1="10346" x2="37936" y2="11190"/>
                        <a14:foregroundMark x1="38076" y1="13394" x2="38259" y2="15779"/>
                        <a14:foregroundMark x1="37715" y1="8690" x2="37827" y2="10151"/>
                        <a14:foregroundMark x1="38099" y1="13382" x2="38291" y2="15762"/>
                        <a14:foregroundMark x1="37722" y1="8688" x2="37839" y2="10139"/>
                        <a14:foregroundMark x1="37431" y1="5062" x2="37534" y2="6338"/>
                        <a14:foregroundMark x1="37569" y1="5062" x2="37697" y2="5767"/>
                        <a14:foregroundMark x1="37569" y1="5062" x2="37751" y2="5709"/>
                        <a14:foregroundMark x1="37083" y1="4074" x2="37854" y2="5597"/>
                        <a14:foregroundMark x1="37222" y1="4691" x2="37622" y2="5848"/>
                        <a14:foregroundMark x1="37083" y1="3827" x2="37797" y2="5658"/>
                        <a14:foregroundMark x1="36875" y1="5309" x2="37542" y2="6335"/>
                        <a14:foregroundMark x1="37083" y1="4444" x2="37501" y2="6347"/>
                        <a14:foregroundMark x1="38695" y1="22671" x2="38403" y2="26543"/>
                        <a14:foregroundMark x1="37636" y1="7595" x2="37847" y2="10370"/>
                        <a14:foregroundMark x1="37684" y1="7544" x2="37778" y2="9136"/>
                        <a14:foregroundMark x1="37500" y1="4444" x2="37586" y2="5888"/>
                        <a14:foregroundMark x1="33264" y1="5062" x2="33472" y2="6173"/>
                        <a14:foregroundMark x1="33264" y1="4074" x2="33542" y2="5802"/>
                        <a14:foregroundMark x1="34028" y1="3210" x2="33403" y2="3951"/>
                        <a14:backgroundMark x1="41806" y1="24938" x2="41806" y2="24938"/>
                        <a14:backgroundMark x1="40694" y1="22222" x2="40694" y2="33210"/>
                        <a14:backgroundMark x1="40694" y1="33210" x2="41389" y2="33580"/>
                        <a14:backgroundMark x1="70208" y1="73704" x2="68958" y2="79630"/>
                        <a14:backgroundMark x1="15625" y1="68765" x2="17014" y2="75926"/>
                        <a14:backgroundMark x1="25208" y1="70988" x2="24931" y2="73457"/>
                        <a14:backgroundMark x1="38542" y1="9383" x2="39167" y2="10988"/>
                        <a14:backgroundMark x1="38750" y1="12840" x2="39583" y2="16296"/>
                        <a14:backgroundMark x1="38333" y1="10988" x2="38681" y2="13086"/>
                        <a14:backgroundMark x1="38681" y1="15556" x2="39236" y2="18765"/>
                        <a14:backgroundMark x1="38750" y1="18395" x2="39236" y2="22469"/>
                        <a14:backgroundMark x1="38403" y1="15432" x2="38958" y2="17654"/>
                        <a14:backgroundMark x1="38403" y1="16420" x2="38681" y2="17778"/>
                        <a14:backgroundMark x1="37778" y1="5679" x2="38264" y2="69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9806" y="1600200"/>
            <a:ext cx="7772400" cy="43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3F308-FBBA-6107-E3A3-2CA43576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人員, 體育, 棒球, 運動游戲 的圖片&#10;&#10;自動產生的描述">
            <a:extLst>
              <a:ext uri="{FF2B5EF4-FFF2-40B4-BE49-F238E27FC236}">
                <a16:creationId xmlns:a16="http://schemas.microsoft.com/office/drawing/2014/main" id="{D4F335E7-6330-D35C-449C-F5DF53C2A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6" b="98272" l="22292" r="77917">
                        <a14:foregroundMark x1="33125" y1="20617" x2="30347" y2="30988"/>
                        <a14:foregroundMark x1="37917" y1="15679" x2="29722" y2="25926"/>
                        <a14:foregroundMark x1="29722" y1="25926" x2="27083" y2="31975"/>
                        <a14:foregroundMark x1="38472" y1="16914" x2="32778" y2="41852"/>
                        <a14:foregroundMark x1="32778" y1="41852" x2="31736" y2="28272"/>
                        <a14:foregroundMark x1="31736" y1="28272" x2="25486" y2="58889"/>
                        <a14:foregroundMark x1="25486" y1="58889" x2="28611" y2="42099"/>
                        <a14:foregroundMark x1="28611" y1="42099" x2="28264" y2="30988"/>
                        <a14:foregroundMark x1="28264" y1="30988" x2="24792" y2="41235"/>
                        <a14:foregroundMark x1="24792" y1="41235" x2="27778" y2="53333"/>
                        <a14:foregroundMark x1="27778" y1="53333" x2="34653" y2="60123"/>
                        <a14:foregroundMark x1="34653" y1="60123" x2="42500" y2="59259"/>
                        <a14:foregroundMark x1="42500" y1="59259" x2="50347" y2="41111"/>
                        <a14:foregroundMark x1="59792" y1="18395" x2="67222" y2="43951"/>
                        <a14:foregroundMark x1="67222" y1="43951" x2="69306" y2="58519"/>
                        <a14:foregroundMark x1="69306" y1="58519" x2="69861" y2="39383"/>
                        <a14:foregroundMark x1="69861" y1="39383" x2="67847" y2="28395"/>
                        <a14:foregroundMark x1="67847" y1="28395" x2="73403" y2="52593"/>
                        <a14:foregroundMark x1="73403" y1="52593" x2="73403" y2="63704"/>
                        <a14:foregroundMark x1="73403" y1="63704" x2="60278" y2="90741"/>
                        <a14:foregroundMark x1="60278" y1="90741" x2="47292" y2="96543"/>
                        <a14:foregroundMark x1="47292" y1="96543" x2="40972" y2="94444"/>
                        <a14:foregroundMark x1="40972" y1="94444" x2="35208" y2="86173"/>
                        <a14:foregroundMark x1="35208" y1="86173" x2="29236" y2="59506"/>
                        <a14:foregroundMark x1="29236" y1="59506" x2="24931" y2="49877"/>
                        <a14:foregroundMark x1="24931" y1="49877" x2="22292" y2="59877"/>
                        <a14:foregroundMark x1="22292" y1="59877" x2="25972" y2="69259"/>
                        <a14:foregroundMark x1="25972" y1="69259" x2="28125" y2="70000"/>
                        <a14:foregroundMark x1="26181" y1="58025" x2="33056" y2="36543"/>
                        <a14:foregroundMark x1="33056" y1="36543" x2="34444" y2="25556"/>
                        <a14:foregroundMark x1="42778" y1="24568" x2="31736" y2="45062"/>
                        <a14:foregroundMark x1="36736" y1="21235" x2="45347" y2="5309"/>
                        <a14:foregroundMark x1="39653" y1="10123" x2="29306" y2="24198"/>
                        <a14:foregroundMark x1="29306" y1="24198" x2="25486" y2="33580"/>
                        <a14:foregroundMark x1="25486" y1="33580" x2="23819" y2="43951"/>
                        <a14:foregroundMark x1="51875" y1="4074" x2="67639" y2="25062"/>
                        <a14:foregroundMark x1="67639" y1="25062" x2="70347" y2="31975"/>
                        <a14:foregroundMark x1="71042" y1="27901" x2="74583" y2="38272"/>
                        <a14:foregroundMark x1="74583" y1="38272" x2="75972" y2="61975"/>
                        <a14:foregroundMark x1="75972" y1="61975" x2="70069" y2="82099"/>
                        <a14:foregroundMark x1="70069" y1="82099" x2="56389" y2="95432"/>
                        <a14:foregroundMark x1="54653" y1="98395" x2="54653" y2="98395"/>
                        <a14:foregroundMark x1="28611" y1="21235" x2="25833" y2="29506"/>
                        <a14:foregroundMark x1="58958" y1="9012" x2="69097" y2="24321"/>
                        <a14:foregroundMark x1="69097" y1="24321" x2="73194" y2="34444"/>
                        <a14:foregroundMark x1="73194" y1="34444" x2="74375" y2="57778"/>
                        <a14:foregroundMark x1="74375" y1="57778" x2="72292" y2="69012"/>
                        <a14:foregroundMark x1="72292" y1="69012" x2="63194" y2="90000"/>
                        <a14:foregroundMark x1="63194" y1="90000" x2="61528" y2="91358"/>
                        <a14:foregroundMark x1="62222" y1="93210" x2="60000" y2="94815"/>
                        <a14:foregroundMark x1="69306" y1="84691" x2="58750" y2="96049"/>
                        <a14:foregroundMark x1="68403" y1="87160" x2="59792" y2="96296"/>
                        <a14:foregroundMark x1="58125" y1="7407" x2="64306" y2="11605"/>
                        <a14:foregroundMark x1="64306" y1="11605" x2="69306" y2="18765"/>
                        <a14:foregroundMark x1="69306" y1="18765" x2="75000" y2="38519"/>
                        <a14:foregroundMark x1="75000" y1="38519" x2="75972" y2="51235"/>
                        <a14:foregroundMark x1="75972" y1="51235" x2="74792" y2="50988"/>
                        <a14:foregroundMark x1="74444" y1="35926" x2="77222" y2="58272"/>
                        <a14:foregroundMark x1="77222" y1="58272" x2="76389" y2="58642"/>
                        <a14:foregroundMark x1="70694" y1="22099" x2="72917" y2="29753"/>
                        <a14:foregroundMark x1="74097" y1="29136" x2="74792" y2="36790"/>
                        <a14:foregroundMark x1="74306" y1="31358" x2="77431" y2="43580"/>
                        <a14:foregroundMark x1="44306" y1="5926" x2="32292" y2="16667"/>
                        <a14:foregroundMark x1="32292" y1="16667" x2="25000" y2="32840"/>
                        <a14:foregroundMark x1="41042" y1="5926" x2="34931" y2="10247"/>
                        <a14:foregroundMark x1="34931" y1="10247" x2="28958" y2="21852"/>
                        <a14:foregroundMark x1="49097" y1="2469" x2="41875" y2="7407"/>
                        <a14:foregroundMark x1="69097" y1="18148" x2="71042" y2="20864"/>
                        <a14:foregroundMark x1="33264" y1="13580" x2="27847" y2="19383"/>
                        <a14:foregroundMark x1="27847" y1="19383" x2="23333" y2="40864"/>
                        <a14:foregroundMark x1="23333" y1="40864" x2="22569" y2="54321"/>
                        <a14:foregroundMark x1="25486" y1="24568" x2="22431" y2="48025"/>
                        <a14:foregroundMark x1="22431" y1="48025" x2="23056" y2="59012"/>
                        <a14:foregroundMark x1="23056" y1="59012" x2="27083" y2="73951"/>
                        <a14:foregroundMark x1="23472" y1="66914" x2="26528" y2="76420"/>
                        <a14:foregroundMark x1="28611" y1="17531" x2="32083" y2="12963"/>
                        <a14:foregroundMark x1="65833" y1="12963" x2="74792" y2="28395"/>
                        <a14:foregroundMark x1="74792" y1="28395" x2="75833" y2="31975"/>
                        <a14:foregroundMark x1="67222" y1="14444" x2="72222" y2="24568"/>
                        <a14:foregroundMark x1="68611" y1="15432" x2="72222" y2="23086"/>
                        <a14:foregroundMark x1="67778" y1="14198" x2="72778" y2="22469"/>
                        <a14:foregroundMark x1="76736" y1="62222" x2="71111" y2="82099"/>
                        <a14:foregroundMark x1="71111" y1="82099" x2="70000" y2="84074"/>
                        <a14:foregroundMark x1="76181" y1="45062" x2="76736" y2="57407"/>
                        <a14:foregroundMark x1="76875" y1="44815" x2="77222" y2="55556"/>
                        <a14:foregroundMark x1="77222" y1="46667" x2="77222" y2="55802"/>
                        <a14:foregroundMark x1="71181" y1="21481" x2="77917" y2="40494"/>
                        <a14:foregroundMark x1="77917" y1="40494" x2="77569" y2="43580"/>
                      </a14:backgroundRemoval>
                    </a14:imgEffect>
                  </a14:imgLayer>
                </a14:imgProps>
              </a:ext>
            </a:extLst>
          </a:blip>
          <a:srcRect l="21699" t="-312" r="21699" b="-312"/>
          <a:stretch/>
        </p:blipFill>
        <p:spPr>
          <a:xfrm>
            <a:off x="3947539" y="1825625"/>
            <a:ext cx="4351338" cy="43513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6277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091B8-1DD8-AE45-8743-46601B2A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人員, 運動制服, 播放器, 運動游戲 的圖片&#10;&#10;自動產生的描述">
            <a:extLst>
              <a:ext uri="{FF2B5EF4-FFF2-40B4-BE49-F238E27FC236}">
                <a16:creationId xmlns:a16="http://schemas.microsoft.com/office/drawing/2014/main" id="{345BC215-FBDF-3DC1-19F7-4311173E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06" y="2238375"/>
            <a:ext cx="3657600" cy="4254500"/>
          </a:xfrm>
        </p:spPr>
      </p:pic>
    </p:spTree>
    <p:extLst>
      <p:ext uri="{BB962C8B-B14F-4D97-AF65-F5344CB8AC3E}">
        <p14:creationId xmlns:p14="http://schemas.microsoft.com/office/powerpoint/2010/main" val="20115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091B8-1DD8-AE45-8743-46601B2A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11" name="內容版面配置區 10" descr="一張含有 人員, 運動游戲, 播放器, 運動制服 的圖片&#10;&#10;自動產生的描述">
            <a:extLst>
              <a:ext uri="{FF2B5EF4-FFF2-40B4-BE49-F238E27FC236}">
                <a16:creationId xmlns:a16="http://schemas.microsoft.com/office/drawing/2014/main" id="{DCDB4CC1-206C-1D97-47B2-B8F33C690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50" y="2813844"/>
            <a:ext cx="4229100" cy="2374900"/>
          </a:xfrm>
        </p:spPr>
      </p:pic>
    </p:spTree>
    <p:extLst>
      <p:ext uri="{BB962C8B-B14F-4D97-AF65-F5344CB8AC3E}">
        <p14:creationId xmlns:p14="http://schemas.microsoft.com/office/powerpoint/2010/main" val="195863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091B8-1DD8-AE45-8743-46601B2A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人員, 運動制服, 播放器, 運動游戲 的圖片&#10;&#10;自動產生的描述">
            <a:extLst>
              <a:ext uri="{FF2B5EF4-FFF2-40B4-BE49-F238E27FC236}">
                <a16:creationId xmlns:a16="http://schemas.microsoft.com/office/drawing/2014/main" id="{345BC215-FBDF-3DC1-19F7-4311173E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06" y="2238375"/>
            <a:ext cx="3657600" cy="4254500"/>
          </a:xfrm>
        </p:spPr>
      </p:pic>
    </p:spTree>
    <p:extLst>
      <p:ext uri="{BB962C8B-B14F-4D97-AF65-F5344CB8AC3E}">
        <p14:creationId xmlns:p14="http://schemas.microsoft.com/office/powerpoint/2010/main" val="295757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091B8-1DD8-AE45-8743-46601B2A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人員, 運動制服, 播放器, 運動游戲 的圖片&#10;&#10;自動產生的描述">
            <a:extLst>
              <a:ext uri="{FF2B5EF4-FFF2-40B4-BE49-F238E27FC236}">
                <a16:creationId xmlns:a16="http://schemas.microsoft.com/office/drawing/2014/main" id="{345BC215-FBDF-3DC1-19F7-4311173E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06" y="2238375"/>
            <a:ext cx="3657600" cy="4254500"/>
          </a:xfrm>
        </p:spPr>
      </p:pic>
    </p:spTree>
    <p:extLst>
      <p:ext uri="{BB962C8B-B14F-4D97-AF65-F5344CB8AC3E}">
        <p14:creationId xmlns:p14="http://schemas.microsoft.com/office/powerpoint/2010/main" val="318928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0</Words>
  <Application>Microsoft Macintosh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WAN-QI</dc:creator>
  <cp:lastModifiedBy>CHEN, WAN-QI</cp:lastModifiedBy>
  <cp:revision>2</cp:revision>
  <dcterms:created xsi:type="dcterms:W3CDTF">2023-12-03T04:54:40Z</dcterms:created>
  <dcterms:modified xsi:type="dcterms:W3CDTF">2023-12-03T23:04:44Z</dcterms:modified>
</cp:coreProperties>
</file>