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3"/>
  </p:notes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13"/>
  </p:normalViewPr>
  <p:slideViewPr>
    <p:cSldViewPr snapToGrid="0" snapToObjects="1">
      <p:cViewPr>
        <p:scale>
          <a:sx n="150" d="100"/>
          <a:sy n="150" d="100"/>
        </p:scale>
        <p:origin x="-3132" y="-2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BEBAF4-1402-4D1F-BB1A-31515641B53E}" type="doc">
      <dgm:prSet loTypeId="urn:microsoft.com/office/officeart/2008/layout/HorizontalMultiLevelHierarchy" loCatId="hierarchy" qsTypeId="urn:microsoft.com/office/officeart/2005/8/quickstyle/simple1" qsCatId="simple" csTypeId="urn:microsoft.com/office/officeart/2005/8/colors/accent6_4" csCatId="accent6" phldr="1"/>
      <dgm:spPr/>
      <dgm:t>
        <a:bodyPr/>
        <a:lstStyle/>
        <a:p>
          <a:endParaRPr lang="fr-FR"/>
        </a:p>
      </dgm:t>
    </dgm:pt>
    <dgm:pt modelId="{5137B75E-F2AA-4941-81BF-61759F0EC4EA}">
      <dgm:prSet phldrT="[Texte]"/>
      <dgm:spPr/>
      <dgm:t>
        <a:bodyPr/>
        <a:lstStyle/>
        <a:p>
          <a:r>
            <a:rPr lang="en-GB" noProof="0" dirty="0">
              <a:solidFill>
                <a:schemeClr val="tx1"/>
              </a:solidFill>
            </a:rPr>
            <a:t>Endzone Video</a:t>
          </a:r>
        </a:p>
      </dgm:t>
    </dgm:pt>
    <dgm:pt modelId="{FC52DAC7-39B9-4733-86ED-0C2CCA13EB25}" type="parTrans" cxnId="{CC10AABE-01D5-4187-AD39-E8AA764EC968}">
      <dgm:prSet/>
      <dgm:spPr/>
      <dgm:t>
        <a:bodyPr/>
        <a:lstStyle/>
        <a:p>
          <a:endParaRPr lang="fr-FR"/>
        </a:p>
      </dgm:t>
    </dgm:pt>
    <dgm:pt modelId="{66528436-3C09-4F42-92AF-642179D1694E}" type="sibTrans" cxnId="{CC10AABE-01D5-4187-AD39-E8AA764EC968}">
      <dgm:prSet/>
      <dgm:spPr/>
      <dgm:t>
        <a:bodyPr/>
        <a:lstStyle/>
        <a:p>
          <a:endParaRPr lang="fr-FR"/>
        </a:p>
      </dgm:t>
    </dgm:pt>
    <dgm:pt modelId="{218334C4-AD74-4C50-B3D5-80AFE9333F21}">
      <dgm:prSet phldrT="[Texte]"/>
      <dgm:spPr/>
      <dgm:t>
        <a:bodyPr/>
        <a:lstStyle/>
        <a:p>
          <a:r>
            <a:rPr lang="fr-FR" dirty="0">
              <a:solidFill>
                <a:schemeClr val="tx1"/>
              </a:solidFill>
            </a:rPr>
            <a:t>Player 1 Image</a:t>
          </a:r>
        </a:p>
      </dgm:t>
    </dgm:pt>
    <dgm:pt modelId="{1450E8A8-8A42-452B-8373-CE60BC81FF3B}" type="parTrans" cxnId="{ABA35CB5-D8E2-43A8-A8E9-DCD5496AF9D8}">
      <dgm:prSet/>
      <dgm:spPr/>
      <dgm:t>
        <a:bodyPr/>
        <a:lstStyle/>
        <a:p>
          <a:endParaRPr lang="fr-FR">
            <a:solidFill>
              <a:schemeClr val="tx1"/>
            </a:solidFill>
          </a:endParaRPr>
        </a:p>
      </dgm:t>
    </dgm:pt>
    <dgm:pt modelId="{E46671B7-D5CD-415B-8392-F7D57C119B17}" type="sibTrans" cxnId="{ABA35CB5-D8E2-43A8-A8E9-DCD5496AF9D8}">
      <dgm:prSet/>
      <dgm:spPr/>
      <dgm:t>
        <a:bodyPr/>
        <a:lstStyle/>
        <a:p>
          <a:endParaRPr lang="fr-FR"/>
        </a:p>
      </dgm:t>
    </dgm:pt>
    <dgm:pt modelId="{F3D9BB2F-6B95-4668-89A9-08F110AED439}">
      <dgm:prSet phldrT="[Texte]"/>
      <dgm:spPr/>
      <dgm:t>
        <a:bodyPr/>
        <a:lstStyle/>
        <a:p>
          <a:r>
            <a:rPr lang="fr-FR" dirty="0">
              <a:solidFill>
                <a:schemeClr val="tx1"/>
              </a:solidFill>
            </a:rPr>
            <a:t>Player 2 Image</a:t>
          </a:r>
        </a:p>
      </dgm:t>
    </dgm:pt>
    <dgm:pt modelId="{E0B0CEAB-D215-42B7-9478-608E83D61735}" type="parTrans" cxnId="{646ADA57-70DA-4139-8E58-5EAA140D6064}">
      <dgm:prSet/>
      <dgm:spPr/>
      <dgm:t>
        <a:bodyPr/>
        <a:lstStyle/>
        <a:p>
          <a:endParaRPr lang="fr-FR">
            <a:solidFill>
              <a:schemeClr val="tx1"/>
            </a:solidFill>
          </a:endParaRPr>
        </a:p>
      </dgm:t>
    </dgm:pt>
    <dgm:pt modelId="{4590A88E-F09C-4A69-8D7E-4113D6E16BF9}" type="sibTrans" cxnId="{646ADA57-70DA-4139-8E58-5EAA140D6064}">
      <dgm:prSet/>
      <dgm:spPr/>
      <dgm:t>
        <a:bodyPr/>
        <a:lstStyle/>
        <a:p>
          <a:endParaRPr lang="fr-FR"/>
        </a:p>
      </dgm:t>
    </dgm:pt>
    <dgm:pt modelId="{A345EA9E-14FE-4548-8C93-D12468710F54}">
      <dgm:prSet phldrT="[Texte]"/>
      <dgm:spPr/>
      <dgm:t>
        <a:bodyPr/>
        <a:lstStyle/>
        <a:p>
          <a:r>
            <a:rPr lang="en-GB" noProof="0" dirty="0" err="1">
              <a:solidFill>
                <a:schemeClr val="tx1"/>
              </a:solidFill>
            </a:rPr>
            <a:t>Sideline</a:t>
          </a:r>
          <a:r>
            <a:rPr lang="en-GB" noProof="0" dirty="0">
              <a:solidFill>
                <a:schemeClr val="tx1"/>
              </a:solidFill>
            </a:rPr>
            <a:t> Video</a:t>
          </a:r>
        </a:p>
      </dgm:t>
    </dgm:pt>
    <dgm:pt modelId="{641318C6-EEDC-41F7-B7B8-3B1FF4C7070F}" type="parTrans" cxnId="{E401F915-F38C-445F-BFED-7A9C81DAFF91}">
      <dgm:prSet/>
      <dgm:spPr/>
      <dgm:t>
        <a:bodyPr/>
        <a:lstStyle/>
        <a:p>
          <a:endParaRPr lang="fr-FR"/>
        </a:p>
      </dgm:t>
    </dgm:pt>
    <dgm:pt modelId="{985BC7D4-A518-4F9F-B579-B7449A3AA140}" type="sibTrans" cxnId="{E401F915-F38C-445F-BFED-7A9C81DAFF91}">
      <dgm:prSet/>
      <dgm:spPr/>
      <dgm:t>
        <a:bodyPr/>
        <a:lstStyle/>
        <a:p>
          <a:endParaRPr lang="fr-FR"/>
        </a:p>
      </dgm:t>
    </dgm:pt>
    <dgm:pt modelId="{7F87C02C-DDA5-45D9-97AC-5F7D8B5FDB01}">
      <dgm:prSet phldrT="[Texte]"/>
      <dgm:spPr/>
      <dgm:t>
        <a:bodyPr/>
        <a:lstStyle/>
        <a:p>
          <a:r>
            <a:rPr lang="fr-FR" dirty="0">
              <a:solidFill>
                <a:schemeClr val="tx1"/>
              </a:solidFill>
            </a:rPr>
            <a:t>Player 1 Image</a:t>
          </a:r>
        </a:p>
      </dgm:t>
    </dgm:pt>
    <dgm:pt modelId="{2D8616A7-9ED5-498D-8B50-7708E97B66EC}" type="parTrans" cxnId="{5679724B-214D-49DF-8EEF-23AAF5AFB407}">
      <dgm:prSet/>
      <dgm:spPr/>
      <dgm:t>
        <a:bodyPr/>
        <a:lstStyle/>
        <a:p>
          <a:endParaRPr lang="fr-FR">
            <a:solidFill>
              <a:schemeClr val="tx1"/>
            </a:solidFill>
          </a:endParaRPr>
        </a:p>
      </dgm:t>
    </dgm:pt>
    <dgm:pt modelId="{457AB8B6-DBCE-4552-A431-978AA8933179}" type="sibTrans" cxnId="{5679724B-214D-49DF-8EEF-23AAF5AFB407}">
      <dgm:prSet/>
      <dgm:spPr/>
      <dgm:t>
        <a:bodyPr/>
        <a:lstStyle/>
        <a:p>
          <a:endParaRPr lang="fr-FR"/>
        </a:p>
      </dgm:t>
    </dgm:pt>
    <dgm:pt modelId="{499D672F-A766-4F09-87E0-46C7A4B5D296}">
      <dgm:prSet phldrT="[Texte]"/>
      <dgm:spPr/>
      <dgm:t>
        <a:bodyPr/>
        <a:lstStyle/>
        <a:p>
          <a:r>
            <a:rPr lang="fr-FR" dirty="0">
              <a:solidFill>
                <a:schemeClr val="tx1"/>
              </a:solidFill>
            </a:rPr>
            <a:t>Player 2 Image</a:t>
          </a:r>
        </a:p>
      </dgm:t>
    </dgm:pt>
    <dgm:pt modelId="{5C22D50F-764D-49D3-9584-3969D2A28EFD}" type="parTrans" cxnId="{3AFB46AA-F8AC-4183-A2A5-A6A6FA247BE0}">
      <dgm:prSet/>
      <dgm:spPr/>
      <dgm:t>
        <a:bodyPr/>
        <a:lstStyle/>
        <a:p>
          <a:endParaRPr lang="fr-FR">
            <a:solidFill>
              <a:schemeClr val="tx1"/>
            </a:solidFill>
          </a:endParaRPr>
        </a:p>
      </dgm:t>
    </dgm:pt>
    <dgm:pt modelId="{22A3D3E7-97FB-4BFD-85F5-6B3974E07975}" type="sibTrans" cxnId="{3AFB46AA-F8AC-4183-A2A5-A6A6FA247BE0}">
      <dgm:prSet/>
      <dgm:spPr/>
      <dgm:t>
        <a:bodyPr/>
        <a:lstStyle/>
        <a:p>
          <a:endParaRPr lang="fr-FR"/>
        </a:p>
      </dgm:t>
    </dgm:pt>
    <dgm:pt modelId="{DFA8761C-EC78-4624-BA07-384CDE95862D}">
      <dgm:prSet phldrT="[Texte]"/>
      <dgm:spPr/>
      <dgm:t>
        <a:bodyPr/>
        <a:lstStyle/>
        <a:p>
          <a:r>
            <a:rPr lang="fr-FR" dirty="0">
              <a:solidFill>
                <a:schemeClr val="tx1"/>
              </a:solidFill>
            </a:rPr>
            <a:t>ResNet50</a:t>
          </a:r>
        </a:p>
      </dgm:t>
    </dgm:pt>
    <dgm:pt modelId="{5870D1F2-E4D6-43C6-94C2-14D5F8C6DE77}" type="parTrans" cxnId="{AAD32A47-02D2-46FE-BEE7-D34AAEDD6158}">
      <dgm:prSet/>
      <dgm:spPr/>
      <dgm:t>
        <a:bodyPr/>
        <a:lstStyle/>
        <a:p>
          <a:endParaRPr lang="fr-FR">
            <a:solidFill>
              <a:schemeClr val="tx1"/>
            </a:solidFill>
          </a:endParaRPr>
        </a:p>
      </dgm:t>
    </dgm:pt>
    <dgm:pt modelId="{A7CC0A0F-9323-4863-A07D-99D1E0220667}" type="sibTrans" cxnId="{AAD32A47-02D2-46FE-BEE7-D34AAEDD6158}">
      <dgm:prSet/>
      <dgm:spPr/>
      <dgm:t>
        <a:bodyPr/>
        <a:lstStyle/>
        <a:p>
          <a:endParaRPr lang="fr-FR"/>
        </a:p>
      </dgm:t>
    </dgm:pt>
    <dgm:pt modelId="{05C6CA55-EF2C-43AD-A378-7BC45CA75269}">
      <dgm:prSet phldrT="[Texte]"/>
      <dgm:spPr/>
      <dgm:t>
        <a:bodyPr/>
        <a:lstStyle/>
        <a:p>
          <a:r>
            <a:rPr lang="fr-FR" dirty="0">
              <a:solidFill>
                <a:schemeClr val="tx1"/>
              </a:solidFill>
            </a:rPr>
            <a:t>ResNet50</a:t>
          </a:r>
        </a:p>
      </dgm:t>
    </dgm:pt>
    <dgm:pt modelId="{6C6D7B74-8866-4C7C-8A16-CD37C487160F}" type="parTrans" cxnId="{02D84411-1132-4DA1-9473-72CFB11F11A3}">
      <dgm:prSet/>
      <dgm:spPr/>
      <dgm:t>
        <a:bodyPr/>
        <a:lstStyle/>
        <a:p>
          <a:endParaRPr lang="fr-FR">
            <a:solidFill>
              <a:schemeClr val="tx1"/>
            </a:solidFill>
          </a:endParaRPr>
        </a:p>
      </dgm:t>
    </dgm:pt>
    <dgm:pt modelId="{BBEF6414-C95D-4A10-9DF2-1A8475590707}" type="sibTrans" cxnId="{02D84411-1132-4DA1-9473-72CFB11F11A3}">
      <dgm:prSet/>
      <dgm:spPr/>
      <dgm:t>
        <a:bodyPr/>
        <a:lstStyle/>
        <a:p>
          <a:endParaRPr lang="fr-FR"/>
        </a:p>
      </dgm:t>
    </dgm:pt>
    <dgm:pt modelId="{F3F60C30-2DD1-4E48-9D8D-5DC352007E88}">
      <dgm:prSet phldrT="[Texte]"/>
      <dgm:spPr/>
      <dgm:t>
        <a:bodyPr/>
        <a:lstStyle/>
        <a:p>
          <a:r>
            <a:rPr lang="fr-FR" dirty="0">
              <a:solidFill>
                <a:schemeClr val="tx1"/>
              </a:solidFill>
            </a:rPr>
            <a:t>ResNet50</a:t>
          </a:r>
        </a:p>
      </dgm:t>
    </dgm:pt>
    <dgm:pt modelId="{C5AFA84F-E1AD-4A45-AFD1-33D5362E2B8D}" type="parTrans" cxnId="{23616E94-C391-43DD-A639-AC80C6C05F43}">
      <dgm:prSet/>
      <dgm:spPr/>
      <dgm:t>
        <a:bodyPr/>
        <a:lstStyle/>
        <a:p>
          <a:endParaRPr lang="fr-FR">
            <a:solidFill>
              <a:schemeClr val="tx1"/>
            </a:solidFill>
          </a:endParaRPr>
        </a:p>
      </dgm:t>
    </dgm:pt>
    <dgm:pt modelId="{1DAC3A85-AD7B-4D47-AC76-767074C52C98}" type="sibTrans" cxnId="{23616E94-C391-43DD-A639-AC80C6C05F43}">
      <dgm:prSet/>
      <dgm:spPr/>
      <dgm:t>
        <a:bodyPr/>
        <a:lstStyle/>
        <a:p>
          <a:endParaRPr lang="fr-FR"/>
        </a:p>
      </dgm:t>
    </dgm:pt>
    <dgm:pt modelId="{472F1971-F55A-4418-B49A-E39A62CBA0C1}">
      <dgm:prSet phldrT="[Texte]"/>
      <dgm:spPr/>
      <dgm:t>
        <a:bodyPr/>
        <a:lstStyle/>
        <a:p>
          <a:r>
            <a:rPr lang="fr-FR" dirty="0">
              <a:solidFill>
                <a:schemeClr val="tx1"/>
              </a:solidFill>
            </a:rPr>
            <a:t>ResNet50</a:t>
          </a:r>
        </a:p>
      </dgm:t>
    </dgm:pt>
    <dgm:pt modelId="{DE8D5261-36CC-4112-A874-3721AD0571D9}" type="parTrans" cxnId="{C5E794D2-9D91-48DE-9BCA-4B5CFA824F41}">
      <dgm:prSet/>
      <dgm:spPr/>
      <dgm:t>
        <a:bodyPr/>
        <a:lstStyle/>
        <a:p>
          <a:endParaRPr lang="fr-FR">
            <a:solidFill>
              <a:schemeClr val="tx1"/>
            </a:solidFill>
          </a:endParaRPr>
        </a:p>
      </dgm:t>
    </dgm:pt>
    <dgm:pt modelId="{291D189A-6F02-46F5-A14E-1C68001D5816}" type="sibTrans" cxnId="{C5E794D2-9D91-48DE-9BCA-4B5CFA824F41}">
      <dgm:prSet/>
      <dgm:spPr/>
      <dgm:t>
        <a:bodyPr/>
        <a:lstStyle/>
        <a:p>
          <a:endParaRPr lang="fr-FR"/>
        </a:p>
      </dgm:t>
    </dgm:pt>
    <dgm:pt modelId="{F12E1026-B064-4B21-A2B4-3EF52BA554F4}">
      <dgm:prSet phldrT="[Texte]"/>
      <dgm:spPr/>
      <dgm:t>
        <a:bodyPr/>
        <a:lstStyle/>
        <a:p>
          <a:r>
            <a:rPr lang="fr-FR" dirty="0" err="1">
              <a:solidFill>
                <a:schemeClr val="tx1"/>
              </a:solidFill>
            </a:rPr>
            <a:t>Flatten</a:t>
          </a:r>
          <a:endParaRPr lang="fr-FR" dirty="0">
            <a:solidFill>
              <a:schemeClr val="tx1"/>
            </a:solidFill>
          </a:endParaRPr>
        </a:p>
      </dgm:t>
    </dgm:pt>
    <dgm:pt modelId="{66D70CF7-7D2A-425B-80BF-29A4A4AB6A4A}" type="parTrans" cxnId="{E71E0FC1-7388-482D-A9D4-FE0D70893CC6}">
      <dgm:prSet/>
      <dgm:spPr/>
      <dgm:t>
        <a:bodyPr/>
        <a:lstStyle/>
        <a:p>
          <a:endParaRPr lang="fr-FR">
            <a:solidFill>
              <a:schemeClr val="tx1"/>
            </a:solidFill>
          </a:endParaRPr>
        </a:p>
      </dgm:t>
    </dgm:pt>
    <dgm:pt modelId="{C7F8EA8C-FAFC-4574-88B0-D98944B7B9F8}" type="sibTrans" cxnId="{E71E0FC1-7388-482D-A9D4-FE0D70893CC6}">
      <dgm:prSet/>
      <dgm:spPr/>
      <dgm:t>
        <a:bodyPr/>
        <a:lstStyle/>
        <a:p>
          <a:endParaRPr lang="fr-FR"/>
        </a:p>
      </dgm:t>
    </dgm:pt>
    <dgm:pt modelId="{46479A93-8CAD-459C-87CF-82314570AF0A}">
      <dgm:prSet phldrT="[Texte]"/>
      <dgm:spPr/>
      <dgm:t>
        <a:bodyPr/>
        <a:lstStyle/>
        <a:p>
          <a:r>
            <a:rPr lang="fr-FR" dirty="0" err="1">
              <a:solidFill>
                <a:schemeClr val="tx1"/>
              </a:solidFill>
            </a:rPr>
            <a:t>Flatten</a:t>
          </a:r>
          <a:endParaRPr lang="fr-FR" dirty="0">
            <a:solidFill>
              <a:schemeClr val="tx1"/>
            </a:solidFill>
          </a:endParaRPr>
        </a:p>
      </dgm:t>
    </dgm:pt>
    <dgm:pt modelId="{31482651-9487-4C2A-91FE-8C88B5A6DC85}" type="parTrans" cxnId="{13224591-D471-4AB9-BAB4-F3D71FD03CEA}">
      <dgm:prSet/>
      <dgm:spPr/>
      <dgm:t>
        <a:bodyPr/>
        <a:lstStyle/>
        <a:p>
          <a:endParaRPr lang="fr-FR">
            <a:solidFill>
              <a:schemeClr val="tx1"/>
            </a:solidFill>
          </a:endParaRPr>
        </a:p>
      </dgm:t>
    </dgm:pt>
    <dgm:pt modelId="{1CB86C12-8D4D-4BF0-B643-A1CE90FE271D}" type="sibTrans" cxnId="{13224591-D471-4AB9-BAB4-F3D71FD03CEA}">
      <dgm:prSet/>
      <dgm:spPr/>
      <dgm:t>
        <a:bodyPr/>
        <a:lstStyle/>
        <a:p>
          <a:endParaRPr lang="fr-FR"/>
        </a:p>
      </dgm:t>
    </dgm:pt>
    <dgm:pt modelId="{D83B78F2-7B54-4EF5-AA87-986096ABC5BC}">
      <dgm:prSet phldrT="[Texte]"/>
      <dgm:spPr/>
      <dgm:t>
        <a:bodyPr/>
        <a:lstStyle/>
        <a:p>
          <a:r>
            <a:rPr lang="fr-FR" dirty="0" err="1">
              <a:solidFill>
                <a:schemeClr val="tx1"/>
              </a:solidFill>
            </a:rPr>
            <a:t>Flatten</a:t>
          </a:r>
          <a:endParaRPr lang="fr-FR" dirty="0">
            <a:solidFill>
              <a:schemeClr val="tx1"/>
            </a:solidFill>
          </a:endParaRPr>
        </a:p>
      </dgm:t>
    </dgm:pt>
    <dgm:pt modelId="{6A75CCCA-73E1-4FE7-9AA6-D2F7EB32A62E}" type="parTrans" cxnId="{78FF8C64-E78B-41F7-85F0-E53C3D1766A3}">
      <dgm:prSet/>
      <dgm:spPr/>
      <dgm:t>
        <a:bodyPr/>
        <a:lstStyle/>
        <a:p>
          <a:endParaRPr lang="fr-FR">
            <a:solidFill>
              <a:schemeClr val="tx1"/>
            </a:solidFill>
          </a:endParaRPr>
        </a:p>
      </dgm:t>
    </dgm:pt>
    <dgm:pt modelId="{CB6B0B13-AB14-48C8-8FD6-4336AF746375}" type="sibTrans" cxnId="{78FF8C64-E78B-41F7-85F0-E53C3D1766A3}">
      <dgm:prSet/>
      <dgm:spPr/>
      <dgm:t>
        <a:bodyPr/>
        <a:lstStyle/>
        <a:p>
          <a:endParaRPr lang="fr-FR"/>
        </a:p>
      </dgm:t>
    </dgm:pt>
    <dgm:pt modelId="{9B8B2AF8-7AC9-42ED-813F-6354116D2649}">
      <dgm:prSet phldrT="[Texte]"/>
      <dgm:spPr/>
      <dgm:t>
        <a:bodyPr/>
        <a:lstStyle/>
        <a:p>
          <a:r>
            <a:rPr lang="fr-FR" dirty="0" err="1">
              <a:solidFill>
                <a:schemeClr val="tx1"/>
              </a:solidFill>
            </a:rPr>
            <a:t>Flatten</a:t>
          </a:r>
          <a:endParaRPr lang="fr-FR" dirty="0">
            <a:solidFill>
              <a:schemeClr val="tx1"/>
            </a:solidFill>
          </a:endParaRPr>
        </a:p>
      </dgm:t>
    </dgm:pt>
    <dgm:pt modelId="{67569059-D275-4F60-8765-E56F06B70975}" type="parTrans" cxnId="{4ECC15A8-94D5-45EB-AB11-F3C060998DA3}">
      <dgm:prSet/>
      <dgm:spPr/>
      <dgm:t>
        <a:bodyPr/>
        <a:lstStyle/>
        <a:p>
          <a:endParaRPr lang="fr-FR">
            <a:solidFill>
              <a:schemeClr val="tx1"/>
            </a:solidFill>
          </a:endParaRPr>
        </a:p>
      </dgm:t>
    </dgm:pt>
    <dgm:pt modelId="{56767349-9122-4CC2-9A37-AC2C337F388A}" type="sibTrans" cxnId="{4ECC15A8-94D5-45EB-AB11-F3C060998DA3}">
      <dgm:prSet/>
      <dgm:spPr/>
      <dgm:t>
        <a:bodyPr/>
        <a:lstStyle/>
        <a:p>
          <a:endParaRPr lang="fr-FR"/>
        </a:p>
      </dgm:t>
    </dgm:pt>
    <dgm:pt modelId="{210216BD-9640-44DD-B186-4D1AC83A02E0}">
      <dgm:prSet phldrT="[Texte]"/>
      <dgm:spPr/>
      <dgm:t>
        <a:bodyPr/>
        <a:lstStyle/>
        <a:p>
          <a:r>
            <a:rPr lang="fr-FR" dirty="0">
              <a:solidFill>
                <a:schemeClr val="tx1"/>
              </a:solidFill>
            </a:rPr>
            <a:t>Merge</a:t>
          </a:r>
        </a:p>
      </dgm:t>
    </dgm:pt>
    <dgm:pt modelId="{97F59F29-06A7-42D4-B33C-3FB90C33A3F0}" type="parTrans" cxnId="{A2BD38C5-D1CE-49E6-83F6-A2A40BDBD241}">
      <dgm:prSet/>
      <dgm:spPr/>
      <dgm:t>
        <a:bodyPr/>
        <a:lstStyle/>
        <a:p>
          <a:endParaRPr lang="fr-FR">
            <a:solidFill>
              <a:schemeClr val="tx1"/>
            </a:solidFill>
          </a:endParaRPr>
        </a:p>
      </dgm:t>
    </dgm:pt>
    <dgm:pt modelId="{9D7577BA-2C39-40E6-B323-24FC9EE0FE0E}" type="sibTrans" cxnId="{A2BD38C5-D1CE-49E6-83F6-A2A40BDBD241}">
      <dgm:prSet/>
      <dgm:spPr/>
      <dgm:t>
        <a:bodyPr/>
        <a:lstStyle/>
        <a:p>
          <a:endParaRPr lang="fr-FR"/>
        </a:p>
      </dgm:t>
    </dgm:pt>
    <dgm:pt modelId="{BB13C7C0-5BEA-41CD-8132-9E8FECAC1E2E}">
      <dgm:prSet phldrT="[Texte]"/>
      <dgm:spPr/>
      <dgm:t>
        <a:bodyPr/>
        <a:lstStyle/>
        <a:p>
          <a:r>
            <a:rPr lang="fr-FR" dirty="0">
              <a:solidFill>
                <a:schemeClr val="tx1"/>
              </a:solidFill>
            </a:rPr>
            <a:t>Merge</a:t>
          </a:r>
        </a:p>
      </dgm:t>
    </dgm:pt>
    <dgm:pt modelId="{6EAC5458-D643-4848-B47D-A3A6F27E3478}" type="parTrans" cxnId="{C98CBBE1-94F1-4871-8DD9-6B4F72239252}">
      <dgm:prSet/>
      <dgm:spPr/>
      <dgm:t>
        <a:bodyPr/>
        <a:lstStyle/>
        <a:p>
          <a:endParaRPr lang="fr-FR">
            <a:solidFill>
              <a:schemeClr val="tx1"/>
            </a:solidFill>
          </a:endParaRPr>
        </a:p>
      </dgm:t>
    </dgm:pt>
    <dgm:pt modelId="{A1D0E889-FC84-4714-B30A-F8979E4069AC}" type="sibTrans" cxnId="{C98CBBE1-94F1-4871-8DD9-6B4F72239252}">
      <dgm:prSet/>
      <dgm:spPr/>
      <dgm:t>
        <a:bodyPr/>
        <a:lstStyle/>
        <a:p>
          <a:endParaRPr lang="fr-FR"/>
        </a:p>
      </dgm:t>
    </dgm:pt>
    <dgm:pt modelId="{B58F762E-52E9-46E5-91AD-1E472F7EBFDE}">
      <dgm:prSet phldrT="[Texte]"/>
      <dgm:spPr/>
      <dgm:t>
        <a:bodyPr/>
        <a:lstStyle/>
        <a:p>
          <a:r>
            <a:rPr lang="fr-FR" dirty="0">
              <a:solidFill>
                <a:schemeClr val="tx1"/>
              </a:solidFill>
            </a:rPr>
            <a:t>Merge</a:t>
          </a:r>
        </a:p>
      </dgm:t>
    </dgm:pt>
    <dgm:pt modelId="{84A0D81F-C1A9-4629-A0DC-C4334DC2D9E2}" type="parTrans" cxnId="{7E39B5F8-85D3-4A48-AA7F-C9909C5EEBF6}">
      <dgm:prSet/>
      <dgm:spPr/>
      <dgm:t>
        <a:bodyPr/>
        <a:lstStyle/>
        <a:p>
          <a:endParaRPr lang="fr-FR">
            <a:solidFill>
              <a:schemeClr val="tx1"/>
            </a:solidFill>
          </a:endParaRPr>
        </a:p>
      </dgm:t>
    </dgm:pt>
    <dgm:pt modelId="{B82A8BAF-ADCF-46DD-AF5E-4C98A1500D6E}" type="sibTrans" cxnId="{7E39B5F8-85D3-4A48-AA7F-C9909C5EEBF6}">
      <dgm:prSet/>
      <dgm:spPr/>
      <dgm:t>
        <a:bodyPr/>
        <a:lstStyle/>
        <a:p>
          <a:endParaRPr lang="fr-FR"/>
        </a:p>
      </dgm:t>
    </dgm:pt>
    <dgm:pt modelId="{110F2854-286C-402A-9A4D-436FD5FFE232}">
      <dgm:prSet phldrT="[Texte]"/>
      <dgm:spPr/>
      <dgm:t>
        <a:bodyPr/>
        <a:lstStyle/>
        <a:p>
          <a:r>
            <a:rPr lang="fr-FR" dirty="0">
              <a:solidFill>
                <a:schemeClr val="tx1"/>
              </a:solidFill>
            </a:rPr>
            <a:t>Merge</a:t>
          </a:r>
        </a:p>
      </dgm:t>
    </dgm:pt>
    <dgm:pt modelId="{065B5C39-8D61-4713-97A5-AC69B22F6564}" type="parTrans" cxnId="{C8E55DFE-66DF-4D24-A752-6B70B674E4A0}">
      <dgm:prSet/>
      <dgm:spPr/>
      <dgm:t>
        <a:bodyPr/>
        <a:lstStyle/>
        <a:p>
          <a:endParaRPr lang="fr-FR">
            <a:solidFill>
              <a:schemeClr val="tx1"/>
            </a:solidFill>
          </a:endParaRPr>
        </a:p>
      </dgm:t>
    </dgm:pt>
    <dgm:pt modelId="{1B87FC38-5DFD-45B2-BAE8-342D0A656D9C}" type="sibTrans" cxnId="{C8E55DFE-66DF-4D24-A752-6B70B674E4A0}">
      <dgm:prSet/>
      <dgm:spPr/>
      <dgm:t>
        <a:bodyPr/>
        <a:lstStyle/>
        <a:p>
          <a:endParaRPr lang="fr-FR"/>
        </a:p>
      </dgm:t>
    </dgm:pt>
    <dgm:pt modelId="{D5B29D26-ECC8-475F-87DC-168A9DAA69FB}">
      <dgm:prSet phldrT="[Texte]"/>
      <dgm:spPr/>
      <dgm:t>
        <a:bodyPr/>
        <a:lstStyle/>
        <a:p>
          <a:r>
            <a:rPr lang="fr-FR" dirty="0">
              <a:solidFill>
                <a:schemeClr val="tx1"/>
              </a:solidFill>
            </a:rPr>
            <a:t>Dense(512, </a:t>
          </a:r>
          <a:r>
            <a:rPr lang="fr-FR" dirty="0" err="1">
              <a:solidFill>
                <a:schemeClr val="tx1"/>
              </a:solidFill>
            </a:rPr>
            <a:t>ReLU</a:t>
          </a:r>
          <a:r>
            <a:rPr lang="fr-FR" dirty="0">
              <a:solidFill>
                <a:schemeClr val="tx1"/>
              </a:solidFill>
            </a:rPr>
            <a:t>)</a:t>
          </a:r>
        </a:p>
        <a:p>
          <a:r>
            <a:rPr lang="fr-FR" dirty="0">
              <a:solidFill>
                <a:schemeClr val="tx1"/>
              </a:solidFill>
            </a:rPr>
            <a:t>Dropout(0.5)</a:t>
          </a:r>
        </a:p>
      </dgm:t>
    </dgm:pt>
    <dgm:pt modelId="{8A52C00D-D3CB-4DFF-B5F6-B8C6F65C426A}" type="parTrans" cxnId="{FE942765-8AC0-45E8-8F36-798FDFCB7CB7}">
      <dgm:prSet/>
      <dgm:spPr/>
      <dgm:t>
        <a:bodyPr/>
        <a:lstStyle/>
        <a:p>
          <a:endParaRPr lang="fr-FR">
            <a:solidFill>
              <a:schemeClr val="tx1"/>
            </a:solidFill>
          </a:endParaRPr>
        </a:p>
      </dgm:t>
    </dgm:pt>
    <dgm:pt modelId="{CD5E4431-6A20-48FC-A1FE-3442AEC0502D}" type="sibTrans" cxnId="{FE942765-8AC0-45E8-8F36-798FDFCB7CB7}">
      <dgm:prSet/>
      <dgm:spPr/>
      <dgm:t>
        <a:bodyPr/>
        <a:lstStyle/>
        <a:p>
          <a:endParaRPr lang="fr-FR"/>
        </a:p>
      </dgm:t>
    </dgm:pt>
    <dgm:pt modelId="{94C9506D-64AD-4796-9E48-131FF09A10C5}">
      <dgm:prSet phldrT="[Texte]"/>
      <dgm:spPr/>
      <dgm:t>
        <a:bodyPr/>
        <a:lstStyle/>
        <a:p>
          <a:r>
            <a:rPr lang="fr-FR" dirty="0">
              <a:solidFill>
                <a:schemeClr val="tx1"/>
              </a:solidFill>
            </a:rPr>
            <a:t>Dense(512, </a:t>
          </a:r>
          <a:r>
            <a:rPr lang="fr-FR" dirty="0" err="1">
              <a:solidFill>
                <a:schemeClr val="tx1"/>
              </a:solidFill>
            </a:rPr>
            <a:t>ReLU</a:t>
          </a:r>
          <a:r>
            <a:rPr lang="fr-FR" dirty="0">
              <a:solidFill>
                <a:schemeClr val="tx1"/>
              </a:solidFill>
            </a:rPr>
            <a:t>)</a:t>
          </a:r>
        </a:p>
        <a:p>
          <a:r>
            <a:rPr lang="fr-FR" dirty="0">
              <a:solidFill>
                <a:schemeClr val="tx1"/>
              </a:solidFill>
            </a:rPr>
            <a:t>Dropout(0.5)</a:t>
          </a:r>
        </a:p>
      </dgm:t>
    </dgm:pt>
    <dgm:pt modelId="{FF37B310-F6A2-4327-8759-096B2F6AA7F5}" type="parTrans" cxnId="{4D9A6276-49FB-48AC-B60A-D34CB12E0DC3}">
      <dgm:prSet/>
      <dgm:spPr/>
      <dgm:t>
        <a:bodyPr/>
        <a:lstStyle/>
        <a:p>
          <a:endParaRPr lang="fr-FR">
            <a:solidFill>
              <a:schemeClr val="tx1"/>
            </a:solidFill>
          </a:endParaRPr>
        </a:p>
      </dgm:t>
    </dgm:pt>
    <dgm:pt modelId="{4BF1D047-20C2-45DE-A9FB-59BE148E5225}" type="sibTrans" cxnId="{4D9A6276-49FB-48AC-B60A-D34CB12E0DC3}">
      <dgm:prSet/>
      <dgm:spPr/>
      <dgm:t>
        <a:bodyPr/>
        <a:lstStyle/>
        <a:p>
          <a:endParaRPr lang="fr-FR"/>
        </a:p>
      </dgm:t>
    </dgm:pt>
    <dgm:pt modelId="{4CE8BB21-8BAE-4080-AC9B-CB137EEA1452}">
      <dgm:prSet phldrT="[Texte]"/>
      <dgm:spPr/>
      <dgm:t>
        <a:bodyPr/>
        <a:lstStyle/>
        <a:p>
          <a:r>
            <a:rPr lang="fr-FR" dirty="0">
              <a:solidFill>
                <a:schemeClr val="tx1"/>
              </a:solidFill>
            </a:rPr>
            <a:t>Merge</a:t>
          </a:r>
        </a:p>
      </dgm:t>
    </dgm:pt>
    <dgm:pt modelId="{3C06693D-B2FA-4787-84D5-CFC16B161472}" type="parTrans" cxnId="{CF5275AC-A8F9-4472-8B81-0FDB47E3C9C7}">
      <dgm:prSet/>
      <dgm:spPr/>
      <dgm:t>
        <a:bodyPr/>
        <a:lstStyle/>
        <a:p>
          <a:endParaRPr lang="fr-FR">
            <a:solidFill>
              <a:schemeClr val="tx1"/>
            </a:solidFill>
          </a:endParaRPr>
        </a:p>
      </dgm:t>
    </dgm:pt>
    <dgm:pt modelId="{96329E0A-BDE3-4C41-AE5C-743B2EF2EAB9}" type="sibTrans" cxnId="{CF5275AC-A8F9-4472-8B81-0FDB47E3C9C7}">
      <dgm:prSet/>
      <dgm:spPr/>
      <dgm:t>
        <a:bodyPr/>
        <a:lstStyle/>
        <a:p>
          <a:endParaRPr lang="fr-FR"/>
        </a:p>
      </dgm:t>
    </dgm:pt>
    <dgm:pt modelId="{953544D6-9662-46C8-8BED-6CE339A4C991}">
      <dgm:prSet phldrT="[Texte]"/>
      <dgm:spPr/>
      <dgm:t>
        <a:bodyPr/>
        <a:lstStyle/>
        <a:p>
          <a:r>
            <a:rPr lang="fr-FR" dirty="0">
              <a:solidFill>
                <a:schemeClr val="tx1"/>
              </a:solidFill>
            </a:rPr>
            <a:t>Merge</a:t>
          </a:r>
        </a:p>
      </dgm:t>
    </dgm:pt>
    <dgm:pt modelId="{549FF6AC-7FB6-4F2C-8450-AE2F1EE1F4C5}" type="parTrans" cxnId="{657601E2-06C7-4D42-BD89-9F0E092B3FCB}">
      <dgm:prSet/>
      <dgm:spPr/>
      <dgm:t>
        <a:bodyPr/>
        <a:lstStyle/>
        <a:p>
          <a:endParaRPr lang="fr-FR">
            <a:solidFill>
              <a:schemeClr val="tx1"/>
            </a:solidFill>
          </a:endParaRPr>
        </a:p>
      </dgm:t>
    </dgm:pt>
    <dgm:pt modelId="{6443C48E-1399-4BC6-8252-FE0954BEC49C}" type="sibTrans" cxnId="{657601E2-06C7-4D42-BD89-9F0E092B3FCB}">
      <dgm:prSet/>
      <dgm:spPr/>
      <dgm:t>
        <a:bodyPr/>
        <a:lstStyle/>
        <a:p>
          <a:endParaRPr lang="fr-FR"/>
        </a:p>
      </dgm:t>
    </dgm:pt>
    <dgm:pt modelId="{7091C373-166B-480D-9899-F779C84606BF}">
      <dgm:prSet phldrT="[Texte]"/>
      <dgm:spPr/>
      <dgm:t>
        <a:bodyPr/>
        <a:lstStyle/>
        <a:p>
          <a:r>
            <a:rPr lang="fr-FR" dirty="0">
              <a:solidFill>
                <a:schemeClr val="tx1"/>
              </a:solidFill>
            </a:rPr>
            <a:t>Dense(512, </a:t>
          </a:r>
          <a:r>
            <a:rPr lang="fr-FR" dirty="0" err="1">
              <a:solidFill>
                <a:schemeClr val="tx1"/>
              </a:solidFill>
            </a:rPr>
            <a:t>ReLU</a:t>
          </a:r>
          <a:r>
            <a:rPr lang="fr-FR" dirty="0">
              <a:solidFill>
                <a:schemeClr val="tx1"/>
              </a:solidFill>
            </a:rPr>
            <a:t>)</a:t>
          </a:r>
        </a:p>
        <a:p>
          <a:r>
            <a:rPr lang="fr-FR" dirty="0">
              <a:solidFill>
                <a:schemeClr val="tx1"/>
              </a:solidFill>
            </a:rPr>
            <a:t>Dropout(0.2)</a:t>
          </a:r>
        </a:p>
      </dgm:t>
    </dgm:pt>
    <dgm:pt modelId="{14DA9AEC-CE47-4C81-BEF6-DB28DD53DF38}" type="parTrans" cxnId="{2B374D73-2A09-490C-A5BE-08E19CDDED22}">
      <dgm:prSet/>
      <dgm:spPr/>
      <dgm:t>
        <a:bodyPr/>
        <a:lstStyle/>
        <a:p>
          <a:endParaRPr lang="fr-FR">
            <a:solidFill>
              <a:schemeClr val="tx1"/>
            </a:solidFill>
          </a:endParaRPr>
        </a:p>
      </dgm:t>
    </dgm:pt>
    <dgm:pt modelId="{6103323A-77E4-46A9-AA03-575F66582BD5}" type="sibTrans" cxnId="{2B374D73-2A09-490C-A5BE-08E19CDDED22}">
      <dgm:prSet/>
      <dgm:spPr/>
      <dgm:t>
        <a:bodyPr/>
        <a:lstStyle/>
        <a:p>
          <a:endParaRPr lang="fr-FR"/>
        </a:p>
      </dgm:t>
    </dgm:pt>
    <dgm:pt modelId="{EDF96488-6507-4950-AF34-4B411D7C95FE}">
      <dgm:prSet phldrT="[Texte]"/>
      <dgm:spPr/>
      <dgm:t>
        <a:bodyPr/>
        <a:lstStyle/>
        <a:p>
          <a:r>
            <a:rPr lang="fr-FR" dirty="0">
              <a:solidFill>
                <a:schemeClr val="tx1"/>
              </a:solidFill>
            </a:rPr>
            <a:t>Dense(128, </a:t>
          </a:r>
          <a:r>
            <a:rPr lang="fr-FR" dirty="0" err="1">
              <a:solidFill>
                <a:schemeClr val="tx1"/>
              </a:solidFill>
            </a:rPr>
            <a:t>ReLU</a:t>
          </a:r>
          <a:r>
            <a:rPr lang="fr-FR" dirty="0">
              <a:solidFill>
                <a:schemeClr val="tx1"/>
              </a:solidFill>
            </a:rPr>
            <a:t>)</a:t>
          </a:r>
        </a:p>
      </dgm:t>
    </dgm:pt>
    <dgm:pt modelId="{BB13BC1D-D8AE-468C-ACBA-6E5ACFDA10A6}" type="parTrans" cxnId="{0A12744C-E464-47EC-B047-6B56D8965D87}">
      <dgm:prSet/>
      <dgm:spPr/>
      <dgm:t>
        <a:bodyPr/>
        <a:lstStyle/>
        <a:p>
          <a:endParaRPr lang="fr-FR">
            <a:solidFill>
              <a:schemeClr val="tx1"/>
            </a:solidFill>
          </a:endParaRPr>
        </a:p>
      </dgm:t>
    </dgm:pt>
    <dgm:pt modelId="{7B25BA70-EF5F-491F-A6CE-2A2393ACDC3A}" type="sibTrans" cxnId="{0A12744C-E464-47EC-B047-6B56D8965D87}">
      <dgm:prSet/>
      <dgm:spPr/>
      <dgm:t>
        <a:bodyPr/>
        <a:lstStyle/>
        <a:p>
          <a:endParaRPr lang="fr-FR"/>
        </a:p>
      </dgm:t>
    </dgm:pt>
    <dgm:pt modelId="{51271E0A-1251-43EA-A40B-BC6F65111D52}">
      <dgm:prSet phldrT="[Texte]"/>
      <dgm:spPr/>
      <dgm:t>
        <a:bodyPr/>
        <a:lstStyle/>
        <a:p>
          <a:r>
            <a:rPr lang="fr-FR" dirty="0">
              <a:solidFill>
                <a:schemeClr val="tx1"/>
              </a:solidFill>
            </a:rPr>
            <a:t>Dense(16, </a:t>
          </a:r>
          <a:r>
            <a:rPr lang="fr-FR" dirty="0" err="1">
              <a:solidFill>
                <a:schemeClr val="tx1"/>
              </a:solidFill>
            </a:rPr>
            <a:t>ReLU</a:t>
          </a:r>
          <a:r>
            <a:rPr lang="fr-FR" dirty="0">
              <a:solidFill>
                <a:schemeClr val="tx1"/>
              </a:solidFill>
            </a:rPr>
            <a:t>)</a:t>
          </a:r>
        </a:p>
      </dgm:t>
    </dgm:pt>
    <dgm:pt modelId="{AD1809F2-DA56-484E-93B5-CE1D6236532E}" type="parTrans" cxnId="{AB358D26-2B54-45EC-80FA-1179D01D08D7}">
      <dgm:prSet/>
      <dgm:spPr/>
      <dgm:t>
        <a:bodyPr/>
        <a:lstStyle/>
        <a:p>
          <a:endParaRPr lang="fr-FR">
            <a:solidFill>
              <a:schemeClr val="tx1"/>
            </a:solidFill>
          </a:endParaRPr>
        </a:p>
      </dgm:t>
    </dgm:pt>
    <dgm:pt modelId="{5F9F119D-D9E9-459B-B00B-B1EB8A31C88B}" type="sibTrans" cxnId="{AB358D26-2B54-45EC-80FA-1179D01D08D7}">
      <dgm:prSet/>
      <dgm:spPr/>
      <dgm:t>
        <a:bodyPr/>
        <a:lstStyle/>
        <a:p>
          <a:endParaRPr lang="fr-FR"/>
        </a:p>
      </dgm:t>
    </dgm:pt>
    <dgm:pt modelId="{8F65918C-96BB-435A-8C2A-DFE5F01FDB37}">
      <dgm:prSet phldrT="[Texte]"/>
      <dgm:spPr/>
      <dgm:t>
        <a:bodyPr/>
        <a:lstStyle/>
        <a:p>
          <a:r>
            <a:rPr lang="fr-FR" dirty="0">
              <a:solidFill>
                <a:schemeClr val="tx1"/>
              </a:solidFill>
            </a:rPr>
            <a:t>Dense(1,Sigmoid)</a:t>
          </a:r>
        </a:p>
      </dgm:t>
    </dgm:pt>
    <dgm:pt modelId="{A948D7F0-A113-4FE1-BCA2-FF5D880AA954}" type="parTrans" cxnId="{D737B85E-70A9-45ED-8851-9EDEA306BF9D}">
      <dgm:prSet/>
      <dgm:spPr/>
      <dgm:t>
        <a:bodyPr/>
        <a:lstStyle/>
        <a:p>
          <a:endParaRPr lang="fr-FR">
            <a:solidFill>
              <a:schemeClr val="tx1"/>
            </a:solidFill>
          </a:endParaRPr>
        </a:p>
      </dgm:t>
    </dgm:pt>
    <dgm:pt modelId="{BEF6BA01-B7D1-4289-B937-6AE460B4E61E}" type="sibTrans" cxnId="{D737B85E-70A9-45ED-8851-9EDEA306BF9D}">
      <dgm:prSet/>
      <dgm:spPr/>
      <dgm:t>
        <a:bodyPr/>
        <a:lstStyle/>
        <a:p>
          <a:endParaRPr lang="fr-FR"/>
        </a:p>
      </dgm:t>
    </dgm:pt>
    <dgm:pt modelId="{4F2EDD11-FE70-43AA-B20E-3D8586BC9E55}" type="pres">
      <dgm:prSet presAssocID="{18BEBAF4-1402-4D1F-BB1A-31515641B53E}" presName="Name0" presStyleCnt="0">
        <dgm:presLayoutVars>
          <dgm:chPref val="1"/>
          <dgm:dir/>
          <dgm:animOne val="branch"/>
          <dgm:animLvl val="lvl"/>
          <dgm:resizeHandles val="exact"/>
        </dgm:presLayoutVars>
      </dgm:prSet>
      <dgm:spPr/>
    </dgm:pt>
    <dgm:pt modelId="{D5EA23C8-ADF7-40FC-806A-53696513F623}" type="pres">
      <dgm:prSet presAssocID="{5137B75E-F2AA-4941-81BF-61759F0EC4EA}" presName="root1" presStyleCnt="0"/>
      <dgm:spPr/>
    </dgm:pt>
    <dgm:pt modelId="{B4318701-7BB6-48A9-901D-C700A1F342F7}" type="pres">
      <dgm:prSet presAssocID="{5137B75E-F2AA-4941-81BF-61759F0EC4EA}" presName="LevelOneTextNode" presStyleLbl="node0" presStyleIdx="0" presStyleCnt="2">
        <dgm:presLayoutVars>
          <dgm:chPref val="3"/>
        </dgm:presLayoutVars>
      </dgm:prSet>
      <dgm:spPr/>
    </dgm:pt>
    <dgm:pt modelId="{532A608F-3C04-41DC-B251-3598B00563F6}" type="pres">
      <dgm:prSet presAssocID="{5137B75E-F2AA-4941-81BF-61759F0EC4EA}" presName="level2hierChild" presStyleCnt="0"/>
      <dgm:spPr/>
    </dgm:pt>
    <dgm:pt modelId="{63C05F1D-AF7D-4E54-BCF2-09F662E9BD5A}" type="pres">
      <dgm:prSet presAssocID="{1450E8A8-8A42-452B-8373-CE60BC81FF3B}" presName="conn2-1" presStyleLbl="parChTrans1D2" presStyleIdx="0" presStyleCnt="4"/>
      <dgm:spPr/>
    </dgm:pt>
    <dgm:pt modelId="{26AB5767-1562-4BA2-A6A5-5554F620E5C9}" type="pres">
      <dgm:prSet presAssocID="{1450E8A8-8A42-452B-8373-CE60BC81FF3B}" presName="connTx" presStyleLbl="parChTrans1D2" presStyleIdx="0" presStyleCnt="4"/>
      <dgm:spPr/>
    </dgm:pt>
    <dgm:pt modelId="{4CC69E8D-9655-41FF-9B7B-6CAD9018AF73}" type="pres">
      <dgm:prSet presAssocID="{218334C4-AD74-4C50-B3D5-80AFE9333F21}" presName="root2" presStyleCnt="0"/>
      <dgm:spPr/>
    </dgm:pt>
    <dgm:pt modelId="{8F4DC81A-FDBA-4E39-9DE4-59E8A566E5D5}" type="pres">
      <dgm:prSet presAssocID="{218334C4-AD74-4C50-B3D5-80AFE9333F21}" presName="LevelTwoTextNode" presStyleLbl="node2" presStyleIdx="0" presStyleCnt="4">
        <dgm:presLayoutVars>
          <dgm:chPref val="3"/>
        </dgm:presLayoutVars>
      </dgm:prSet>
      <dgm:spPr/>
    </dgm:pt>
    <dgm:pt modelId="{05DE7756-C773-455C-ACEA-F07D1678E58D}" type="pres">
      <dgm:prSet presAssocID="{218334C4-AD74-4C50-B3D5-80AFE9333F21}" presName="level3hierChild" presStyleCnt="0"/>
      <dgm:spPr/>
    </dgm:pt>
    <dgm:pt modelId="{5DE4090F-6F8D-46F1-9E9F-4ABBCB4DA9E0}" type="pres">
      <dgm:prSet presAssocID="{5870D1F2-E4D6-43C6-94C2-14D5F8C6DE77}" presName="conn2-1" presStyleLbl="parChTrans1D3" presStyleIdx="0" presStyleCnt="4"/>
      <dgm:spPr/>
    </dgm:pt>
    <dgm:pt modelId="{E643B0C6-9773-4462-AAD6-97C2E64DFCF2}" type="pres">
      <dgm:prSet presAssocID="{5870D1F2-E4D6-43C6-94C2-14D5F8C6DE77}" presName="connTx" presStyleLbl="parChTrans1D3" presStyleIdx="0" presStyleCnt="4"/>
      <dgm:spPr/>
    </dgm:pt>
    <dgm:pt modelId="{C62D6220-2152-49D1-90A1-962B68FDA40C}" type="pres">
      <dgm:prSet presAssocID="{DFA8761C-EC78-4624-BA07-384CDE95862D}" presName="root2" presStyleCnt="0"/>
      <dgm:spPr/>
    </dgm:pt>
    <dgm:pt modelId="{BA461C47-D9BC-44DA-8E98-2FCA66FE1C8D}" type="pres">
      <dgm:prSet presAssocID="{DFA8761C-EC78-4624-BA07-384CDE95862D}" presName="LevelTwoTextNode" presStyleLbl="node3" presStyleIdx="0" presStyleCnt="4">
        <dgm:presLayoutVars>
          <dgm:chPref val="3"/>
        </dgm:presLayoutVars>
      </dgm:prSet>
      <dgm:spPr/>
    </dgm:pt>
    <dgm:pt modelId="{17129B63-EFF9-44E9-9F9D-A04617B5EFE3}" type="pres">
      <dgm:prSet presAssocID="{DFA8761C-EC78-4624-BA07-384CDE95862D}" presName="level3hierChild" presStyleCnt="0"/>
      <dgm:spPr/>
    </dgm:pt>
    <dgm:pt modelId="{E0E528A3-919D-474C-BA73-F6D44594513C}" type="pres">
      <dgm:prSet presAssocID="{66D70CF7-7D2A-425B-80BF-29A4A4AB6A4A}" presName="conn2-1" presStyleLbl="parChTrans1D4" presStyleIdx="0" presStyleCnt="16"/>
      <dgm:spPr/>
    </dgm:pt>
    <dgm:pt modelId="{115D6975-AF8D-4E17-A729-096E9A9A24C4}" type="pres">
      <dgm:prSet presAssocID="{66D70CF7-7D2A-425B-80BF-29A4A4AB6A4A}" presName="connTx" presStyleLbl="parChTrans1D4" presStyleIdx="0" presStyleCnt="16"/>
      <dgm:spPr/>
    </dgm:pt>
    <dgm:pt modelId="{E29E5F84-E99C-42BE-8D59-5D649EAFAA05}" type="pres">
      <dgm:prSet presAssocID="{F12E1026-B064-4B21-A2B4-3EF52BA554F4}" presName="root2" presStyleCnt="0"/>
      <dgm:spPr/>
    </dgm:pt>
    <dgm:pt modelId="{D866D650-05CB-4A0D-8848-3F7869334B04}" type="pres">
      <dgm:prSet presAssocID="{F12E1026-B064-4B21-A2B4-3EF52BA554F4}" presName="LevelTwoTextNode" presStyleLbl="node4" presStyleIdx="0" presStyleCnt="16">
        <dgm:presLayoutVars>
          <dgm:chPref val="3"/>
        </dgm:presLayoutVars>
      </dgm:prSet>
      <dgm:spPr/>
    </dgm:pt>
    <dgm:pt modelId="{99749B9F-020C-4EDE-A83A-8977CD4F343B}" type="pres">
      <dgm:prSet presAssocID="{F12E1026-B064-4B21-A2B4-3EF52BA554F4}" presName="level3hierChild" presStyleCnt="0"/>
      <dgm:spPr/>
    </dgm:pt>
    <dgm:pt modelId="{B8629CE8-6BC5-4658-B37A-54524E2CC6C8}" type="pres">
      <dgm:prSet presAssocID="{97F59F29-06A7-42D4-B33C-3FB90C33A3F0}" presName="conn2-1" presStyleLbl="parChTrans1D4" presStyleIdx="1" presStyleCnt="16"/>
      <dgm:spPr/>
    </dgm:pt>
    <dgm:pt modelId="{607342EE-03E5-487D-9C13-CFECB8C10424}" type="pres">
      <dgm:prSet presAssocID="{97F59F29-06A7-42D4-B33C-3FB90C33A3F0}" presName="connTx" presStyleLbl="parChTrans1D4" presStyleIdx="1" presStyleCnt="16"/>
      <dgm:spPr/>
    </dgm:pt>
    <dgm:pt modelId="{973FA9B2-8579-4E07-8B5F-9959020BF78E}" type="pres">
      <dgm:prSet presAssocID="{210216BD-9640-44DD-B186-4D1AC83A02E0}" presName="root2" presStyleCnt="0"/>
      <dgm:spPr/>
    </dgm:pt>
    <dgm:pt modelId="{2C70533D-A6A1-4DF4-ADF3-B2D2D7EBD2FA}" type="pres">
      <dgm:prSet presAssocID="{210216BD-9640-44DD-B186-4D1AC83A02E0}" presName="LevelTwoTextNode" presStyleLbl="node4" presStyleIdx="1" presStyleCnt="16" custLinFactNeighborX="165" custLinFactNeighborY="73042">
        <dgm:presLayoutVars>
          <dgm:chPref val="3"/>
        </dgm:presLayoutVars>
      </dgm:prSet>
      <dgm:spPr/>
    </dgm:pt>
    <dgm:pt modelId="{E4613A43-A646-40B5-921E-7D3DD0B554CD}" type="pres">
      <dgm:prSet presAssocID="{210216BD-9640-44DD-B186-4D1AC83A02E0}" presName="level3hierChild" presStyleCnt="0"/>
      <dgm:spPr/>
    </dgm:pt>
    <dgm:pt modelId="{461AD61B-8CDF-4B65-B882-1D0FED0472C6}" type="pres">
      <dgm:prSet presAssocID="{E0B0CEAB-D215-42B7-9478-608E83D61735}" presName="conn2-1" presStyleLbl="parChTrans1D2" presStyleIdx="1" presStyleCnt="4"/>
      <dgm:spPr/>
    </dgm:pt>
    <dgm:pt modelId="{EBBBB0B2-194E-49C7-86CE-CE9738C58C21}" type="pres">
      <dgm:prSet presAssocID="{E0B0CEAB-D215-42B7-9478-608E83D61735}" presName="connTx" presStyleLbl="parChTrans1D2" presStyleIdx="1" presStyleCnt="4"/>
      <dgm:spPr/>
    </dgm:pt>
    <dgm:pt modelId="{895CCEB1-2EA0-4BBF-A4F9-8A920051F479}" type="pres">
      <dgm:prSet presAssocID="{F3D9BB2F-6B95-4668-89A9-08F110AED439}" presName="root2" presStyleCnt="0"/>
      <dgm:spPr/>
    </dgm:pt>
    <dgm:pt modelId="{25180C5F-533B-4468-922C-E3E685CDC909}" type="pres">
      <dgm:prSet presAssocID="{F3D9BB2F-6B95-4668-89A9-08F110AED439}" presName="LevelTwoTextNode" presStyleLbl="node2" presStyleIdx="1" presStyleCnt="4">
        <dgm:presLayoutVars>
          <dgm:chPref val="3"/>
        </dgm:presLayoutVars>
      </dgm:prSet>
      <dgm:spPr/>
    </dgm:pt>
    <dgm:pt modelId="{6EB2D744-91EF-49A4-80CA-49C8A5908CA2}" type="pres">
      <dgm:prSet presAssocID="{F3D9BB2F-6B95-4668-89A9-08F110AED439}" presName="level3hierChild" presStyleCnt="0"/>
      <dgm:spPr/>
    </dgm:pt>
    <dgm:pt modelId="{9DB0ABE2-7151-4370-AF82-FB17714E504B}" type="pres">
      <dgm:prSet presAssocID="{6C6D7B74-8866-4C7C-8A16-CD37C487160F}" presName="conn2-1" presStyleLbl="parChTrans1D3" presStyleIdx="1" presStyleCnt="4"/>
      <dgm:spPr/>
    </dgm:pt>
    <dgm:pt modelId="{FCE0E70E-4ACC-474A-9974-E9F29E2D9F25}" type="pres">
      <dgm:prSet presAssocID="{6C6D7B74-8866-4C7C-8A16-CD37C487160F}" presName="connTx" presStyleLbl="parChTrans1D3" presStyleIdx="1" presStyleCnt="4"/>
      <dgm:spPr/>
    </dgm:pt>
    <dgm:pt modelId="{9337E949-03A0-4411-B6F0-F88F4D5B0AA8}" type="pres">
      <dgm:prSet presAssocID="{05C6CA55-EF2C-43AD-A378-7BC45CA75269}" presName="root2" presStyleCnt="0"/>
      <dgm:spPr/>
    </dgm:pt>
    <dgm:pt modelId="{C97C23D3-0D19-4096-B317-6D8B3A1979E2}" type="pres">
      <dgm:prSet presAssocID="{05C6CA55-EF2C-43AD-A378-7BC45CA75269}" presName="LevelTwoTextNode" presStyleLbl="node3" presStyleIdx="1" presStyleCnt="4">
        <dgm:presLayoutVars>
          <dgm:chPref val="3"/>
        </dgm:presLayoutVars>
      </dgm:prSet>
      <dgm:spPr/>
    </dgm:pt>
    <dgm:pt modelId="{409A4F28-34FF-4ED5-A5D7-3DC684B81E37}" type="pres">
      <dgm:prSet presAssocID="{05C6CA55-EF2C-43AD-A378-7BC45CA75269}" presName="level3hierChild" presStyleCnt="0"/>
      <dgm:spPr/>
    </dgm:pt>
    <dgm:pt modelId="{C1008A67-0996-4F32-907F-12A9C2C4AEF4}" type="pres">
      <dgm:prSet presAssocID="{31482651-9487-4C2A-91FE-8C88B5A6DC85}" presName="conn2-1" presStyleLbl="parChTrans1D4" presStyleIdx="2" presStyleCnt="16"/>
      <dgm:spPr/>
    </dgm:pt>
    <dgm:pt modelId="{F6CE4233-9BEF-4598-AF0C-CCCDA46D2E67}" type="pres">
      <dgm:prSet presAssocID="{31482651-9487-4C2A-91FE-8C88B5A6DC85}" presName="connTx" presStyleLbl="parChTrans1D4" presStyleIdx="2" presStyleCnt="16"/>
      <dgm:spPr/>
    </dgm:pt>
    <dgm:pt modelId="{290C1566-496A-4E7C-B027-357C0C9BEA4F}" type="pres">
      <dgm:prSet presAssocID="{46479A93-8CAD-459C-87CF-82314570AF0A}" presName="root2" presStyleCnt="0"/>
      <dgm:spPr/>
    </dgm:pt>
    <dgm:pt modelId="{94E96DD1-BC84-48F6-AC8D-85F3413EC004}" type="pres">
      <dgm:prSet presAssocID="{46479A93-8CAD-459C-87CF-82314570AF0A}" presName="LevelTwoTextNode" presStyleLbl="node4" presStyleIdx="2" presStyleCnt="16">
        <dgm:presLayoutVars>
          <dgm:chPref val="3"/>
        </dgm:presLayoutVars>
      </dgm:prSet>
      <dgm:spPr/>
    </dgm:pt>
    <dgm:pt modelId="{47684C4F-FB09-4D84-B72A-08D0DABFD139}" type="pres">
      <dgm:prSet presAssocID="{46479A93-8CAD-459C-87CF-82314570AF0A}" presName="level3hierChild" presStyleCnt="0"/>
      <dgm:spPr/>
    </dgm:pt>
    <dgm:pt modelId="{18CBC1DC-7542-449A-867A-D05CF0AFB121}" type="pres">
      <dgm:prSet presAssocID="{6EAC5458-D643-4848-B47D-A3A6F27E3478}" presName="conn2-1" presStyleLbl="parChTrans1D4" presStyleIdx="3" presStyleCnt="16"/>
      <dgm:spPr/>
    </dgm:pt>
    <dgm:pt modelId="{A54C2881-5C0F-417D-ADC0-F71CBC048392}" type="pres">
      <dgm:prSet presAssocID="{6EAC5458-D643-4848-B47D-A3A6F27E3478}" presName="connTx" presStyleLbl="parChTrans1D4" presStyleIdx="3" presStyleCnt="16"/>
      <dgm:spPr/>
    </dgm:pt>
    <dgm:pt modelId="{AFA53B21-0B3E-4002-81D9-7963DB9C7C84}" type="pres">
      <dgm:prSet presAssocID="{BB13C7C0-5BEA-41CD-8132-9E8FECAC1E2E}" presName="root2" presStyleCnt="0"/>
      <dgm:spPr/>
    </dgm:pt>
    <dgm:pt modelId="{E17051D4-2719-4EC8-9B80-7DC14421A0B7}" type="pres">
      <dgm:prSet presAssocID="{BB13C7C0-5BEA-41CD-8132-9E8FECAC1E2E}" presName="LevelTwoTextNode" presStyleLbl="node4" presStyleIdx="3" presStyleCnt="16" custLinFactNeighborY="-51671">
        <dgm:presLayoutVars>
          <dgm:chPref val="3"/>
        </dgm:presLayoutVars>
      </dgm:prSet>
      <dgm:spPr/>
    </dgm:pt>
    <dgm:pt modelId="{ADDB3EEE-AEE8-4824-931B-D14730115D74}" type="pres">
      <dgm:prSet presAssocID="{BB13C7C0-5BEA-41CD-8132-9E8FECAC1E2E}" presName="level3hierChild" presStyleCnt="0"/>
      <dgm:spPr/>
    </dgm:pt>
    <dgm:pt modelId="{01F1C874-755D-4549-91B1-2FA6EE38B644}" type="pres">
      <dgm:prSet presAssocID="{8A52C00D-D3CB-4DFF-B5F6-B8C6F65C426A}" presName="conn2-1" presStyleLbl="parChTrans1D4" presStyleIdx="4" presStyleCnt="16"/>
      <dgm:spPr/>
    </dgm:pt>
    <dgm:pt modelId="{550B752D-02EA-47DE-8557-20CB47F384EB}" type="pres">
      <dgm:prSet presAssocID="{8A52C00D-D3CB-4DFF-B5F6-B8C6F65C426A}" presName="connTx" presStyleLbl="parChTrans1D4" presStyleIdx="4" presStyleCnt="16"/>
      <dgm:spPr/>
    </dgm:pt>
    <dgm:pt modelId="{A2F8D470-AE00-4387-A0C7-CBFE9031561E}" type="pres">
      <dgm:prSet presAssocID="{D5B29D26-ECC8-475F-87DC-168A9DAA69FB}" presName="root2" presStyleCnt="0"/>
      <dgm:spPr/>
    </dgm:pt>
    <dgm:pt modelId="{598370DE-9CAF-46A9-910D-D9596786053E}" type="pres">
      <dgm:prSet presAssocID="{D5B29D26-ECC8-475F-87DC-168A9DAA69FB}" presName="LevelTwoTextNode" presStyleLbl="node4" presStyleIdx="4" presStyleCnt="16" custLinFactNeighborX="-7702" custLinFactNeighborY="-51742">
        <dgm:presLayoutVars>
          <dgm:chPref val="3"/>
        </dgm:presLayoutVars>
      </dgm:prSet>
      <dgm:spPr/>
    </dgm:pt>
    <dgm:pt modelId="{363016C6-FE39-4FC6-954D-FAB6A247398A}" type="pres">
      <dgm:prSet presAssocID="{D5B29D26-ECC8-475F-87DC-168A9DAA69FB}" presName="level3hierChild" presStyleCnt="0"/>
      <dgm:spPr/>
    </dgm:pt>
    <dgm:pt modelId="{2AACBC12-5AC6-4342-93D8-0BB9FB5F82BA}" type="pres">
      <dgm:prSet presAssocID="{3C06693D-B2FA-4787-84D5-CFC16B161472}" presName="conn2-1" presStyleLbl="parChTrans1D4" presStyleIdx="5" presStyleCnt="16"/>
      <dgm:spPr/>
    </dgm:pt>
    <dgm:pt modelId="{C6F2195D-537F-49D9-87F2-9AE45E785CF6}" type="pres">
      <dgm:prSet presAssocID="{3C06693D-B2FA-4787-84D5-CFC16B161472}" presName="connTx" presStyleLbl="parChTrans1D4" presStyleIdx="5" presStyleCnt="16"/>
      <dgm:spPr/>
    </dgm:pt>
    <dgm:pt modelId="{D99F6C3D-45B8-4110-9762-07DEB8C13F85}" type="pres">
      <dgm:prSet presAssocID="{4CE8BB21-8BAE-4080-AC9B-CB137EEA1452}" presName="root2" presStyleCnt="0"/>
      <dgm:spPr/>
    </dgm:pt>
    <dgm:pt modelId="{4B700760-D51A-4444-B984-8C518B1332CB}" type="pres">
      <dgm:prSet presAssocID="{4CE8BB21-8BAE-4080-AC9B-CB137EEA1452}" presName="LevelTwoTextNode" presStyleLbl="node4" presStyleIdx="5" presStyleCnt="16" custScaleX="93868" custLinFactY="100000" custLinFactNeighborX="-1802" custLinFactNeighborY="136994">
        <dgm:presLayoutVars>
          <dgm:chPref val="3"/>
        </dgm:presLayoutVars>
      </dgm:prSet>
      <dgm:spPr/>
    </dgm:pt>
    <dgm:pt modelId="{39BE011C-275F-4C92-ACA8-5EA4A00362F9}" type="pres">
      <dgm:prSet presAssocID="{4CE8BB21-8BAE-4080-AC9B-CB137EEA1452}" presName="level3hierChild" presStyleCnt="0"/>
      <dgm:spPr/>
    </dgm:pt>
    <dgm:pt modelId="{496F2B0B-6EA0-4F8F-AA62-1B11B076D279}" type="pres">
      <dgm:prSet presAssocID="{14DA9AEC-CE47-4C81-BEF6-DB28DD53DF38}" presName="conn2-1" presStyleLbl="parChTrans1D4" presStyleIdx="6" presStyleCnt="16"/>
      <dgm:spPr/>
    </dgm:pt>
    <dgm:pt modelId="{297EE576-E028-48FC-9A8C-F4BD2411C253}" type="pres">
      <dgm:prSet presAssocID="{14DA9AEC-CE47-4C81-BEF6-DB28DD53DF38}" presName="connTx" presStyleLbl="parChTrans1D4" presStyleIdx="6" presStyleCnt="16"/>
      <dgm:spPr/>
    </dgm:pt>
    <dgm:pt modelId="{87C9A133-58C7-4F76-956B-882E385194B7}" type="pres">
      <dgm:prSet presAssocID="{7091C373-166B-480D-9899-F779C84606BF}" presName="root2" presStyleCnt="0"/>
      <dgm:spPr/>
    </dgm:pt>
    <dgm:pt modelId="{DB7BAA6A-961F-4610-9378-7D414A4350DB}" type="pres">
      <dgm:prSet presAssocID="{7091C373-166B-480D-9899-F779C84606BF}" presName="LevelTwoTextNode" presStyleLbl="node4" presStyleIdx="6" presStyleCnt="16" custLinFactY="100000" custLinFactNeighborX="-483" custLinFactNeighborY="136995">
        <dgm:presLayoutVars>
          <dgm:chPref val="3"/>
        </dgm:presLayoutVars>
      </dgm:prSet>
      <dgm:spPr/>
    </dgm:pt>
    <dgm:pt modelId="{A32F384A-154D-47DF-B6C4-53C446BE4D20}" type="pres">
      <dgm:prSet presAssocID="{7091C373-166B-480D-9899-F779C84606BF}" presName="level3hierChild" presStyleCnt="0"/>
      <dgm:spPr/>
    </dgm:pt>
    <dgm:pt modelId="{B3A6B81B-5F61-494C-B2C4-39057D1D93DC}" type="pres">
      <dgm:prSet presAssocID="{BB13BC1D-D8AE-468C-ACBA-6E5ACFDA10A6}" presName="conn2-1" presStyleLbl="parChTrans1D4" presStyleIdx="7" presStyleCnt="16"/>
      <dgm:spPr/>
    </dgm:pt>
    <dgm:pt modelId="{1BEDE5C4-1F7E-4532-9394-5CBECD1B3FFB}" type="pres">
      <dgm:prSet presAssocID="{BB13BC1D-D8AE-468C-ACBA-6E5ACFDA10A6}" presName="connTx" presStyleLbl="parChTrans1D4" presStyleIdx="7" presStyleCnt="16"/>
      <dgm:spPr/>
    </dgm:pt>
    <dgm:pt modelId="{A452F9F1-4731-43D2-A18F-58375FAF3B7F}" type="pres">
      <dgm:prSet presAssocID="{EDF96488-6507-4950-AF34-4B411D7C95FE}" presName="root2" presStyleCnt="0"/>
      <dgm:spPr/>
    </dgm:pt>
    <dgm:pt modelId="{6E69DA2D-14C0-4F8F-B6BB-C64AF5C3A50C}" type="pres">
      <dgm:prSet presAssocID="{EDF96488-6507-4950-AF34-4B411D7C95FE}" presName="LevelTwoTextNode" presStyleLbl="node4" presStyleIdx="7" presStyleCnt="16" custLinFactY="100000" custLinFactNeighborX="3132" custLinFactNeighborY="136917">
        <dgm:presLayoutVars>
          <dgm:chPref val="3"/>
        </dgm:presLayoutVars>
      </dgm:prSet>
      <dgm:spPr/>
    </dgm:pt>
    <dgm:pt modelId="{791DFE01-9DF5-42B8-A483-37882A744AA8}" type="pres">
      <dgm:prSet presAssocID="{EDF96488-6507-4950-AF34-4B411D7C95FE}" presName="level3hierChild" presStyleCnt="0"/>
      <dgm:spPr/>
    </dgm:pt>
    <dgm:pt modelId="{F5D0C65F-C3C4-4B63-9F51-302837A5010E}" type="pres">
      <dgm:prSet presAssocID="{AD1809F2-DA56-484E-93B5-CE1D6236532E}" presName="conn2-1" presStyleLbl="parChTrans1D4" presStyleIdx="8" presStyleCnt="16"/>
      <dgm:spPr/>
    </dgm:pt>
    <dgm:pt modelId="{A877E062-5707-4F82-8642-D67DAFA22E54}" type="pres">
      <dgm:prSet presAssocID="{AD1809F2-DA56-484E-93B5-CE1D6236532E}" presName="connTx" presStyleLbl="parChTrans1D4" presStyleIdx="8" presStyleCnt="16"/>
      <dgm:spPr/>
    </dgm:pt>
    <dgm:pt modelId="{0C787C60-DA28-4B98-A1BE-5ACAFB51D862}" type="pres">
      <dgm:prSet presAssocID="{51271E0A-1251-43EA-A40B-BC6F65111D52}" presName="root2" presStyleCnt="0"/>
      <dgm:spPr/>
    </dgm:pt>
    <dgm:pt modelId="{946EE60E-4F3B-455F-A26A-42DEC07045FB}" type="pres">
      <dgm:prSet presAssocID="{51271E0A-1251-43EA-A40B-BC6F65111D52}" presName="LevelTwoTextNode" presStyleLbl="node4" presStyleIdx="8" presStyleCnt="16" custLinFactY="100000" custLinFactNeighborX="3132" custLinFactNeighborY="136917">
        <dgm:presLayoutVars>
          <dgm:chPref val="3"/>
        </dgm:presLayoutVars>
      </dgm:prSet>
      <dgm:spPr/>
    </dgm:pt>
    <dgm:pt modelId="{03A3052B-B5A6-41FA-9A62-8A15031E7C14}" type="pres">
      <dgm:prSet presAssocID="{51271E0A-1251-43EA-A40B-BC6F65111D52}" presName="level3hierChild" presStyleCnt="0"/>
      <dgm:spPr/>
    </dgm:pt>
    <dgm:pt modelId="{1A922A07-2708-4984-A7B1-DE2D8EB285EA}" type="pres">
      <dgm:prSet presAssocID="{A948D7F0-A113-4FE1-BCA2-FF5D880AA954}" presName="conn2-1" presStyleLbl="parChTrans1D4" presStyleIdx="9" presStyleCnt="16"/>
      <dgm:spPr/>
    </dgm:pt>
    <dgm:pt modelId="{30F16B24-22B0-4AF5-B07B-5148820BA2A2}" type="pres">
      <dgm:prSet presAssocID="{A948D7F0-A113-4FE1-BCA2-FF5D880AA954}" presName="connTx" presStyleLbl="parChTrans1D4" presStyleIdx="9" presStyleCnt="16"/>
      <dgm:spPr/>
    </dgm:pt>
    <dgm:pt modelId="{8AE20942-0242-4C95-B1F0-1AF358797317}" type="pres">
      <dgm:prSet presAssocID="{8F65918C-96BB-435A-8C2A-DFE5F01FDB37}" presName="root2" presStyleCnt="0"/>
      <dgm:spPr/>
    </dgm:pt>
    <dgm:pt modelId="{8D7BED8F-DF8B-4D0E-B02D-29E9504C7635}" type="pres">
      <dgm:prSet presAssocID="{8F65918C-96BB-435A-8C2A-DFE5F01FDB37}" presName="LevelTwoTextNode" presStyleLbl="node4" presStyleIdx="9" presStyleCnt="16" custLinFactY="100000" custLinFactNeighborX="29" custLinFactNeighborY="136917">
        <dgm:presLayoutVars>
          <dgm:chPref val="3"/>
        </dgm:presLayoutVars>
      </dgm:prSet>
      <dgm:spPr/>
    </dgm:pt>
    <dgm:pt modelId="{4D7767A2-D84D-44B3-8A9E-BC8D149AC0C0}" type="pres">
      <dgm:prSet presAssocID="{8F65918C-96BB-435A-8C2A-DFE5F01FDB37}" presName="level3hierChild" presStyleCnt="0"/>
      <dgm:spPr/>
    </dgm:pt>
    <dgm:pt modelId="{F801EF15-4DD8-4CCF-8057-203669EC9AE7}" type="pres">
      <dgm:prSet presAssocID="{A345EA9E-14FE-4548-8C93-D12468710F54}" presName="root1" presStyleCnt="0"/>
      <dgm:spPr/>
    </dgm:pt>
    <dgm:pt modelId="{2D6813AE-C127-4451-A6D6-5980EA40F106}" type="pres">
      <dgm:prSet presAssocID="{A345EA9E-14FE-4548-8C93-D12468710F54}" presName="LevelOneTextNode" presStyleLbl="node0" presStyleIdx="1" presStyleCnt="2">
        <dgm:presLayoutVars>
          <dgm:chPref val="3"/>
        </dgm:presLayoutVars>
      </dgm:prSet>
      <dgm:spPr/>
    </dgm:pt>
    <dgm:pt modelId="{1B65142E-3111-4AD0-96A5-7F2398288B9A}" type="pres">
      <dgm:prSet presAssocID="{A345EA9E-14FE-4548-8C93-D12468710F54}" presName="level2hierChild" presStyleCnt="0"/>
      <dgm:spPr/>
    </dgm:pt>
    <dgm:pt modelId="{C2857CCE-ECC4-42F2-95E9-6AF1AA7F4792}" type="pres">
      <dgm:prSet presAssocID="{2D8616A7-9ED5-498D-8B50-7708E97B66EC}" presName="conn2-1" presStyleLbl="parChTrans1D2" presStyleIdx="2" presStyleCnt="4"/>
      <dgm:spPr/>
    </dgm:pt>
    <dgm:pt modelId="{B692EFD8-F3C6-4AF4-9AC0-8336C013D28A}" type="pres">
      <dgm:prSet presAssocID="{2D8616A7-9ED5-498D-8B50-7708E97B66EC}" presName="connTx" presStyleLbl="parChTrans1D2" presStyleIdx="2" presStyleCnt="4"/>
      <dgm:spPr/>
    </dgm:pt>
    <dgm:pt modelId="{B7E2082B-FE01-4584-90B4-73B99E796168}" type="pres">
      <dgm:prSet presAssocID="{7F87C02C-DDA5-45D9-97AC-5F7D8B5FDB01}" presName="root2" presStyleCnt="0"/>
      <dgm:spPr/>
    </dgm:pt>
    <dgm:pt modelId="{9CEED4AE-A2AD-4E3F-8824-561C2024E2C2}" type="pres">
      <dgm:prSet presAssocID="{7F87C02C-DDA5-45D9-97AC-5F7D8B5FDB01}" presName="LevelTwoTextNode" presStyleLbl="node2" presStyleIdx="2" presStyleCnt="4">
        <dgm:presLayoutVars>
          <dgm:chPref val="3"/>
        </dgm:presLayoutVars>
      </dgm:prSet>
      <dgm:spPr/>
    </dgm:pt>
    <dgm:pt modelId="{A2935E2B-FEBF-4DA0-A1CB-996147F3CD9B}" type="pres">
      <dgm:prSet presAssocID="{7F87C02C-DDA5-45D9-97AC-5F7D8B5FDB01}" presName="level3hierChild" presStyleCnt="0"/>
      <dgm:spPr/>
    </dgm:pt>
    <dgm:pt modelId="{B61CBEA0-65BF-4526-8504-09F67F8C7AC1}" type="pres">
      <dgm:prSet presAssocID="{C5AFA84F-E1AD-4A45-AFD1-33D5362E2B8D}" presName="conn2-1" presStyleLbl="parChTrans1D3" presStyleIdx="2" presStyleCnt="4"/>
      <dgm:spPr/>
    </dgm:pt>
    <dgm:pt modelId="{57C951C5-CC7E-41F6-A180-44E7DCB13EB5}" type="pres">
      <dgm:prSet presAssocID="{C5AFA84F-E1AD-4A45-AFD1-33D5362E2B8D}" presName="connTx" presStyleLbl="parChTrans1D3" presStyleIdx="2" presStyleCnt="4"/>
      <dgm:spPr/>
    </dgm:pt>
    <dgm:pt modelId="{7CCA812A-E23C-45F9-BEB0-91D8FE608F76}" type="pres">
      <dgm:prSet presAssocID="{F3F60C30-2DD1-4E48-9D8D-5DC352007E88}" presName="root2" presStyleCnt="0"/>
      <dgm:spPr/>
    </dgm:pt>
    <dgm:pt modelId="{CE855FFD-ECC7-42E3-B939-5D2DADA3265C}" type="pres">
      <dgm:prSet presAssocID="{F3F60C30-2DD1-4E48-9D8D-5DC352007E88}" presName="LevelTwoTextNode" presStyleLbl="node3" presStyleIdx="2" presStyleCnt="4">
        <dgm:presLayoutVars>
          <dgm:chPref val="3"/>
        </dgm:presLayoutVars>
      </dgm:prSet>
      <dgm:spPr/>
    </dgm:pt>
    <dgm:pt modelId="{76728645-8405-469C-82CD-D4EE7089B7D6}" type="pres">
      <dgm:prSet presAssocID="{F3F60C30-2DD1-4E48-9D8D-5DC352007E88}" presName="level3hierChild" presStyleCnt="0"/>
      <dgm:spPr/>
    </dgm:pt>
    <dgm:pt modelId="{C3091B7F-D7A2-435F-BD20-88C94A81172C}" type="pres">
      <dgm:prSet presAssocID="{6A75CCCA-73E1-4FE7-9AA6-D2F7EB32A62E}" presName="conn2-1" presStyleLbl="parChTrans1D4" presStyleIdx="10" presStyleCnt="16"/>
      <dgm:spPr/>
    </dgm:pt>
    <dgm:pt modelId="{7316CE6F-7712-410B-81E6-0E54EC5B8EC7}" type="pres">
      <dgm:prSet presAssocID="{6A75CCCA-73E1-4FE7-9AA6-D2F7EB32A62E}" presName="connTx" presStyleLbl="parChTrans1D4" presStyleIdx="10" presStyleCnt="16"/>
      <dgm:spPr/>
    </dgm:pt>
    <dgm:pt modelId="{FF3BCEF2-8CC3-45E6-AAB2-4FEFD2AB8767}" type="pres">
      <dgm:prSet presAssocID="{D83B78F2-7B54-4EF5-AA87-986096ABC5BC}" presName="root2" presStyleCnt="0"/>
      <dgm:spPr/>
    </dgm:pt>
    <dgm:pt modelId="{A8DA8238-B676-4688-B462-B2002123CF7F}" type="pres">
      <dgm:prSet presAssocID="{D83B78F2-7B54-4EF5-AA87-986096ABC5BC}" presName="LevelTwoTextNode" presStyleLbl="node4" presStyleIdx="10" presStyleCnt="16">
        <dgm:presLayoutVars>
          <dgm:chPref val="3"/>
        </dgm:presLayoutVars>
      </dgm:prSet>
      <dgm:spPr/>
    </dgm:pt>
    <dgm:pt modelId="{DD00DE8E-FB3A-459C-923D-C95DB0BB27B0}" type="pres">
      <dgm:prSet presAssocID="{D83B78F2-7B54-4EF5-AA87-986096ABC5BC}" presName="level3hierChild" presStyleCnt="0"/>
      <dgm:spPr/>
    </dgm:pt>
    <dgm:pt modelId="{1FB1744D-7A41-4BB0-9180-0A00C82FB253}" type="pres">
      <dgm:prSet presAssocID="{84A0D81F-C1A9-4629-A0DC-C4334DC2D9E2}" presName="conn2-1" presStyleLbl="parChTrans1D4" presStyleIdx="11" presStyleCnt="16"/>
      <dgm:spPr/>
    </dgm:pt>
    <dgm:pt modelId="{CE7C851C-DD78-4C1C-BD0E-A9E3C588886F}" type="pres">
      <dgm:prSet presAssocID="{84A0D81F-C1A9-4629-A0DC-C4334DC2D9E2}" presName="connTx" presStyleLbl="parChTrans1D4" presStyleIdx="11" presStyleCnt="16"/>
      <dgm:spPr/>
    </dgm:pt>
    <dgm:pt modelId="{07D719E9-BF8C-40DA-B9A4-E7D60D47D4A3}" type="pres">
      <dgm:prSet presAssocID="{B58F762E-52E9-46E5-91AD-1E472F7EBFDE}" presName="root2" presStyleCnt="0"/>
      <dgm:spPr/>
    </dgm:pt>
    <dgm:pt modelId="{B143E13A-84CA-4912-B53F-824701132E1B}" type="pres">
      <dgm:prSet presAssocID="{B58F762E-52E9-46E5-91AD-1E472F7EBFDE}" presName="LevelTwoTextNode" presStyleLbl="node4" presStyleIdx="11" presStyleCnt="16" custLinFactNeighborX="399" custLinFactNeighborY="72681">
        <dgm:presLayoutVars>
          <dgm:chPref val="3"/>
        </dgm:presLayoutVars>
      </dgm:prSet>
      <dgm:spPr/>
    </dgm:pt>
    <dgm:pt modelId="{C62FB9BA-E6B8-441F-A988-8B7DCF65B871}" type="pres">
      <dgm:prSet presAssocID="{B58F762E-52E9-46E5-91AD-1E472F7EBFDE}" presName="level3hierChild" presStyleCnt="0"/>
      <dgm:spPr/>
    </dgm:pt>
    <dgm:pt modelId="{4F8C6CBE-56C1-423E-895D-17ED176B4F4D}" type="pres">
      <dgm:prSet presAssocID="{FF37B310-F6A2-4327-8759-096B2F6AA7F5}" presName="conn2-1" presStyleLbl="parChTrans1D4" presStyleIdx="12" presStyleCnt="16"/>
      <dgm:spPr/>
    </dgm:pt>
    <dgm:pt modelId="{A8FE69A5-9C47-43ED-A348-864318DBF392}" type="pres">
      <dgm:prSet presAssocID="{FF37B310-F6A2-4327-8759-096B2F6AA7F5}" presName="connTx" presStyleLbl="parChTrans1D4" presStyleIdx="12" presStyleCnt="16"/>
      <dgm:spPr/>
    </dgm:pt>
    <dgm:pt modelId="{C0A2E2B8-D376-4F28-B6EC-C3890254F302}" type="pres">
      <dgm:prSet presAssocID="{94C9506D-64AD-4796-9E48-131FF09A10C5}" presName="root2" presStyleCnt="0"/>
      <dgm:spPr/>
    </dgm:pt>
    <dgm:pt modelId="{474D52D2-0183-4495-83E3-06A27E563B4F}" type="pres">
      <dgm:prSet presAssocID="{94C9506D-64AD-4796-9E48-131FF09A10C5}" presName="LevelTwoTextNode" presStyleLbl="node4" presStyleIdx="12" presStyleCnt="16" custLinFactNeighborX="-4750" custLinFactNeighborY="72441">
        <dgm:presLayoutVars>
          <dgm:chPref val="3"/>
        </dgm:presLayoutVars>
      </dgm:prSet>
      <dgm:spPr/>
    </dgm:pt>
    <dgm:pt modelId="{D34B51CD-44D0-4A38-8665-26C6B6AF357C}" type="pres">
      <dgm:prSet presAssocID="{94C9506D-64AD-4796-9E48-131FF09A10C5}" presName="level3hierChild" presStyleCnt="0"/>
      <dgm:spPr/>
    </dgm:pt>
    <dgm:pt modelId="{B569FE1F-AB61-4645-8B74-FDFBDE63E2B5}" type="pres">
      <dgm:prSet presAssocID="{549FF6AC-7FB6-4F2C-8450-AE2F1EE1F4C5}" presName="conn2-1" presStyleLbl="parChTrans1D4" presStyleIdx="13" presStyleCnt="16"/>
      <dgm:spPr/>
    </dgm:pt>
    <dgm:pt modelId="{ED1CB88A-4653-4DEB-9123-F5B5F3DA30CD}" type="pres">
      <dgm:prSet presAssocID="{549FF6AC-7FB6-4F2C-8450-AE2F1EE1F4C5}" presName="connTx" presStyleLbl="parChTrans1D4" presStyleIdx="13" presStyleCnt="16"/>
      <dgm:spPr/>
    </dgm:pt>
    <dgm:pt modelId="{45A0B890-44DF-404F-9CDF-2DD38194D707}" type="pres">
      <dgm:prSet presAssocID="{953544D6-9662-46C8-8BED-6CE339A4C991}" presName="root2" presStyleCnt="0"/>
      <dgm:spPr/>
    </dgm:pt>
    <dgm:pt modelId="{A2E27914-8A23-48A7-96E6-28889EA64B83}" type="pres">
      <dgm:prSet presAssocID="{953544D6-9662-46C8-8BED-6CE339A4C991}" presName="LevelTwoTextNode" presStyleLbl="node4" presStyleIdx="13" presStyleCnt="16" custLinFactY="-89322" custLinFactNeighborX="-4868" custLinFactNeighborY="-100000">
        <dgm:presLayoutVars>
          <dgm:chPref val="3"/>
        </dgm:presLayoutVars>
      </dgm:prSet>
      <dgm:spPr/>
    </dgm:pt>
    <dgm:pt modelId="{0B8F5A3E-A180-4A40-9D96-228F18266926}" type="pres">
      <dgm:prSet presAssocID="{953544D6-9662-46C8-8BED-6CE339A4C991}" presName="level3hierChild" presStyleCnt="0"/>
      <dgm:spPr/>
    </dgm:pt>
    <dgm:pt modelId="{9F2BF885-3738-4CFB-8786-881582BE9F80}" type="pres">
      <dgm:prSet presAssocID="{5C22D50F-764D-49D3-9584-3969D2A28EFD}" presName="conn2-1" presStyleLbl="parChTrans1D2" presStyleIdx="3" presStyleCnt="4"/>
      <dgm:spPr/>
    </dgm:pt>
    <dgm:pt modelId="{FBC2CC46-7C2C-4A6A-B76C-1ECBEB83FF74}" type="pres">
      <dgm:prSet presAssocID="{5C22D50F-764D-49D3-9584-3969D2A28EFD}" presName="connTx" presStyleLbl="parChTrans1D2" presStyleIdx="3" presStyleCnt="4"/>
      <dgm:spPr/>
    </dgm:pt>
    <dgm:pt modelId="{7110297D-1CCC-4B0C-BD80-36E53E4EE81B}" type="pres">
      <dgm:prSet presAssocID="{499D672F-A766-4F09-87E0-46C7A4B5D296}" presName="root2" presStyleCnt="0"/>
      <dgm:spPr/>
    </dgm:pt>
    <dgm:pt modelId="{E9405502-BB84-45B0-9D63-16954C80E9B7}" type="pres">
      <dgm:prSet presAssocID="{499D672F-A766-4F09-87E0-46C7A4B5D296}" presName="LevelTwoTextNode" presStyleLbl="node2" presStyleIdx="3" presStyleCnt="4">
        <dgm:presLayoutVars>
          <dgm:chPref val="3"/>
        </dgm:presLayoutVars>
      </dgm:prSet>
      <dgm:spPr/>
    </dgm:pt>
    <dgm:pt modelId="{D2E0531B-FD02-4C67-86BD-E6B9E908DF06}" type="pres">
      <dgm:prSet presAssocID="{499D672F-A766-4F09-87E0-46C7A4B5D296}" presName="level3hierChild" presStyleCnt="0"/>
      <dgm:spPr/>
    </dgm:pt>
    <dgm:pt modelId="{CD4DA767-94BB-458C-B3EA-7E4F794BC480}" type="pres">
      <dgm:prSet presAssocID="{DE8D5261-36CC-4112-A874-3721AD0571D9}" presName="conn2-1" presStyleLbl="parChTrans1D3" presStyleIdx="3" presStyleCnt="4"/>
      <dgm:spPr/>
    </dgm:pt>
    <dgm:pt modelId="{46390F1C-1872-4652-9CF6-2E3D7E0B47C4}" type="pres">
      <dgm:prSet presAssocID="{DE8D5261-36CC-4112-A874-3721AD0571D9}" presName="connTx" presStyleLbl="parChTrans1D3" presStyleIdx="3" presStyleCnt="4"/>
      <dgm:spPr/>
    </dgm:pt>
    <dgm:pt modelId="{12A69989-1326-4A05-A894-417B96D81A1D}" type="pres">
      <dgm:prSet presAssocID="{472F1971-F55A-4418-B49A-E39A62CBA0C1}" presName="root2" presStyleCnt="0"/>
      <dgm:spPr/>
    </dgm:pt>
    <dgm:pt modelId="{E95725E7-21F9-453E-A5A8-A9521694908B}" type="pres">
      <dgm:prSet presAssocID="{472F1971-F55A-4418-B49A-E39A62CBA0C1}" presName="LevelTwoTextNode" presStyleLbl="node3" presStyleIdx="3" presStyleCnt="4">
        <dgm:presLayoutVars>
          <dgm:chPref val="3"/>
        </dgm:presLayoutVars>
      </dgm:prSet>
      <dgm:spPr/>
    </dgm:pt>
    <dgm:pt modelId="{1C36B23F-329F-4742-979D-D92F57009B64}" type="pres">
      <dgm:prSet presAssocID="{472F1971-F55A-4418-B49A-E39A62CBA0C1}" presName="level3hierChild" presStyleCnt="0"/>
      <dgm:spPr/>
    </dgm:pt>
    <dgm:pt modelId="{8FD3844A-25BC-4EAC-9AD5-443B314A8D09}" type="pres">
      <dgm:prSet presAssocID="{67569059-D275-4F60-8765-E56F06B70975}" presName="conn2-1" presStyleLbl="parChTrans1D4" presStyleIdx="14" presStyleCnt="16"/>
      <dgm:spPr/>
    </dgm:pt>
    <dgm:pt modelId="{EF6F05A6-5F95-4F9D-B757-789685E8ABFC}" type="pres">
      <dgm:prSet presAssocID="{67569059-D275-4F60-8765-E56F06B70975}" presName="connTx" presStyleLbl="parChTrans1D4" presStyleIdx="14" presStyleCnt="16"/>
      <dgm:spPr/>
    </dgm:pt>
    <dgm:pt modelId="{5103C663-6761-4677-99FD-5A1F098FA12B}" type="pres">
      <dgm:prSet presAssocID="{9B8B2AF8-7AC9-42ED-813F-6354116D2649}" presName="root2" presStyleCnt="0"/>
      <dgm:spPr/>
    </dgm:pt>
    <dgm:pt modelId="{8E5DF1E7-4CC2-4B7F-8295-96DCD8AA2C29}" type="pres">
      <dgm:prSet presAssocID="{9B8B2AF8-7AC9-42ED-813F-6354116D2649}" presName="LevelTwoTextNode" presStyleLbl="node4" presStyleIdx="14" presStyleCnt="16">
        <dgm:presLayoutVars>
          <dgm:chPref val="3"/>
        </dgm:presLayoutVars>
      </dgm:prSet>
      <dgm:spPr/>
    </dgm:pt>
    <dgm:pt modelId="{93A1EFA6-021F-4DBB-8AF0-9FE4544E6D1E}" type="pres">
      <dgm:prSet presAssocID="{9B8B2AF8-7AC9-42ED-813F-6354116D2649}" presName="level3hierChild" presStyleCnt="0"/>
      <dgm:spPr/>
    </dgm:pt>
    <dgm:pt modelId="{474970A3-83BD-42FB-B0C3-D6E687E16E16}" type="pres">
      <dgm:prSet presAssocID="{065B5C39-8D61-4713-97A5-AC69B22F6564}" presName="conn2-1" presStyleLbl="parChTrans1D4" presStyleIdx="15" presStyleCnt="16"/>
      <dgm:spPr/>
    </dgm:pt>
    <dgm:pt modelId="{36C562AD-1BD2-49F3-AC38-D61947B2DE86}" type="pres">
      <dgm:prSet presAssocID="{065B5C39-8D61-4713-97A5-AC69B22F6564}" presName="connTx" presStyleLbl="parChTrans1D4" presStyleIdx="15" presStyleCnt="16"/>
      <dgm:spPr/>
    </dgm:pt>
    <dgm:pt modelId="{A3665DDE-B4A2-4A86-9FB1-A81CD2CAFCD0}" type="pres">
      <dgm:prSet presAssocID="{110F2854-286C-402A-9A4D-436FD5FFE232}" presName="root2" presStyleCnt="0"/>
      <dgm:spPr/>
    </dgm:pt>
    <dgm:pt modelId="{58598EDA-0477-47B2-843D-DEDC03F02723}" type="pres">
      <dgm:prSet presAssocID="{110F2854-286C-402A-9A4D-436FD5FFE232}" presName="LevelTwoTextNode" presStyleLbl="node4" presStyleIdx="15" presStyleCnt="16" custLinFactNeighborY="-51671">
        <dgm:presLayoutVars>
          <dgm:chPref val="3"/>
        </dgm:presLayoutVars>
      </dgm:prSet>
      <dgm:spPr/>
    </dgm:pt>
    <dgm:pt modelId="{EA42E08D-B272-43B9-8DC7-D2BD23D5D8CC}" type="pres">
      <dgm:prSet presAssocID="{110F2854-286C-402A-9A4D-436FD5FFE232}" presName="level3hierChild" presStyleCnt="0"/>
      <dgm:spPr/>
    </dgm:pt>
  </dgm:ptLst>
  <dgm:cxnLst>
    <dgm:cxn modelId="{901DD300-74F0-4B7B-85F2-EA34E78FF2D6}" type="presOf" srcId="{2D8616A7-9ED5-498D-8B50-7708E97B66EC}" destId="{B692EFD8-F3C6-4AF4-9AC0-8336C013D28A}" srcOrd="1" destOrd="0" presId="urn:microsoft.com/office/officeart/2008/layout/HorizontalMultiLevelHierarchy"/>
    <dgm:cxn modelId="{A8EFEE03-D77A-41D5-A025-37FC33E822C6}" type="presOf" srcId="{A345EA9E-14FE-4548-8C93-D12468710F54}" destId="{2D6813AE-C127-4451-A6D6-5980EA40F106}" srcOrd="0" destOrd="0" presId="urn:microsoft.com/office/officeart/2008/layout/HorizontalMultiLevelHierarchy"/>
    <dgm:cxn modelId="{A2370105-3D2A-442B-B071-E6304DFD4A98}" type="presOf" srcId="{C5AFA84F-E1AD-4A45-AFD1-33D5362E2B8D}" destId="{57C951C5-CC7E-41F6-A180-44E7DCB13EB5}" srcOrd="1" destOrd="0" presId="urn:microsoft.com/office/officeart/2008/layout/HorizontalMultiLevelHierarchy"/>
    <dgm:cxn modelId="{16B63B05-A138-46DB-8335-B8175E8B61DD}" type="presOf" srcId="{D83B78F2-7B54-4EF5-AA87-986096ABC5BC}" destId="{A8DA8238-B676-4688-B462-B2002123CF7F}" srcOrd="0" destOrd="0" presId="urn:microsoft.com/office/officeart/2008/layout/HorizontalMultiLevelHierarchy"/>
    <dgm:cxn modelId="{8C1B5E06-D9C7-4D0E-8ECB-E462A92C4383}" type="presOf" srcId="{FF37B310-F6A2-4327-8759-096B2F6AA7F5}" destId="{4F8C6CBE-56C1-423E-895D-17ED176B4F4D}" srcOrd="0" destOrd="0" presId="urn:microsoft.com/office/officeart/2008/layout/HorizontalMultiLevelHierarchy"/>
    <dgm:cxn modelId="{216C6308-E9CB-4E4A-843A-0E2C73FA0F6A}" type="presOf" srcId="{84A0D81F-C1A9-4629-A0DC-C4334DC2D9E2}" destId="{CE7C851C-DD78-4C1C-BD0E-A9E3C588886F}" srcOrd="1" destOrd="0" presId="urn:microsoft.com/office/officeart/2008/layout/HorizontalMultiLevelHierarchy"/>
    <dgm:cxn modelId="{4510C60A-F8AC-46D3-84F1-0971DB534C38}" type="presOf" srcId="{DE8D5261-36CC-4112-A874-3721AD0571D9}" destId="{CD4DA767-94BB-458C-B3EA-7E4F794BC480}" srcOrd="0" destOrd="0" presId="urn:microsoft.com/office/officeart/2008/layout/HorizontalMultiLevelHierarchy"/>
    <dgm:cxn modelId="{38CB2C0D-B991-449F-91C4-17536F51751D}" type="presOf" srcId="{94C9506D-64AD-4796-9E48-131FF09A10C5}" destId="{474D52D2-0183-4495-83E3-06A27E563B4F}" srcOrd="0" destOrd="0" presId="urn:microsoft.com/office/officeart/2008/layout/HorizontalMultiLevelHierarchy"/>
    <dgm:cxn modelId="{2D392A11-FED0-4F01-8353-90C13137E574}" type="presOf" srcId="{3C06693D-B2FA-4787-84D5-CFC16B161472}" destId="{2AACBC12-5AC6-4342-93D8-0BB9FB5F82BA}" srcOrd="0" destOrd="0" presId="urn:microsoft.com/office/officeart/2008/layout/HorizontalMultiLevelHierarchy"/>
    <dgm:cxn modelId="{02D84411-1132-4DA1-9473-72CFB11F11A3}" srcId="{F3D9BB2F-6B95-4668-89A9-08F110AED439}" destId="{05C6CA55-EF2C-43AD-A378-7BC45CA75269}" srcOrd="0" destOrd="0" parTransId="{6C6D7B74-8866-4C7C-8A16-CD37C487160F}" sibTransId="{BBEF6414-C95D-4A10-9DF2-1A8475590707}"/>
    <dgm:cxn modelId="{E401F915-F38C-445F-BFED-7A9C81DAFF91}" srcId="{18BEBAF4-1402-4D1F-BB1A-31515641B53E}" destId="{A345EA9E-14FE-4548-8C93-D12468710F54}" srcOrd="1" destOrd="0" parTransId="{641318C6-EEDC-41F7-B7B8-3B1FF4C7070F}" sibTransId="{985BC7D4-A518-4F9F-B579-B7449A3AA140}"/>
    <dgm:cxn modelId="{FDD24E16-0556-455F-B803-FCB5D738F74D}" type="presOf" srcId="{3C06693D-B2FA-4787-84D5-CFC16B161472}" destId="{C6F2195D-537F-49D9-87F2-9AE45E785CF6}" srcOrd="1" destOrd="0" presId="urn:microsoft.com/office/officeart/2008/layout/HorizontalMultiLevelHierarchy"/>
    <dgm:cxn modelId="{382A831A-6A09-4101-8672-A14905B74E5F}" type="presOf" srcId="{5870D1F2-E4D6-43C6-94C2-14D5F8C6DE77}" destId="{5DE4090F-6F8D-46F1-9E9F-4ABBCB4DA9E0}" srcOrd="0" destOrd="0" presId="urn:microsoft.com/office/officeart/2008/layout/HorizontalMultiLevelHierarchy"/>
    <dgm:cxn modelId="{D3E9AE1B-1708-45EA-881A-2264432E267E}" type="presOf" srcId="{FF37B310-F6A2-4327-8759-096B2F6AA7F5}" destId="{A8FE69A5-9C47-43ED-A348-864318DBF392}" srcOrd="1" destOrd="0" presId="urn:microsoft.com/office/officeart/2008/layout/HorizontalMultiLevelHierarchy"/>
    <dgm:cxn modelId="{C1527E20-F28F-4219-A613-1E2FD82A4EAC}" type="presOf" srcId="{F3D9BB2F-6B95-4668-89A9-08F110AED439}" destId="{25180C5F-533B-4468-922C-E3E685CDC909}" srcOrd="0" destOrd="0" presId="urn:microsoft.com/office/officeart/2008/layout/HorizontalMultiLevelHierarchy"/>
    <dgm:cxn modelId="{F6654F26-79FB-4441-9985-5C720C0A4C6A}" type="presOf" srcId="{AD1809F2-DA56-484E-93B5-CE1D6236532E}" destId="{F5D0C65F-C3C4-4B63-9F51-302837A5010E}" srcOrd="0" destOrd="0" presId="urn:microsoft.com/office/officeart/2008/layout/HorizontalMultiLevelHierarchy"/>
    <dgm:cxn modelId="{AB358D26-2B54-45EC-80FA-1179D01D08D7}" srcId="{EDF96488-6507-4950-AF34-4B411D7C95FE}" destId="{51271E0A-1251-43EA-A40B-BC6F65111D52}" srcOrd="0" destOrd="0" parTransId="{AD1809F2-DA56-484E-93B5-CE1D6236532E}" sibTransId="{5F9F119D-D9E9-459B-B00B-B1EB8A31C88B}"/>
    <dgm:cxn modelId="{5D407927-47C6-44CD-A9B9-E293CDBB6272}" type="presOf" srcId="{BB13C7C0-5BEA-41CD-8132-9E8FECAC1E2E}" destId="{E17051D4-2719-4EC8-9B80-7DC14421A0B7}" srcOrd="0" destOrd="0" presId="urn:microsoft.com/office/officeart/2008/layout/HorizontalMultiLevelHierarchy"/>
    <dgm:cxn modelId="{DF8B802C-64EA-4DF5-9D0A-C0A06C7C26B9}" type="presOf" srcId="{218334C4-AD74-4C50-B3D5-80AFE9333F21}" destId="{8F4DC81A-FDBA-4E39-9DE4-59E8A566E5D5}" srcOrd="0" destOrd="0" presId="urn:microsoft.com/office/officeart/2008/layout/HorizontalMultiLevelHierarchy"/>
    <dgm:cxn modelId="{B336AA2D-DF1B-43B5-BF36-94AD5008D614}" type="presOf" srcId="{97F59F29-06A7-42D4-B33C-3FB90C33A3F0}" destId="{B8629CE8-6BC5-4658-B37A-54524E2CC6C8}" srcOrd="0" destOrd="0" presId="urn:microsoft.com/office/officeart/2008/layout/HorizontalMultiLevelHierarchy"/>
    <dgm:cxn modelId="{937E5E33-CECF-4C48-8580-92AAFE7A47C5}" type="presOf" srcId="{A948D7F0-A113-4FE1-BCA2-FF5D880AA954}" destId="{1A922A07-2708-4984-A7B1-DE2D8EB285EA}" srcOrd="0" destOrd="0" presId="urn:microsoft.com/office/officeart/2008/layout/HorizontalMultiLevelHierarchy"/>
    <dgm:cxn modelId="{6D66023E-83E1-44CE-8B8A-928B3CB67DC6}" type="presOf" srcId="{84A0D81F-C1A9-4629-A0DC-C4334DC2D9E2}" destId="{1FB1744D-7A41-4BB0-9180-0A00C82FB253}" srcOrd="0" destOrd="0" presId="urn:microsoft.com/office/officeart/2008/layout/HorizontalMultiLevelHierarchy"/>
    <dgm:cxn modelId="{73742D5C-7930-410F-ABC0-B5A1917CDEC6}" type="presOf" srcId="{E0B0CEAB-D215-42B7-9478-608E83D61735}" destId="{461AD61B-8CDF-4B65-B882-1D0FED0472C6}" srcOrd="0" destOrd="0" presId="urn:microsoft.com/office/officeart/2008/layout/HorizontalMultiLevelHierarchy"/>
    <dgm:cxn modelId="{8376AF5D-CBF3-4E99-A926-2A80E40AB243}" type="presOf" srcId="{DE8D5261-36CC-4112-A874-3721AD0571D9}" destId="{46390F1C-1872-4652-9CF6-2E3D7E0B47C4}" srcOrd="1" destOrd="0" presId="urn:microsoft.com/office/officeart/2008/layout/HorizontalMultiLevelHierarchy"/>
    <dgm:cxn modelId="{D737B85E-70A9-45ED-8851-9EDEA306BF9D}" srcId="{51271E0A-1251-43EA-A40B-BC6F65111D52}" destId="{8F65918C-96BB-435A-8C2A-DFE5F01FDB37}" srcOrd="0" destOrd="0" parTransId="{A948D7F0-A113-4FE1-BCA2-FF5D880AA954}" sibTransId="{BEF6BA01-B7D1-4289-B937-6AE460B4E61E}"/>
    <dgm:cxn modelId="{D9005A42-FC78-41FA-A609-780CFE6E5E1C}" type="presOf" srcId="{549FF6AC-7FB6-4F2C-8450-AE2F1EE1F4C5}" destId="{ED1CB88A-4653-4DEB-9123-F5B5F3DA30CD}" srcOrd="1" destOrd="0" presId="urn:microsoft.com/office/officeart/2008/layout/HorizontalMultiLevelHierarchy"/>
    <dgm:cxn modelId="{B066B762-F57D-4F14-AF5F-2FE60877B25C}" type="presOf" srcId="{DFA8761C-EC78-4624-BA07-384CDE95862D}" destId="{BA461C47-D9BC-44DA-8E98-2FCA66FE1C8D}" srcOrd="0" destOrd="0" presId="urn:microsoft.com/office/officeart/2008/layout/HorizontalMultiLevelHierarchy"/>
    <dgm:cxn modelId="{65072044-BFF2-4437-AB1D-1232DBB2E48F}" type="presOf" srcId="{66D70CF7-7D2A-425B-80BF-29A4A4AB6A4A}" destId="{E0E528A3-919D-474C-BA73-F6D44594513C}" srcOrd="0" destOrd="0" presId="urn:microsoft.com/office/officeart/2008/layout/HorizontalMultiLevelHierarchy"/>
    <dgm:cxn modelId="{816D6444-2136-482F-952A-91E06735B4EE}" type="presOf" srcId="{499D672F-A766-4F09-87E0-46C7A4B5D296}" destId="{E9405502-BB84-45B0-9D63-16954C80E9B7}" srcOrd="0" destOrd="0" presId="urn:microsoft.com/office/officeart/2008/layout/HorizontalMultiLevelHierarchy"/>
    <dgm:cxn modelId="{78FF8C64-E78B-41F7-85F0-E53C3D1766A3}" srcId="{F3F60C30-2DD1-4E48-9D8D-5DC352007E88}" destId="{D83B78F2-7B54-4EF5-AA87-986096ABC5BC}" srcOrd="0" destOrd="0" parTransId="{6A75CCCA-73E1-4FE7-9AA6-D2F7EB32A62E}" sibTransId="{CB6B0B13-AB14-48C8-8FD6-4336AF746375}"/>
    <dgm:cxn modelId="{FE942765-8AC0-45E8-8F36-798FDFCB7CB7}" srcId="{BB13C7C0-5BEA-41CD-8132-9E8FECAC1E2E}" destId="{D5B29D26-ECC8-475F-87DC-168A9DAA69FB}" srcOrd="0" destOrd="0" parTransId="{8A52C00D-D3CB-4DFF-B5F6-B8C6F65C426A}" sibTransId="{CD5E4431-6A20-48FC-A1FE-3442AEC0502D}"/>
    <dgm:cxn modelId="{49820C46-AF58-4C34-9E54-B41480199F3C}" type="presOf" srcId="{472F1971-F55A-4418-B49A-E39A62CBA0C1}" destId="{E95725E7-21F9-453E-A5A8-A9521694908B}" srcOrd="0" destOrd="0" presId="urn:microsoft.com/office/officeart/2008/layout/HorizontalMultiLevelHierarchy"/>
    <dgm:cxn modelId="{0B0A1366-18F5-4970-A4E4-008F7F5525C3}" type="presOf" srcId="{9B8B2AF8-7AC9-42ED-813F-6354116D2649}" destId="{8E5DF1E7-4CC2-4B7F-8295-96DCD8AA2C29}" srcOrd="0" destOrd="0" presId="urn:microsoft.com/office/officeart/2008/layout/HorizontalMultiLevelHierarchy"/>
    <dgm:cxn modelId="{AAD32A47-02D2-46FE-BEE7-D34AAEDD6158}" srcId="{218334C4-AD74-4C50-B3D5-80AFE9333F21}" destId="{DFA8761C-EC78-4624-BA07-384CDE95862D}" srcOrd="0" destOrd="0" parTransId="{5870D1F2-E4D6-43C6-94C2-14D5F8C6DE77}" sibTransId="{A7CC0A0F-9323-4863-A07D-99D1E0220667}"/>
    <dgm:cxn modelId="{0A190F6B-F052-4F2A-9202-4F99A87980F6}" type="presOf" srcId="{F3F60C30-2DD1-4E48-9D8D-5DC352007E88}" destId="{CE855FFD-ECC7-42E3-B939-5D2DADA3265C}" srcOrd="0" destOrd="0" presId="urn:microsoft.com/office/officeart/2008/layout/HorizontalMultiLevelHierarchy"/>
    <dgm:cxn modelId="{5679724B-214D-49DF-8EEF-23AAF5AFB407}" srcId="{A345EA9E-14FE-4548-8C93-D12468710F54}" destId="{7F87C02C-DDA5-45D9-97AC-5F7D8B5FDB01}" srcOrd="0" destOrd="0" parTransId="{2D8616A7-9ED5-498D-8B50-7708E97B66EC}" sibTransId="{457AB8B6-DBCE-4552-A431-978AA8933179}"/>
    <dgm:cxn modelId="{0A12744C-E464-47EC-B047-6B56D8965D87}" srcId="{7091C373-166B-480D-9899-F779C84606BF}" destId="{EDF96488-6507-4950-AF34-4B411D7C95FE}" srcOrd="0" destOrd="0" parTransId="{BB13BC1D-D8AE-468C-ACBA-6E5ACFDA10A6}" sibTransId="{7B25BA70-EF5F-491F-A6CE-2A2393ACDC3A}"/>
    <dgm:cxn modelId="{3445B96E-A492-4B13-9EA5-0C3FB75ED4BF}" type="presOf" srcId="{2D8616A7-9ED5-498D-8B50-7708E97B66EC}" destId="{C2857CCE-ECC4-42F2-95E9-6AF1AA7F4792}" srcOrd="0" destOrd="0" presId="urn:microsoft.com/office/officeart/2008/layout/HorizontalMultiLevelHierarchy"/>
    <dgm:cxn modelId="{FB5C206F-0048-493F-BB60-0FA67815AEC5}" type="presOf" srcId="{05C6CA55-EF2C-43AD-A378-7BC45CA75269}" destId="{C97C23D3-0D19-4096-B317-6D8B3A1979E2}" srcOrd="0" destOrd="0" presId="urn:microsoft.com/office/officeart/2008/layout/HorizontalMultiLevelHierarchy"/>
    <dgm:cxn modelId="{0541B270-99D2-4B38-B2E7-893255C50A69}" type="presOf" srcId="{A948D7F0-A113-4FE1-BCA2-FF5D880AA954}" destId="{30F16B24-22B0-4AF5-B07B-5148820BA2A2}" srcOrd="1" destOrd="0" presId="urn:microsoft.com/office/officeart/2008/layout/HorizontalMultiLevelHierarchy"/>
    <dgm:cxn modelId="{2B374D73-2A09-490C-A5BE-08E19CDDED22}" srcId="{4CE8BB21-8BAE-4080-AC9B-CB137EEA1452}" destId="{7091C373-166B-480D-9899-F779C84606BF}" srcOrd="0" destOrd="0" parTransId="{14DA9AEC-CE47-4C81-BEF6-DB28DD53DF38}" sibTransId="{6103323A-77E4-46A9-AA03-575F66582BD5}"/>
    <dgm:cxn modelId="{E245B353-C70F-4EEA-982F-8364F7C41F81}" type="presOf" srcId="{EDF96488-6507-4950-AF34-4B411D7C95FE}" destId="{6E69DA2D-14C0-4F8F-B6BB-C64AF5C3A50C}" srcOrd="0" destOrd="0" presId="urn:microsoft.com/office/officeart/2008/layout/HorizontalMultiLevelHierarchy"/>
    <dgm:cxn modelId="{1F4A0356-0B56-4ACC-BCD1-D91679987C8C}" type="presOf" srcId="{14DA9AEC-CE47-4C81-BEF6-DB28DD53DF38}" destId="{496F2B0B-6EA0-4F8F-AA62-1B11B076D279}" srcOrd="0" destOrd="0" presId="urn:microsoft.com/office/officeart/2008/layout/HorizontalMultiLevelHierarchy"/>
    <dgm:cxn modelId="{4D9A6276-49FB-48AC-B60A-D34CB12E0DC3}" srcId="{B58F762E-52E9-46E5-91AD-1E472F7EBFDE}" destId="{94C9506D-64AD-4796-9E48-131FF09A10C5}" srcOrd="0" destOrd="0" parTransId="{FF37B310-F6A2-4327-8759-096B2F6AA7F5}" sibTransId="{4BF1D047-20C2-45DE-A9FB-59BE148E5225}"/>
    <dgm:cxn modelId="{0A6E7E77-C4DA-43AB-B38E-DAC57659B16C}" type="presOf" srcId="{5C22D50F-764D-49D3-9584-3969D2A28EFD}" destId="{9F2BF885-3738-4CFB-8786-881582BE9F80}" srcOrd="0" destOrd="0" presId="urn:microsoft.com/office/officeart/2008/layout/HorizontalMultiLevelHierarchy"/>
    <dgm:cxn modelId="{646ADA57-70DA-4139-8E58-5EAA140D6064}" srcId="{5137B75E-F2AA-4941-81BF-61759F0EC4EA}" destId="{F3D9BB2F-6B95-4668-89A9-08F110AED439}" srcOrd="1" destOrd="0" parTransId="{E0B0CEAB-D215-42B7-9478-608E83D61735}" sibTransId="{4590A88E-F09C-4A69-8D7E-4113D6E16BF9}"/>
    <dgm:cxn modelId="{B2ABDB78-F236-473D-90F8-C807A9A7BA18}" type="presOf" srcId="{6C6D7B74-8866-4C7C-8A16-CD37C487160F}" destId="{FCE0E70E-4ACC-474A-9974-E9F29E2D9F25}" srcOrd="1" destOrd="0" presId="urn:microsoft.com/office/officeart/2008/layout/HorizontalMultiLevelHierarchy"/>
    <dgm:cxn modelId="{F0FCE77B-0034-4222-BC38-58CB957A8442}" type="presOf" srcId="{8A52C00D-D3CB-4DFF-B5F6-B8C6F65C426A}" destId="{550B752D-02EA-47DE-8557-20CB47F384EB}" srcOrd="1" destOrd="0" presId="urn:microsoft.com/office/officeart/2008/layout/HorizontalMultiLevelHierarchy"/>
    <dgm:cxn modelId="{9168CC7C-9141-46FF-9D18-F49562FB002A}" type="presOf" srcId="{46479A93-8CAD-459C-87CF-82314570AF0A}" destId="{94E96DD1-BC84-48F6-AC8D-85F3413EC004}" srcOrd="0" destOrd="0" presId="urn:microsoft.com/office/officeart/2008/layout/HorizontalMultiLevelHierarchy"/>
    <dgm:cxn modelId="{0A8A007D-AEED-4F28-81E3-1BFDAC5E8539}" type="presOf" srcId="{110F2854-286C-402A-9A4D-436FD5FFE232}" destId="{58598EDA-0477-47B2-843D-DEDC03F02723}" srcOrd="0" destOrd="0" presId="urn:microsoft.com/office/officeart/2008/layout/HorizontalMultiLevelHierarchy"/>
    <dgm:cxn modelId="{BE2E1D80-091F-4AA5-B793-247433235F5A}" type="presOf" srcId="{8F65918C-96BB-435A-8C2A-DFE5F01FDB37}" destId="{8D7BED8F-DF8B-4D0E-B02D-29E9504C7635}" srcOrd="0" destOrd="0" presId="urn:microsoft.com/office/officeart/2008/layout/HorizontalMultiLevelHierarchy"/>
    <dgm:cxn modelId="{B98F6F82-8BE4-4D16-B1F5-3F3A79AD43FC}" type="presOf" srcId="{C5AFA84F-E1AD-4A45-AFD1-33D5362E2B8D}" destId="{B61CBEA0-65BF-4526-8504-09F67F8C7AC1}" srcOrd="0" destOrd="0" presId="urn:microsoft.com/office/officeart/2008/layout/HorizontalMultiLevelHierarchy"/>
    <dgm:cxn modelId="{53329284-4F6A-408F-A946-5DFD25F5E013}" type="presOf" srcId="{6A75CCCA-73E1-4FE7-9AA6-D2F7EB32A62E}" destId="{7316CE6F-7712-410B-81E6-0E54EC5B8EC7}" srcOrd="1" destOrd="0" presId="urn:microsoft.com/office/officeart/2008/layout/HorizontalMultiLevelHierarchy"/>
    <dgm:cxn modelId="{59A2CF87-34E7-4368-8E1C-B5798A54BFB0}" type="presOf" srcId="{065B5C39-8D61-4713-97A5-AC69B22F6564}" destId="{474970A3-83BD-42FB-B0C3-D6E687E16E16}" srcOrd="0" destOrd="0" presId="urn:microsoft.com/office/officeart/2008/layout/HorizontalMultiLevelHierarchy"/>
    <dgm:cxn modelId="{6A96048D-1418-4C07-8EAE-5FB74D0CEF87}" type="presOf" srcId="{549FF6AC-7FB6-4F2C-8450-AE2F1EE1F4C5}" destId="{B569FE1F-AB61-4645-8B74-FDFBDE63E2B5}" srcOrd="0" destOrd="0" presId="urn:microsoft.com/office/officeart/2008/layout/HorizontalMultiLevelHierarchy"/>
    <dgm:cxn modelId="{0EFCF590-BF92-4D58-9B58-01DDB324C2C6}" type="presOf" srcId="{6C6D7B74-8866-4C7C-8A16-CD37C487160F}" destId="{9DB0ABE2-7151-4370-AF82-FB17714E504B}" srcOrd="0" destOrd="0" presId="urn:microsoft.com/office/officeart/2008/layout/HorizontalMultiLevelHierarchy"/>
    <dgm:cxn modelId="{13224591-D471-4AB9-BAB4-F3D71FD03CEA}" srcId="{05C6CA55-EF2C-43AD-A378-7BC45CA75269}" destId="{46479A93-8CAD-459C-87CF-82314570AF0A}" srcOrd="0" destOrd="0" parTransId="{31482651-9487-4C2A-91FE-8C88B5A6DC85}" sibTransId="{1CB86C12-8D4D-4BF0-B643-A1CE90FE271D}"/>
    <dgm:cxn modelId="{DD5AAF93-CD03-447C-8D89-537E658C4BBB}" type="presOf" srcId="{210216BD-9640-44DD-B186-4D1AC83A02E0}" destId="{2C70533D-A6A1-4DF4-ADF3-B2D2D7EBD2FA}" srcOrd="0" destOrd="0" presId="urn:microsoft.com/office/officeart/2008/layout/HorizontalMultiLevelHierarchy"/>
    <dgm:cxn modelId="{A25CCD93-9CEE-4AAE-AE20-F39E31D9A45A}" type="presOf" srcId="{14DA9AEC-CE47-4C81-BEF6-DB28DD53DF38}" destId="{297EE576-E028-48FC-9A8C-F4BD2411C253}" srcOrd="1" destOrd="0" presId="urn:microsoft.com/office/officeart/2008/layout/HorizontalMultiLevelHierarchy"/>
    <dgm:cxn modelId="{23616E94-C391-43DD-A639-AC80C6C05F43}" srcId="{7F87C02C-DDA5-45D9-97AC-5F7D8B5FDB01}" destId="{F3F60C30-2DD1-4E48-9D8D-5DC352007E88}" srcOrd="0" destOrd="0" parTransId="{C5AFA84F-E1AD-4A45-AFD1-33D5362E2B8D}" sibTransId="{1DAC3A85-AD7B-4D47-AC76-767074C52C98}"/>
    <dgm:cxn modelId="{D8E2C8A1-6CBF-45AA-A6CC-DBB21F61839B}" type="presOf" srcId="{66D70CF7-7D2A-425B-80BF-29A4A4AB6A4A}" destId="{115D6975-AF8D-4E17-A729-096E9A9A24C4}" srcOrd="1" destOrd="0" presId="urn:microsoft.com/office/officeart/2008/layout/HorizontalMultiLevelHierarchy"/>
    <dgm:cxn modelId="{2E4869A4-D2B7-444A-801E-BDCCAF98E8A3}" type="presOf" srcId="{D5B29D26-ECC8-475F-87DC-168A9DAA69FB}" destId="{598370DE-9CAF-46A9-910D-D9596786053E}" srcOrd="0" destOrd="0" presId="urn:microsoft.com/office/officeart/2008/layout/HorizontalMultiLevelHierarchy"/>
    <dgm:cxn modelId="{A6D4C6A4-95CF-47F2-844B-1DE7FEDC12C4}" type="presOf" srcId="{67569059-D275-4F60-8765-E56F06B70975}" destId="{8FD3844A-25BC-4EAC-9AD5-443B314A8D09}" srcOrd="0" destOrd="0" presId="urn:microsoft.com/office/officeart/2008/layout/HorizontalMultiLevelHierarchy"/>
    <dgm:cxn modelId="{F8E2CAA5-70E2-49D6-BCC7-7A3044CA400F}" type="presOf" srcId="{F12E1026-B064-4B21-A2B4-3EF52BA554F4}" destId="{D866D650-05CB-4A0D-8848-3F7869334B04}" srcOrd="0" destOrd="0" presId="urn:microsoft.com/office/officeart/2008/layout/HorizontalMultiLevelHierarchy"/>
    <dgm:cxn modelId="{D722A2A6-C019-4A2E-8050-37076476FAE7}" type="presOf" srcId="{065B5C39-8D61-4713-97A5-AC69B22F6564}" destId="{36C562AD-1BD2-49F3-AC38-D61947B2DE86}" srcOrd="1" destOrd="0" presId="urn:microsoft.com/office/officeart/2008/layout/HorizontalMultiLevelHierarchy"/>
    <dgm:cxn modelId="{4ECC15A8-94D5-45EB-AB11-F3C060998DA3}" srcId="{472F1971-F55A-4418-B49A-E39A62CBA0C1}" destId="{9B8B2AF8-7AC9-42ED-813F-6354116D2649}" srcOrd="0" destOrd="0" parTransId="{67569059-D275-4F60-8765-E56F06B70975}" sibTransId="{56767349-9122-4CC2-9A37-AC2C337F388A}"/>
    <dgm:cxn modelId="{06D170A8-C636-4C46-9B6F-84014DE0020C}" type="presOf" srcId="{5137B75E-F2AA-4941-81BF-61759F0EC4EA}" destId="{B4318701-7BB6-48A9-901D-C700A1F342F7}" srcOrd="0" destOrd="0" presId="urn:microsoft.com/office/officeart/2008/layout/HorizontalMultiLevelHierarchy"/>
    <dgm:cxn modelId="{3AFB46AA-F8AC-4183-A2A5-A6A6FA247BE0}" srcId="{A345EA9E-14FE-4548-8C93-D12468710F54}" destId="{499D672F-A766-4F09-87E0-46C7A4B5D296}" srcOrd="1" destOrd="0" parTransId="{5C22D50F-764D-49D3-9584-3969D2A28EFD}" sibTransId="{22A3D3E7-97FB-4BFD-85F5-6B3974E07975}"/>
    <dgm:cxn modelId="{CF5275AC-A8F9-4472-8B81-0FDB47E3C9C7}" srcId="{D5B29D26-ECC8-475F-87DC-168A9DAA69FB}" destId="{4CE8BB21-8BAE-4080-AC9B-CB137EEA1452}" srcOrd="0" destOrd="0" parTransId="{3C06693D-B2FA-4787-84D5-CFC16B161472}" sibTransId="{96329E0A-BDE3-4C41-AE5C-743B2EF2EAB9}"/>
    <dgm:cxn modelId="{5542DAAC-8AE0-455F-89C8-201EBDDF4F9D}" type="presOf" srcId="{7091C373-166B-480D-9899-F779C84606BF}" destId="{DB7BAA6A-961F-4610-9378-7D414A4350DB}" srcOrd="0" destOrd="0" presId="urn:microsoft.com/office/officeart/2008/layout/HorizontalMultiLevelHierarchy"/>
    <dgm:cxn modelId="{ABA35CB5-D8E2-43A8-A8E9-DCD5496AF9D8}" srcId="{5137B75E-F2AA-4941-81BF-61759F0EC4EA}" destId="{218334C4-AD74-4C50-B3D5-80AFE9333F21}" srcOrd="0" destOrd="0" parTransId="{1450E8A8-8A42-452B-8373-CE60BC81FF3B}" sibTransId="{E46671B7-D5CD-415B-8392-F7D57C119B17}"/>
    <dgm:cxn modelId="{CCDABABB-9CE1-4FFE-914E-D58AA52037E7}" type="presOf" srcId="{E0B0CEAB-D215-42B7-9478-608E83D61735}" destId="{EBBBB0B2-194E-49C7-86CE-CE9738C58C21}" srcOrd="1" destOrd="0" presId="urn:microsoft.com/office/officeart/2008/layout/HorizontalMultiLevelHierarchy"/>
    <dgm:cxn modelId="{CC10AABE-01D5-4187-AD39-E8AA764EC968}" srcId="{18BEBAF4-1402-4D1F-BB1A-31515641B53E}" destId="{5137B75E-F2AA-4941-81BF-61759F0EC4EA}" srcOrd="0" destOrd="0" parTransId="{FC52DAC7-39B9-4733-86ED-0C2CCA13EB25}" sibTransId="{66528436-3C09-4F42-92AF-642179D1694E}"/>
    <dgm:cxn modelId="{443175BF-FA0D-4884-A3A3-03E27F377CC5}" type="presOf" srcId="{AD1809F2-DA56-484E-93B5-CE1D6236532E}" destId="{A877E062-5707-4F82-8642-D67DAFA22E54}" srcOrd="1" destOrd="0" presId="urn:microsoft.com/office/officeart/2008/layout/HorizontalMultiLevelHierarchy"/>
    <dgm:cxn modelId="{9B62CFBF-FEE3-4DC9-A1FC-3C3EE0136E71}" type="presOf" srcId="{BB13BC1D-D8AE-468C-ACBA-6E5ACFDA10A6}" destId="{B3A6B81B-5F61-494C-B2C4-39057D1D93DC}" srcOrd="0" destOrd="0" presId="urn:microsoft.com/office/officeart/2008/layout/HorizontalMultiLevelHierarchy"/>
    <dgm:cxn modelId="{27277AC0-C46C-43ED-BBE6-B7300F495DB2}" type="presOf" srcId="{8A52C00D-D3CB-4DFF-B5F6-B8C6F65C426A}" destId="{01F1C874-755D-4549-91B1-2FA6EE38B644}" srcOrd="0" destOrd="0" presId="urn:microsoft.com/office/officeart/2008/layout/HorizontalMultiLevelHierarchy"/>
    <dgm:cxn modelId="{4966E7C0-1F8A-465C-ABA3-086EA2ACD5D8}" type="presOf" srcId="{18BEBAF4-1402-4D1F-BB1A-31515641B53E}" destId="{4F2EDD11-FE70-43AA-B20E-3D8586BC9E55}" srcOrd="0" destOrd="0" presId="urn:microsoft.com/office/officeart/2008/layout/HorizontalMultiLevelHierarchy"/>
    <dgm:cxn modelId="{E71E0FC1-7388-482D-A9D4-FE0D70893CC6}" srcId="{DFA8761C-EC78-4624-BA07-384CDE95862D}" destId="{F12E1026-B064-4B21-A2B4-3EF52BA554F4}" srcOrd="0" destOrd="0" parTransId="{66D70CF7-7D2A-425B-80BF-29A4A4AB6A4A}" sibTransId="{C7F8EA8C-FAFC-4574-88B0-D98944B7B9F8}"/>
    <dgm:cxn modelId="{A2BD38C5-D1CE-49E6-83F6-A2A40BDBD241}" srcId="{F12E1026-B064-4B21-A2B4-3EF52BA554F4}" destId="{210216BD-9640-44DD-B186-4D1AC83A02E0}" srcOrd="0" destOrd="0" parTransId="{97F59F29-06A7-42D4-B33C-3FB90C33A3F0}" sibTransId="{9D7577BA-2C39-40E6-B323-24FC9EE0FE0E}"/>
    <dgm:cxn modelId="{DB579AC5-3F53-473C-94E5-2423720F9167}" type="presOf" srcId="{6A75CCCA-73E1-4FE7-9AA6-D2F7EB32A62E}" destId="{C3091B7F-D7A2-435F-BD20-88C94A81172C}" srcOrd="0" destOrd="0" presId="urn:microsoft.com/office/officeart/2008/layout/HorizontalMultiLevelHierarchy"/>
    <dgm:cxn modelId="{78E814C9-7068-4F3E-A862-28286AB568C8}" type="presOf" srcId="{5C22D50F-764D-49D3-9584-3969D2A28EFD}" destId="{FBC2CC46-7C2C-4A6A-B76C-1ECBEB83FF74}" srcOrd="1" destOrd="0" presId="urn:microsoft.com/office/officeart/2008/layout/HorizontalMultiLevelHierarchy"/>
    <dgm:cxn modelId="{70E083CF-1214-4C4B-82C2-8AD18C20696B}" type="presOf" srcId="{BB13BC1D-D8AE-468C-ACBA-6E5ACFDA10A6}" destId="{1BEDE5C4-1F7E-4532-9394-5CBECD1B3FFB}" srcOrd="1" destOrd="0" presId="urn:microsoft.com/office/officeart/2008/layout/HorizontalMultiLevelHierarchy"/>
    <dgm:cxn modelId="{299988D0-2E72-458B-984C-4483DF01552B}" type="presOf" srcId="{6EAC5458-D643-4848-B47D-A3A6F27E3478}" destId="{18CBC1DC-7542-449A-867A-D05CF0AFB121}" srcOrd="0" destOrd="0" presId="urn:microsoft.com/office/officeart/2008/layout/HorizontalMultiLevelHierarchy"/>
    <dgm:cxn modelId="{C5E794D2-9D91-48DE-9BCA-4B5CFA824F41}" srcId="{499D672F-A766-4F09-87E0-46C7A4B5D296}" destId="{472F1971-F55A-4418-B49A-E39A62CBA0C1}" srcOrd="0" destOrd="0" parTransId="{DE8D5261-36CC-4112-A874-3721AD0571D9}" sibTransId="{291D189A-6F02-46F5-A14E-1C68001D5816}"/>
    <dgm:cxn modelId="{8AF429D5-2BC4-44CD-BEBF-C26F592E92C8}" type="presOf" srcId="{67569059-D275-4F60-8765-E56F06B70975}" destId="{EF6F05A6-5F95-4F9D-B757-789685E8ABFC}" srcOrd="1" destOrd="0" presId="urn:microsoft.com/office/officeart/2008/layout/HorizontalMultiLevelHierarchy"/>
    <dgm:cxn modelId="{CD23E0D8-BA54-4BA8-B9AB-B910974746DF}" type="presOf" srcId="{97F59F29-06A7-42D4-B33C-3FB90C33A3F0}" destId="{607342EE-03E5-487D-9C13-CFECB8C10424}" srcOrd="1" destOrd="0" presId="urn:microsoft.com/office/officeart/2008/layout/HorizontalMultiLevelHierarchy"/>
    <dgm:cxn modelId="{F45D80DC-6EB0-4FCD-B1A8-02C13A14E6F1}" type="presOf" srcId="{B58F762E-52E9-46E5-91AD-1E472F7EBFDE}" destId="{B143E13A-84CA-4912-B53F-824701132E1B}" srcOrd="0" destOrd="0" presId="urn:microsoft.com/office/officeart/2008/layout/HorizontalMultiLevelHierarchy"/>
    <dgm:cxn modelId="{7D9890DE-5667-4E36-90A3-569E66FECC3E}" type="presOf" srcId="{31482651-9487-4C2A-91FE-8C88B5A6DC85}" destId="{F6CE4233-9BEF-4598-AF0C-CCCDA46D2E67}" srcOrd="1" destOrd="0" presId="urn:microsoft.com/office/officeart/2008/layout/HorizontalMultiLevelHierarchy"/>
    <dgm:cxn modelId="{20C85FDF-C942-44B4-897A-DA7E3C6D3524}" type="presOf" srcId="{4CE8BB21-8BAE-4080-AC9B-CB137EEA1452}" destId="{4B700760-D51A-4444-B984-8C518B1332CB}" srcOrd="0" destOrd="0" presId="urn:microsoft.com/office/officeart/2008/layout/HorizontalMultiLevelHierarchy"/>
    <dgm:cxn modelId="{20A7DFE0-5E7B-4766-B0AE-EF2868AF84C7}" type="presOf" srcId="{5870D1F2-E4D6-43C6-94C2-14D5F8C6DE77}" destId="{E643B0C6-9773-4462-AAD6-97C2E64DFCF2}" srcOrd="1" destOrd="0" presId="urn:microsoft.com/office/officeart/2008/layout/HorizontalMultiLevelHierarchy"/>
    <dgm:cxn modelId="{AE2894E1-F80B-4B60-97A6-2F9684B16062}" type="presOf" srcId="{7F87C02C-DDA5-45D9-97AC-5F7D8B5FDB01}" destId="{9CEED4AE-A2AD-4E3F-8824-561C2024E2C2}" srcOrd="0" destOrd="0" presId="urn:microsoft.com/office/officeart/2008/layout/HorizontalMultiLevelHierarchy"/>
    <dgm:cxn modelId="{C98CBBE1-94F1-4871-8DD9-6B4F72239252}" srcId="{46479A93-8CAD-459C-87CF-82314570AF0A}" destId="{BB13C7C0-5BEA-41CD-8132-9E8FECAC1E2E}" srcOrd="0" destOrd="0" parTransId="{6EAC5458-D643-4848-B47D-A3A6F27E3478}" sibTransId="{A1D0E889-FC84-4714-B30A-F8979E4069AC}"/>
    <dgm:cxn modelId="{657601E2-06C7-4D42-BD89-9F0E092B3FCB}" srcId="{94C9506D-64AD-4796-9E48-131FF09A10C5}" destId="{953544D6-9662-46C8-8BED-6CE339A4C991}" srcOrd="0" destOrd="0" parTransId="{549FF6AC-7FB6-4F2C-8450-AE2F1EE1F4C5}" sibTransId="{6443C48E-1399-4BC6-8252-FE0954BEC49C}"/>
    <dgm:cxn modelId="{F9EC5BE3-22B9-4D29-91B1-8AEC4E139499}" type="presOf" srcId="{1450E8A8-8A42-452B-8373-CE60BC81FF3B}" destId="{26AB5767-1562-4BA2-A6A5-5554F620E5C9}" srcOrd="1" destOrd="0" presId="urn:microsoft.com/office/officeart/2008/layout/HorizontalMultiLevelHierarchy"/>
    <dgm:cxn modelId="{1B48CEEA-6741-4DC1-B389-33A0488F188D}" type="presOf" srcId="{953544D6-9662-46C8-8BED-6CE339A4C991}" destId="{A2E27914-8A23-48A7-96E6-28889EA64B83}" srcOrd="0" destOrd="0" presId="urn:microsoft.com/office/officeart/2008/layout/HorizontalMultiLevelHierarchy"/>
    <dgm:cxn modelId="{40DA63EB-0F10-493F-99A5-A674DA6DA64F}" type="presOf" srcId="{31482651-9487-4C2A-91FE-8C88B5A6DC85}" destId="{C1008A67-0996-4F32-907F-12A9C2C4AEF4}" srcOrd="0" destOrd="0" presId="urn:microsoft.com/office/officeart/2008/layout/HorizontalMultiLevelHierarchy"/>
    <dgm:cxn modelId="{8F9019F3-903E-4575-B2D8-E913C86582CC}" type="presOf" srcId="{6EAC5458-D643-4848-B47D-A3A6F27E3478}" destId="{A54C2881-5C0F-417D-ADC0-F71CBC048392}" srcOrd="1" destOrd="0" presId="urn:microsoft.com/office/officeart/2008/layout/HorizontalMultiLevelHierarchy"/>
    <dgm:cxn modelId="{E48F63F4-29E0-4A83-8477-25CDC8BF1687}" type="presOf" srcId="{51271E0A-1251-43EA-A40B-BC6F65111D52}" destId="{946EE60E-4F3B-455F-A26A-42DEC07045FB}" srcOrd="0" destOrd="0" presId="urn:microsoft.com/office/officeart/2008/layout/HorizontalMultiLevelHierarchy"/>
    <dgm:cxn modelId="{7E39B5F8-85D3-4A48-AA7F-C9909C5EEBF6}" srcId="{D83B78F2-7B54-4EF5-AA87-986096ABC5BC}" destId="{B58F762E-52E9-46E5-91AD-1E472F7EBFDE}" srcOrd="0" destOrd="0" parTransId="{84A0D81F-C1A9-4629-A0DC-C4334DC2D9E2}" sibTransId="{B82A8BAF-ADCF-46DD-AF5E-4C98A1500D6E}"/>
    <dgm:cxn modelId="{C8E55DFE-66DF-4D24-A752-6B70B674E4A0}" srcId="{9B8B2AF8-7AC9-42ED-813F-6354116D2649}" destId="{110F2854-286C-402A-9A4D-436FD5FFE232}" srcOrd="0" destOrd="0" parTransId="{065B5C39-8D61-4713-97A5-AC69B22F6564}" sibTransId="{1B87FC38-5DFD-45B2-BAE8-342D0A656D9C}"/>
    <dgm:cxn modelId="{51861EFF-4FC9-40E0-A47E-456D5C5C3954}" type="presOf" srcId="{1450E8A8-8A42-452B-8373-CE60BC81FF3B}" destId="{63C05F1D-AF7D-4E54-BCF2-09F662E9BD5A}" srcOrd="0" destOrd="0" presId="urn:microsoft.com/office/officeart/2008/layout/HorizontalMultiLevelHierarchy"/>
    <dgm:cxn modelId="{DA8CBA0E-C0EF-4B40-8226-173D97700D32}" type="presParOf" srcId="{4F2EDD11-FE70-43AA-B20E-3D8586BC9E55}" destId="{D5EA23C8-ADF7-40FC-806A-53696513F623}" srcOrd="0" destOrd="0" presId="urn:microsoft.com/office/officeart/2008/layout/HorizontalMultiLevelHierarchy"/>
    <dgm:cxn modelId="{823D7F79-CE5F-4298-AB17-BFA48D62F605}" type="presParOf" srcId="{D5EA23C8-ADF7-40FC-806A-53696513F623}" destId="{B4318701-7BB6-48A9-901D-C700A1F342F7}" srcOrd="0" destOrd="0" presId="urn:microsoft.com/office/officeart/2008/layout/HorizontalMultiLevelHierarchy"/>
    <dgm:cxn modelId="{AF1C9D26-8454-403D-962C-3A5330DBF49C}" type="presParOf" srcId="{D5EA23C8-ADF7-40FC-806A-53696513F623}" destId="{532A608F-3C04-41DC-B251-3598B00563F6}" srcOrd="1" destOrd="0" presId="urn:microsoft.com/office/officeart/2008/layout/HorizontalMultiLevelHierarchy"/>
    <dgm:cxn modelId="{791208D6-A42E-4217-99D9-C6CA28368AE7}" type="presParOf" srcId="{532A608F-3C04-41DC-B251-3598B00563F6}" destId="{63C05F1D-AF7D-4E54-BCF2-09F662E9BD5A}" srcOrd="0" destOrd="0" presId="urn:microsoft.com/office/officeart/2008/layout/HorizontalMultiLevelHierarchy"/>
    <dgm:cxn modelId="{FFDE3443-D30F-4336-95A4-751DD6813DC5}" type="presParOf" srcId="{63C05F1D-AF7D-4E54-BCF2-09F662E9BD5A}" destId="{26AB5767-1562-4BA2-A6A5-5554F620E5C9}" srcOrd="0" destOrd="0" presId="urn:microsoft.com/office/officeart/2008/layout/HorizontalMultiLevelHierarchy"/>
    <dgm:cxn modelId="{D8CFD5B5-128B-4661-A951-12CC95DE45ED}" type="presParOf" srcId="{532A608F-3C04-41DC-B251-3598B00563F6}" destId="{4CC69E8D-9655-41FF-9B7B-6CAD9018AF73}" srcOrd="1" destOrd="0" presId="urn:microsoft.com/office/officeart/2008/layout/HorizontalMultiLevelHierarchy"/>
    <dgm:cxn modelId="{060909AA-0CBF-492B-908F-0697B11A1020}" type="presParOf" srcId="{4CC69E8D-9655-41FF-9B7B-6CAD9018AF73}" destId="{8F4DC81A-FDBA-4E39-9DE4-59E8A566E5D5}" srcOrd="0" destOrd="0" presId="urn:microsoft.com/office/officeart/2008/layout/HorizontalMultiLevelHierarchy"/>
    <dgm:cxn modelId="{91B96B4E-9BD2-465F-A97E-3BE09AFAFF9C}" type="presParOf" srcId="{4CC69E8D-9655-41FF-9B7B-6CAD9018AF73}" destId="{05DE7756-C773-455C-ACEA-F07D1678E58D}" srcOrd="1" destOrd="0" presId="urn:microsoft.com/office/officeart/2008/layout/HorizontalMultiLevelHierarchy"/>
    <dgm:cxn modelId="{9CFCB7D9-D5D0-4CBE-925F-0CEA2F7297D6}" type="presParOf" srcId="{05DE7756-C773-455C-ACEA-F07D1678E58D}" destId="{5DE4090F-6F8D-46F1-9E9F-4ABBCB4DA9E0}" srcOrd="0" destOrd="0" presId="urn:microsoft.com/office/officeart/2008/layout/HorizontalMultiLevelHierarchy"/>
    <dgm:cxn modelId="{4BD32A95-8F2F-47CB-AA98-C38B79C42C46}" type="presParOf" srcId="{5DE4090F-6F8D-46F1-9E9F-4ABBCB4DA9E0}" destId="{E643B0C6-9773-4462-AAD6-97C2E64DFCF2}" srcOrd="0" destOrd="0" presId="urn:microsoft.com/office/officeart/2008/layout/HorizontalMultiLevelHierarchy"/>
    <dgm:cxn modelId="{21ABA5AA-56E8-4CC4-A2F7-B4D43E072C9F}" type="presParOf" srcId="{05DE7756-C773-455C-ACEA-F07D1678E58D}" destId="{C62D6220-2152-49D1-90A1-962B68FDA40C}" srcOrd="1" destOrd="0" presId="urn:microsoft.com/office/officeart/2008/layout/HorizontalMultiLevelHierarchy"/>
    <dgm:cxn modelId="{525D4B2E-3DD2-4259-B9E8-6B3FCAC8A689}" type="presParOf" srcId="{C62D6220-2152-49D1-90A1-962B68FDA40C}" destId="{BA461C47-D9BC-44DA-8E98-2FCA66FE1C8D}" srcOrd="0" destOrd="0" presId="urn:microsoft.com/office/officeart/2008/layout/HorizontalMultiLevelHierarchy"/>
    <dgm:cxn modelId="{5CF7E44B-A5C1-4559-8485-5A11B68256D8}" type="presParOf" srcId="{C62D6220-2152-49D1-90A1-962B68FDA40C}" destId="{17129B63-EFF9-44E9-9F9D-A04617B5EFE3}" srcOrd="1" destOrd="0" presId="urn:microsoft.com/office/officeart/2008/layout/HorizontalMultiLevelHierarchy"/>
    <dgm:cxn modelId="{DF27FBAA-3A09-4F37-958A-B84147000499}" type="presParOf" srcId="{17129B63-EFF9-44E9-9F9D-A04617B5EFE3}" destId="{E0E528A3-919D-474C-BA73-F6D44594513C}" srcOrd="0" destOrd="0" presId="urn:microsoft.com/office/officeart/2008/layout/HorizontalMultiLevelHierarchy"/>
    <dgm:cxn modelId="{8CE98199-F061-4C22-803F-C77DF3ED135A}" type="presParOf" srcId="{E0E528A3-919D-474C-BA73-F6D44594513C}" destId="{115D6975-AF8D-4E17-A729-096E9A9A24C4}" srcOrd="0" destOrd="0" presId="urn:microsoft.com/office/officeart/2008/layout/HorizontalMultiLevelHierarchy"/>
    <dgm:cxn modelId="{B6FDA35F-F5C2-430D-92E1-AE575FD29A9D}" type="presParOf" srcId="{17129B63-EFF9-44E9-9F9D-A04617B5EFE3}" destId="{E29E5F84-E99C-42BE-8D59-5D649EAFAA05}" srcOrd="1" destOrd="0" presId="urn:microsoft.com/office/officeart/2008/layout/HorizontalMultiLevelHierarchy"/>
    <dgm:cxn modelId="{7750C46D-1405-4018-AC13-5C02B24E1ED2}" type="presParOf" srcId="{E29E5F84-E99C-42BE-8D59-5D649EAFAA05}" destId="{D866D650-05CB-4A0D-8848-3F7869334B04}" srcOrd="0" destOrd="0" presId="urn:microsoft.com/office/officeart/2008/layout/HorizontalMultiLevelHierarchy"/>
    <dgm:cxn modelId="{1846EACE-BFED-4A14-9E25-A37DEEA1E764}" type="presParOf" srcId="{E29E5F84-E99C-42BE-8D59-5D649EAFAA05}" destId="{99749B9F-020C-4EDE-A83A-8977CD4F343B}" srcOrd="1" destOrd="0" presId="urn:microsoft.com/office/officeart/2008/layout/HorizontalMultiLevelHierarchy"/>
    <dgm:cxn modelId="{18DDE923-09A5-4D6E-A375-EDF9DAD6F449}" type="presParOf" srcId="{99749B9F-020C-4EDE-A83A-8977CD4F343B}" destId="{B8629CE8-6BC5-4658-B37A-54524E2CC6C8}" srcOrd="0" destOrd="0" presId="urn:microsoft.com/office/officeart/2008/layout/HorizontalMultiLevelHierarchy"/>
    <dgm:cxn modelId="{72E8B089-8837-4DA1-B155-683DF054E0D7}" type="presParOf" srcId="{B8629CE8-6BC5-4658-B37A-54524E2CC6C8}" destId="{607342EE-03E5-487D-9C13-CFECB8C10424}" srcOrd="0" destOrd="0" presId="urn:microsoft.com/office/officeart/2008/layout/HorizontalMultiLevelHierarchy"/>
    <dgm:cxn modelId="{BCBD3744-B091-45A1-A38F-0900EA83332C}" type="presParOf" srcId="{99749B9F-020C-4EDE-A83A-8977CD4F343B}" destId="{973FA9B2-8579-4E07-8B5F-9959020BF78E}" srcOrd="1" destOrd="0" presId="urn:microsoft.com/office/officeart/2008/layout/HorizontalMultiLevelHierarchy"/>
    <dgm:cxn modelId="{E0644751-BAA1-47FF-B5FA-9B0A27886DBC}" type="presParOf" srcId="{973FA9B2-8579-4E07-8B5F-9959020BF78E}" destId="{2C70533D-A6A1-4DF4-ADF3-B2D2D7EBD2FA}" srcOrd="0" destOrd="0" presId="urn:microsoft.com/office/officeart/2008/layout/HorizontalMultiLevelHierarchy"/>
    <dgm:cxn modelId="{43073F0B-8319-4F6F-8F71-081435D0E39E}" type="presParOf" srcId="{973FA9B2-8579-4E07-8B5F-9959020BF78E}" destId="{E4613A43-A646-40B5-921E-7D3DD0B554CD}" srcOrd="1" destOrd="0" presId="urn:microsoft.com/office/officeart/2008/layout/HorizontalMultiLevelHierarchy"/>
    <dgm:cxn modelId="{C3D4EE2C-C385-4637-B0E2-447FF4CD494B}" type="presParOf" srcId="{532A608F-3C04-41DC-B251-3598B00563F6}" destId="{461AD61B-8CDF-4B65-B882-1D0FED0472C6}" srcOrd="2" destOrd="0" presId="urn:microsoft.com/office/officeart/2008/layout/HorizontalMultiLevelHierarchy"/>
    <dgm:cxn modelId="{9F539FB0-D8F2-4E08-8FD4-2D80A33E65CC}" type="presParOf" srcId="{461AD61B-8CDF-4B65-B882-1D0FED0472C6}" destId="{EBBBB0B2-194E-49C7-86CE-CE9738C58C21}" srcOrd="0" destOrd="0" presId="urn:microsoft.com/office/officeart/2008/layout/HorizontalMultiLevelHierarchy"/>
    <dgm:cxn modelId="{AE414BFD-7CF5-462E-AEDC-1A3DC4356061}" type="presParOf" srcId="{532A608F-3C04-41DC-B251-3598B00563F6}" destId="{895CCEB1-2EA0-4BBF-A4F9-8A920051F479}" srcOrd="3" destOrd="0" presId="urn:microsoft.com/office/officeart/2008/layout/HorizontalMultiLevelHierarchy"/>
    <dgm:cxn modelId="{213A9B69-7F47-475A-A893-17FFC69A89E1}" type="presParOf" srcId="{895CCEB1-2EA0-4BBF-A4F9-8A920051F479}" destId="{25180C5F-533B-4468-922C-E3E685CDC909}" srcOrd="0" destOrd="0" presId="urn:microsoft.com/office/officeart/2008/layout/HorizontalMultiLevelHierarchy"/>
    <dgm:cxn modelId="{DEB4F09D-D149-4F83-BE7F-3F03691CD3BF}" type="presParOf" srcId="{895CCEB1-2EA0-4BBF-A4F9-8A920051F479}" destId="{6EB2D744-91EF-49A4-80CA-49C8A5908CA2}" srcOrd="1" destOrd="0" presId="urn:microsoft.com/office/officeart/2008/layout/HorizontalMultiLevelHierarchy"/>
    <dgm:cxn modelId="{B251AE40-5AAC-4DB2-86E8-DC9CEEBFFDEC}" type="presParOf" srcId="{6EB2D744-91EF-49A4-80CA-49C8A5908CA2}" destId="{9DB0ABE2-7151-4370-AF82-FB17714E504B}" srcOrd="0" destOrd="0" presId="urn:microsoft.com/office/officeart/2008/layout/HorizontalMultiLevelHierarchy"/>
    <dgm:cxn modelId="{FA656C2E-1AC0-49F5-9539-364BCF844043}" type="presParOf" srcId="{9DB0ABE2-7151-4370-AF82-FB17714E504B}" destId="{FCE0E70E-4ACC-474A-9974-E9F29E2D9F25}" srcOrd="0" destOrd="0" presId="urn:microsoft.com/office/officeart/2008/layout/HorizontalMultiLevelHierarchy"/>
    <dgm:cxn modelId="{B9E859A5-3FDF-44FD-8BFD-695CBFFC8B26}" type="presParOf" srcId="{6EB2D744-91EF-49A4-80CA-49C8A5908CA2}" destId="{9337E949-03A0-4411-B6F0-F88F4D5B0AA8}" srcOrd="1" destOrd="0" presId="urn:microsoft.com/office/officeart/2008/layout/HorizontalMultiLevelHierarchy"/>
    <dgm:cxn modelId="{83F2740A-0187-465B-ABE4-CAC05F9FA993}" type="presParOf" srcId="{9337E949-03A0-4411-B6F0-F88F4D5B0AA8}" destId="{C97C23D3-0D19-4096-B317-6D8B3A1979E2}" srcOrd="0" destOrd="0" presId="urn:microsoft.com/office/officeart/2008/layout/HorizontalMultiLevelHierarchy"/>
    <dgm:cxn modelId="{1DCE6086-626F-409F-866E-4BCC342562CC}" type="presParOf" srcId="{9337E949-03A0-4411-B6F0-F88F4D5B0AA8}" destId="{409A4F28-34FF-4ED5-A5D7-3DC684B81E37}" srcOrd="1" destOrd="0" presId="urn:microsoft.com/office/officeart/2008/layout/HorizontalMultiLevelHierarchy"/>
    <dgm:cxn modelId="{F247B449-4971-48A7-B40F-A4E7BACE747C}" type="presParOf" srcId="{409A4F28-34FF-4ED5-A5D7-3DC684B81E37}" destId="{C1008A67-0996-4F32-907F-12A9C2C4AEF4}" srcOrd="0" destOrd="0" presId="urn:microsoft.com/office/officeart/2008/layout/HorizontalMultiLevelHierarchy"/>
    <dgm:cxn modelId="{1B12E747-4599-496B-B816-95E6BBBDCA46}" type="presParOf" srcId="{C1008A67-0996-4F32-907F-12A9C2C4AEF4}" destId="{F6CE4233-9BEF-4598-AF0C-CCCDA46D2E67}" srcOrd="0" destOrd="0" presId="urn:microsoft.com/office/officeart/2008/layout/HorizontalMultiLevelHierarchy"/>
    <dgm:cxn modelId="{46630ED3-1DE1-4A9E-90CF-D836ACDA8264}" type="presParOf" srcId="{409A4F28-34FF-4ED5-A5D7-3DC684B81E37}" destId="{290C1566-496A-4E7C-B027-357C0C9BEA4F}" srcOrd="1" destOrd="0" presId="urn:microsoft.com/office/officeart/2008/layout/HorizontalMultiLevelHierarchy"/>
    <dgm:cxn modelId="{1207709C-D030-46BE-9F47-CD4C373ED1AB}" type="presParOf" srcId="{290C1566-496A-4E7C-B027-357C0C9BEA4F}" destId="{94E96DD1-BC84-48F6-AC8D-85F3413EC004}" srcOrd="0" destOrd="0" presId="urn:microsoft.com/office/officeart/2008/layout/HorizontalMultiLevelHierarchy"/>
    <dgm:cxn modelId="{2C5034AB-CD20-4867-BE1F-088028287915}" type="presParOf" srcId="{290C1566-496A-4E7C-B027-357C0C9BEA4F}" destId="{47684C4F-FB09-4D84-B72A-08D0DABFD139}" srcOrd="1" destOrd="0" presId="urn:microsoft.com/office/officeart/2008/layout/HorizontalMultiLevelHierarchy"/>
    <dgm:cxn modelId="{372DCF85-5C4C-4AAA-BF7B-C880F071A66B}" type="presParOf" srcId="{47684C4F-FB09-4D84-B72A-08D0DABFD139}" destId="{18CBC1DC-7542-449A-867A-D05CF0AFB121}" srcOrd="0" destOrd="0" presId="urn:microsoft.com/office/officeart/2008/layout/HorizontalMultiLevelHierarchy"/>
    <dgm:cxn modelId="{3C183562-9EE5-4001-A5C2-8BA2644D2E65}" type="presParOf" srcId="{18CBC1DC-7542-449A-867A-D05CF0AFB121}" destId="{A54C2881-5C0F-417D-ADC0-F71CBC048392}" srcOrd="0" destOrd="0" presId="urn:microsoft.com/office/officeart/2008/layout/HorizontalMultiLevelHierarchy"/>
    <dgm:cxn modelId="{8A604431-89F8-45C9-8C72-D78CBB02734E}" type="presParOf" srcId="{47684C4F-FB09-4D84-B72A-08D0DABFD139}" destId="{AFA53B21-0B3E-4002-81D9-7963DB9C7C84}" srcOrd="1" destOrd="0" presId="urn:microsoft.com/office/officeart/2008/layout/HorizontalMultiLevelHierarchy"/>
    <dgm:cxn modelId="{363526EC-DDF1-4D60-9839-A048156C1B86}" type="presParOf" srcId="{AFA53B21-0B3E-4002-81D9-7963DB9C7C84}" destId="{E17051D4-2719-4EC8-9B80-7DC14421A0B7}" srcOrd="0" destOrd="0" presId="urn:microsoft.com/office/officeart/2008/layout/HorizontalMultiLevelHierarchy"/>
    <dgm:cxn modelId="{DA295039-495A-4955-ABF3-65F174836470}" type="presParOf" srcId="{AFA53B21-0B3E-4002-81D9-7963DB9C7C84}" destId="{ADDB3EEE-AEE8-4824-931B-D14730115D74}" srcOrd="1" destOrd="0" presId="urn:microsoft.com/office/officeart/2008/layout/HorizontalMultiLevelHierarchy"/>
    <dgm:cxn modelId="{0480EA0A-DCC4-4ED7-9B4F-5CC71D1B232D}" type="presParOf" srcId="{ADDB3EEE-AEE8-4824-931B-D14730115D74}" destId="{01F1C874-755D-4549-91B1-2FA6EE38B644}" srcOrd="0" destOrd="0" presId="urn:microsoft.com/office/officeart/2008/layout/HorizontalMultiLevelHierarchy"/>
    <dgm:cxn modelId="{54C2CA15-CB1F-453D-99CC-385740720D9D}" type="presParOf" srcId="{01F1C874-755D-4549-91B1-2FA6EE38B644}" destId="{550B752D-02EA-47DE-8557-20CB47F384EB}" srcOrd="0" destOrd="0" presId="urn:microsoft.com/office/officeart/2008/layout/HorizontalMultiLevelHierarchy"/>
    <dgm:cxn modelId="{15C6087D-292D-4E8F-8472-F5F49FF351AE}" type="presParOf" srcId="{ADDB3EEE-AEE8-4824-931B-D14730115D74}" destId="{A2F8D470-AE00-4387-A0C7-CBFE9031561E}" srcOrd="1" destOrd="0" presId="urn:microsoft.com/office/officeart/2008/layout/HorizontalMultiLevelHierarchy"/>
    <dgm:cxn modelId="{352C4C97-9E1C-49EE-BD87-F76EE2300B3D}" type="presParOf" srcId="{A2F8D470-AE00-4387-A0C7-CBFE9031561E}" destId="{598370DE-9CAF-46A9-910D-D9596786053E}" srcOrd="0" destOrd="0" presId="urn:microsoft.com/office/officeart/2008/layout/HorizontalMultiLevelHierarchy"/>
    <dgm:cxn modelId="{0691D3BA-3307-462B-8006-A8B1D4A265D7}" type="presParOf" srcId="{A2F8D470-AE00-4387-A0C7-CBFE9031561E}" destId="{363016C6-FE39-4FC6-954D-FAB6A247398A}" srcOrd="1" destOrd="0" presId="urn:microsoft.com/office/officeart/2008/layout/HorizontalMultiLevelHierarchy"/>
    <dgm:cxn modelId="{3324CF79-CB22-4A7D-9A2A-BCB1B9DEFF0B}" type="presParOf" srcId="{363016C6-FE39-4FC6-954D-FAB6A247398A}" destId="{2AACBC12-5AC6-4342-93D8-0BB9FB5F82BA}" srcOrd="0" destOrd="0" presId="urn:microsoft.com/office/officeart/2008/layout/HorizontalMultiLevelHierarchy"/>
    <dgm:cxn modelId="{F2B8AA2B-87D8-47B7-963E-5EE2C83BAF41}" type="presParOf" srcId="{2AACBC12-5AC6-4342-93D8-0BB9FB5F82BA}" destId="{C6F2195D-537F-49D9-87F2-9AE45E785CF6}" srcOrd="0" destOrd="0" presId="urn:microsoft.com/office/officeart/2008/layout/HorizontalMultiLevelHierarchy"/>
    <dgm:cxn modelId="{054E46FF-2B77-4162-ADC5-A8417038A996}" type="presParOf" srcId="{363016C6-FE39-4FC6-954D-FAB6A247398A}" destId="{D99F6C3D-45B8-4110-9762-07DEB8C13F85}" srcOrd="1" destOrd="0" presId="urn:microsoft.com/office/officeart/2008/layout/HorizontalMultiLevelHierarchy"/>
    <dgm:cxn modelId="{991DC53E-8E45-4437-AF47-A6DC83F532AD}" type="presParOf" srcId="{D99F6C3D-45B8-4110-9762-07DEB8C13F85}" destId="{4B700760-D51A-4444-B984-8C518B1332CB}" srcOrd="0" destOrd="0" presId="urn:microsoft.com/office/officeart/2008/layout/HorizontalMultiLevelHierarchy"/>
    <dgm:cxn modelId="{26124F72-D41F-477B-A854-DAAAE7C21A52}" type="presParOf" srcId="{D99F6C3D-45B8-4110-9762-07DEB8C13F85}" destId="{39BE011C-275F-4C92-ACA8-5EA4A00362F9}" srcOrd="1" destOrd="0" presId="urn:microsoft.com/office/officeart/2008/layout/HorizontalMultiLevelHierarchy"/>
    <dgm:cxn modelId="{613CDD23-8307-4835-8E78-918E3A1D2A29}" type="presParOf" srcId="{39BE011C-275F-4C92-ACA8-5EA4A00362F9}" destId="{496F2B0B-6EA0-4F8F-AA62-1B11B076D279}" srcOrd="0" destOrd="0" presId="urn:microsoft.com/office/officeart/2008/layout/HorizontalMultiLevelHierarchy"/>
    <dgm:cxn modelId="{099D4083-1B6D-4E52-A49F-E870DFA805C9}" type="presParOf" srcId="{496F2B0B-6EA0-4F8F-AA62-1B11B076D279}" destId="{297EE576-E028-48FC-9A8C-F4BD2411C253}" srcOrd="0" destOrd="0" presId="urn:microsoft.com/office/officeart/2008/layout/HorizontalMultiLevelHierarchy"/>
    <dgm:cxn modelId="{9AAA6863-E3CC-4CA6-8635-539D6E3692D9}" type="presParOf" srcId="{39BE011C-275F-4C92-ACA8-5EA4A00362F9}" destId="{87C9A133-58C7-4F76-956B-882E385194B7}" srcOrd="1" destOrd="0" presId="urn:microsoft.com/office/officeart/2008/layout/HorizontalMultiLevelHierarchy"/>
    <dgm:cxn modelId="{7FCAD1B3-3F86-47EF-88A2-80FA68D15C1F}" type="presParOf" srcId="{87C9A133-58C7-4F76-956B-882E385194B7}" destId="{DB7BAA6A-961F-4610-9378-7D414A4350DB}" srcOrd="0" destOrd="0" presId="urn:microsoft.com/office/officeart/2008/layout/HorizontalMultiLevelHierarchy"/>
    <dgm:cxn modelId="{F888DD75-2E82-4FE1-8E5A-D4D406434101}" type="presParOf" srcId="{87C9A133-58C7-4F76-956B-882E385194B7}" destId="{A32F384A-154D-47DF-B6C4-53C446BE4D20}" srcOrd="1" destOrd="0" presId="urn:microsoft.com/office/officeart/2008/layout/HorizontalMultiLevelHierarchy"/>
    <dgm:cxn modelId="{7ABF9487-E0FE-43D0-A6F8-9176F6FE5CD9}" type="presParOf" srcId="{A32F384A-154D-47DF-B6C4-53C446BE4D20}" destId="{B3A6B81B-5F61-494C-B2C4-39057D1D93DC}" srcOrd="0" destOrd="0" presId="urn:microsoft.com/office/officeart/2008/layout/HorizontalMultiLevelHierarchy"/>
    <dgm:cxn modelId="{0B78B9B3-5E18-4C93-88B2-5D8B44368190}" type="presParOf" srcId="{B3A6B81B-5F61-494C-B2C4-39057D1D93DC}" destId="{1BEDE5C4-1F7E-4532-9394-5CBECD1B3FFB}" srcOrd="0" destOrd="0" presId="urn:microsoft.com/office/officeart/2008/layout/HorizontalMultiLevelHierarchy"/>
    <dgm:cxn modelId="{93497B52-A90E-4E9C-974D-67E59DF6D5FF}" type="presParOf" srcId="{A32F384A-154D-47DF-B6C4-53C446BE4D20}" destId="{A452F9F1-4731-43D2-A18F-58375FAF3B7F}" srcOrd="1" destOrd="0" presId="urn:microsoft.com/office/officeart/2008/layout/HorizontalMultiLevelHierarchy"/>
    <dgm:cxn modelId="{3AE3CF8D-2EDF-4171-A0DB-ED89AE27368A}" type="presParOf" srcId="{A452F9F1-4731-43D2-A18F-58375FAF3B7F}" destId="{6E69DA2D-14C0-4F8F-B6BB-C64AF5C3A50C}" srcOrd="0" destOrd="0" presId="urn:microsoft.com/office/officeart/2008/layout/HorizontalMultiLevelHierarchy"/>
    <dgm:cxn modelId="{73960DDA-0FCD-4677-8E25-3B1FFA9CFCA3}" type="presParOf" srcId="{A452F9F1-4731-43D2-A18F-58375FAF3B7F}" destId="{791DFE01-9DF5-42B8-A483-37882A744AA8}" srcOrd="1" destOrd="0" presId="urn:microsoft.com/office/officeart/2008/layout/HorizontalMultiLevelHierarchy"/>
    <dgm:cxn modelId="{B6E7D128-AA64-4125-B4DA-AFFF502D9868}" type="presParOf" srcId="{791DFE01-9DF5-42B8-A483-37882A744AA8}" destId="{F5D0C65F-C3C4-4B63-9F51-302837A5010E}" srcOrd="0" destOrd="0" presId="urn:microsoft.com/office/officeart/2008/layout/HorizontalMultiLevelHierarchy"/>
    <dgm:cxn modelId="{61DF38EE-C355-49A6-ADE4-430F18F50AEE}" type="presParOf" srcId="{F5D0C65F-C3C4-4B63-9F51-302837A5010E}" destId="{A877E062-5707-4F82-8642-D67DAFA22E54}" srcOrd="0" destOrd="0" presId="urn:microsoft.com/office/officeart/2008/layout/HorizontalMultiLevelHierarchy"/>
    <dgm:cxn modelId="{EA788080-3E79-4629-B0F0-7F507502FDEC}" type="presParOf" srcId="{791DFE01-9DF5-42B8-A483-37882A744AA8}" destId="{0C787C60-DA28-4B98-A1BE-5ACAFB51D862}" srcOrd="1" destOrd="0" presId="urn:microsoft.com/office/officeart/2008/layout/HorizontalMultiLevelHierarchy"/>
    <dgm:cxn modelId="{4E712CED-D03D-4070-9D26-E380CA290147}" type="presParOf" srcId="{0C787C60-DA28-4B98-A1BE-5ACAFB51D862}" destId="{946EE60E-4F3B-455F-A26A-42DEC07045FB}" srcOrd="0" destOrd="0" presId="urn:microsoft.com/office/officeart/2008/layout/HorizontalMultiLevelHierarchy"/>
    <dgm:cxn modelId="{BE05783F-A755-492A-BAF2-A75A9380D87F}" type="presParOf" srcId="{0C787C60-DA28-4B98-A1BE-5ACAFB51D862}" destId="{03A3052B-B5A6-41FA-9A62-8A15031E7C14}" srcOrd="1" destOrd="0" presId="urn:microsoft.com/office/officeart/2008/layout/HorizontalMultiLevelHierarchy"/>
    <dgm:cxn modelId="{5FC21F9A-A7F1-447E-AFDB-3B706D00B4E1}" type="presParOf" srcId="{03A3052B-B5A6-41FA-9A62-8A15031E7C14}" destId="{1A922A07-2708-4984-A7B1-DE2D8EB285EA}" srcOrd="0" destOrd="0" presId="urn:microsoft.com/office/officeart/2008/layout/HorizontalMultiLevelHierarchy"/>
    <dgm:cxn modelId="{76686E78-6134-4CDA-80B8-AAF4B5B21F6F}" type="presParOf" srcId="{1A922A07-2708-4984-A7B1-DE2D8EB285EA}" destId="{30F16B24-22B0-4AF5-B07B-5148820BA2A2}" srcOrd="0" destOrd="0" presId="urn:microsoft.com/office/officeart/2008/layout/HorizontalMultiLevelHierarchy"/>
    <dgm:cxn modelId="{11A823B8-A38B-4160-8CEC-17148D6439EC}" type="presParOf" srcId="{03A3052B-B5A6-41FA-9A62-8A15031E7C14}" destId="{8AE20942-0242-4C95-B1F0-1AF358797317}" srcOrd="1" destOrd="0" presId="urn:microsoft.com/office/officeart/2008/layout/HorizontalMultiLevelHierarchy"/>
    <dgm:cxn modelId="{0B1082C8-250C-4547-A1D2-BC8682C27A64}" type="presParOf" srcId="{8AE20942-0242-4C95-B1F0-1AF358797317}" destId="{8D7BED8F-DF8B-4D0E-B02D-29E9504C7635}" srcOrd="0" destOrd="0" presId="urn:microsoft.com/office/officeart/2008/layout/HorizontalMultiLevelHierarchy"/>
    <dgm:cxn modelId="{6054EA16-3C66-440F-91B0-BEB826040C72}" type="presParOf" srcId="{8AE20942-0242-4C95-B1F0-1AF358797317}" destId="{4D7767A2-D84D-44B3-8A9E-BC8D149AC0C0}" srcOrd="1" destOrd="0" presId="urn:microsoft.com/office/officeart/2008/layout/HorizontalMultiLevelHierarchy"/>
    <dgm:cxn modelId="{A0B33FEA-A105-46FE-A793-210F699F07E1}" type="presParOf" srcId="{4F2EDD11-FE70-43AA-B20E-3D8586BC9E55}" destId="{F801EF15-4DD8-4CCF-8057-203669EC9AE7}" srcOrd="1" destOrd="0" presId="urn:microsoft.com/office/officeart/2008/layout/HorizontalMultiLevelHierarchy"/>
    <dgm:cxn modelId="{F39DE5F1-D34F-417E-A5F4-3F2DF0A40BE8}" type="presParOf" srcId="{F801EF15-4DD8-4CCF-8057-203669EC9AE7}" destId="{2D6813AE-C127-4451-A6D6-5980EA40F106}" srcOrd="0" destOrd="0" presId="urn:microsoft.com/office/officeart/2008/layout/HorizontalMultiLevelHierarchy"/>
    <dgm:cxn modelId="{07077D07-C7EE-47DA-BE1B-5D9D90BBEFB0}" type="presParOf" srcId="{F801EF15-4DD8-4CCF-8057-203669EC9AE7}" destId="{1B65142E-3111-4AD0-96A5-7F2398288B9A}" srcOrd="1" destOrd="0" presId="urn:microsoft.com/office/officeart/2008/layout/HorizontalMultiLevelHierarchy"/>
    <dgm:cxn modelId="{443B6A45-400B-42C8-9D63-4D113B6CA28A}" type="presParOf" srcId="{1B65142E-3111-4AD0-96A5-7F2398288B9A}" destId="{C2857CCE-ECC4-42F2-95E9-6AF1AA7F4792}" srcOrd="0" destOrd="0" presId="urn:microsoft.com/office/officeart/2008/layout/HorizontalMultiLevelHierarchy"/>
    <dgm:cxn modelId="{A219A49A-8D90-4896-B182-546CC933AAC3}" type="presParOf" srcId="{C2857CCE-ECC4-42F2-95E9-6AF1AA7F4792}" destId="{B692EFD8-F3C6-4AF4-9AC0-8336C013D28A}" srcOrd="0" destOrd="0" presId="urn:microsoft.com/office/officeart/2008/layout/HorizontalMultiLevelHierarchy"/>
    <dgm:cxn modelId="{51FC324B-B624-435C-9259-EEE1763FADED}" type="presParOf" srcId="{1B65142E-3111-4AD0-96A5-7F2398288B9A}" destId="{B7E2082B-FE01-4584-90B4-73B99E796168}" srcOrd="1" destOrd="0" presId="urn:microsoft.com/office/officeart/2008/layout/HorizontalMultiLevelHierarchy"/>
    <dgm:cxn modelId="{E2D50CE6-CB14-4954-B8C2-B3DC8589F45E}" type="presParOf" srcId="{B7E2082B-FE01-4584-90B4-73B99E796168}" destId="{9CEED4AE-A2AD-4E3F-8824-561C2024E2C2}" srcOrd="0" destOrd="0" presId="urn:microsoft.com/office/officeart/2008/layout/HorizontalMultiLevelHierarchy"/>
    <dgm:cxn modelId="{E2D5489D-220D-4597-9231-DC299C302855}" type="presParOf" srcId="{B7E2082B-FE01-4584-90B4-73B99E796168}" destId="{A2935E2B-FEBF-4DA0-A1CB-996147F3CD9B}" srcOrd="1" destOrd="0" presId="urn:microsoft.com/office/officeart/2008/layout/HorizontalMultiLevelHierarchy"/>
    <dgm:cxn modelId="{81BC537E-84F2-4DD0-A80D-CE8A0E4F1CFD}" type="presParOf" srcId="{A2935E2B-FEBF-4DA0-A1CB-996147F3CD9B}" destId="{B61CBEA0-65BF-4526-8504-09F67F8C7AC1}" srcOrd="0" destOrd="0" presId="urn:microsoft.com/office/officeart/2008/layout/HorizontalMultiLevelHierarchy"/>
    <dgm:cxn modelId="{F4B9B3A9-AAA2-4030-BDDF-D35CA9210D29}" type="presParOf" srcId="{B61CBEA0-65BF-4526-8504-09F67F8C7AC1}" destId="{57C951C5-CC7E-41F6-A180-44E7DCB13EB5}" srcOrd="0" destOrd="0" presId="urn:microsoft.com/office/officeart/2008/layout/HorizontalMultiLevelHierarchy"/>
    <dgm:cxn modelId="{45F44D58-8982-4940-BB0B-49E903D3FD6F}" type="presParOf" srcId="{A2935E2B-FEBF-4DA0-A1CB-996147F3CD9B}" destId="{7CCA812A-E23C-45F9-BEB0-91D8FE608F76}" srcOrd="1" destOrd="0" presId="urn:microsoft.com/office/officeart/2008/layout/HorizontalMultiLevelHierarchy"/>
    <dgm:cxn modelId="{E208A354-8BA5-40AB-959B-9A1DDE90ADAE}" type="presParOf" srcId="{7CCA812A-E23C-45F9-BEB0-91D8FE608F76}" destId="{CE855FFD-ECC7-42E3-B939-5D2DADA3265C}" srcOrd="0" destOrd="0" presId="urn:microsoft.com/office/officeart/2008/layout/HorizontalMultiLevelHierarchy"/>
    <dgm:cxn modelId="{AA6DAC0A-C508-46A9-8E9E-7E663122675A}" type="presParOf" srcId="{7CCA812A-E23C-45F9-BEB0-91D8FE608F76}" destId="{76728645-8405-469C-82CD-D4EE7089B7D6}" srcOrd="1" destOrd="0" presId="urn:microsoft.com/office/officeart/2008/layout/HorizontalMultiLevelHierarchy"/>
    <dgm:cxn modelId="{A81CEFBF-558A-4E10-8480-8BCD021F7307}" type="presParOf" srcId="{76728645-8405-469C-82CD-D4EE7089B7D6}" destId="{C3091B7F-D7A2-435F-BD20-88C94A81172C}" srcOrd="0" destOrd="0" presId="urn:microsoft.com/office/officeart/2008/layout/HorizontalMultiLevelHierarchy"/>
    <dgm:cxn modelId="{E7344884-185A-46CE-9CE1-46C8FAF77880}" type="presParOf" srcId="{C3091B7F-D7A2-435F-BD20-88C94A81172C}" destId="{7316CE6F-7712-410B-81E6-0E54EC5B8EC7}" srcOrd="0" destOrd="0" presId="urn:microsoft.com/office/officeart/2008/layout/HorizontalMultiLevelHierarchy"/>
    <dgm:cxn modelId="{1AAFD093-FB80-4CAD-8848-00F461B8FD48}" type="presParOf" srcId="{76728645-8405-469C-82CD-D4EE7089B7D6}" destId="{FF3BCEF2-8CC3-45E6-AAB2-4FEFD2AB8767}" srcOrd="1" destOrd="0" presId="urn:microsoft.com/office/officeart/2008/layout/HorizontalMultiLevelHierarchy"/>
    <dgm:cxn modelId="{AFDF7B75-5716-46A2-B4F9-4A787915B75C}" type="presParOf" srcId="{FF3BCEF2-8CC3-45E6-AAB2-4FEFD2AB8767}" destId="{A8DA8238-B676-4688-B462-B2002123CF7F}" srcOrd="0" destOrd="0" presId="urn:microsoft.com/office/officeart/2008/layout/HorizontalMultiLevelHierarchy"/>
    <dgm:cxn modelId="{6B39F607-498D-4021-8D5C-E00FB8013106}" type="presParOf" srcId="{FF3BCEF2-8CC3-45E6-AAB2-4FEFD2AB8767}" destId="{DD00DE8E-FB3A-459C-923D-C95DB0BB27B0}" srcOrd="1" destOrd="0" presId="urn:microsoft.com/office/officeart/2008/layout/HorizontalMultiLevelHierarchy"/>
    <dgm:cxn modelId="{F8F87A47-0D9D-4EE1-BB57-4EA263FEDBE8}" type="presParOf" srcId="{DD00DE8E-FB3A-459C-923D-C95DB0BB27B0}" destId="{1FB1744D-7A41-4BB0-9180-0A00C82FB253}" srcOrd="0" destOrd="0" presId="urn:microsoft.com/office/officeart/2008/layout/HorizontalMultiLevelHierarchy"/>
    <dgm:cxn modelId="{85AEE435-9EC5-433E-8190-DE6364291CB0}" type="presParOf" srcId="{1FB1744D-7A41-4BB0-9180-0A00C82FB253}" destId="{CE7C851C-DD78-4C1C-BD0E-A9E3C588886F}" srcOrd="0" destOrd="0" presId="urn:microsoft.com/office/officeart/2008/layout/HorizontalMultiLevelHierarchy"/>
    <dgm:cxn modelId="{DF216ECF-4438-4447-B22F-102000237980}" type="presParOf" srcId="{DD00DE8E-FB3A-459C-923D-C95DB0BB27B0}" destId="{07D719E9-BF8C-40DA-B9A4-E7D60D47D4A3}" srcOrd="1" destOrd="0" presId="urn:microsoft.com/office/officeart/2008/layout/HorizontalMultiLevelHierarchy"/>
    <dgm:cxn modelId="{140FF75D-1D54-4A54-80E4-58B8D0C92F99}" type="presParOf" srcId="{07D719E9-BF8C-40DA-B9A4-E7D60D47D4A3}" destId="{B143E13A-84CA-4912-B53F-824701132E1B}" srcOrd="0" destOrd="0" presId="urn:microsoft.com/office/officeart/2008/layout/HorizontalMultiLevelHierarchy"/>
    <dgm:cxn modelId="{EAD1F8C7-B0B4-4F6B-9AF5-A5FAC543BF16}" type="presParOf" srcId="{07D719E9-BF8C-40DA-B9A4-E7D60D47D4A3}" destId="{C62FB9BA-E6B8-441F-A988-8B7DCF65B871}" srcOrd="1" destOrd="0" presId="urn:microsoft.com/office/officeart/2008/layout/HorizontalMultiLevelHierarchy"/>
    <dgm:cxn modelId="{474D4988-ECC7-451B-BDD5-BA490FE3147B}" type="presParOf" srcId="{C62FB9BA-E6B8-441F-A988-8B7DCF65B871}" destId="{4F8C6CBE-56C1-423E-895D-17ED176B4F4D}" srcOrd="0" destOrd="0" presId="urn:microsoft.com/office/officeart/2008/layout/HorizontalMultiLevelHierarchy"/>
    <dgm:cxn modelId="{BA4BECCC-A936-4858-8F13-F2E252095198}" type="presParOf" srcId="{4F8C6CBE-56C1-423E-895D-17ED176B4F4D}" destId="{A8FE69A5-9C47-43ED-A348-864318DBF392}" srcOrd="0" destOrd="0" presId="urn:microsoft.com/office/officeart/2008/layout/HorizontalMultiLevelHierarchy"/>
    <dgm:cxn modelId="{DDABEC4A-B3CE-4CE4-80EE-4321B933F72C}" type="presParOf" srcId="{C62FB9BA-E6B8-441F-A988-8B7DCF65B871}" destId="{C0A2E2B8-D376-4F28-B6EC-C3890254F302}" srcOrd="1" destOrd="0" presId="urn:microsoft.com/office/officeart/2008/layout/HorizontalMultiLevelHierarchy"/>
    <dgm:cxn modelId="{8AFE7FB4-719C-432B-B6A8-77E5D6D44A39}" type="presParOf" srcId="{C0A2E2B8-D376-4F28-B6EC-C3890254F302}" destId="{474D52D2-0183-4495-83E3-06A27E563B4F}" srcOrd="0" destOrd="0" presId="urn:microsoft.com/office/officeart/2008/layout/HorizontalMultiLevelHierarchy"/>
    <dgm:cxn modelId="{7AE0BDEE-263E-4651-8B56-F7AFAFA859AA}" type="presParOf" srcId="{C0A2E2B8-D376-4F28-B6EC-C3890254F302}" destId="{D34B51CD-44D0-4A38-8665-26C6B6AF357C}" srcOrd="1" destOrd="0" presId="urn:microsoft.com/office/officeart/2008/layout/HorizontalMultiLevelHierarchy"/>
    <dgm:cxn modelId="{2784DBE5-9F73-4E80-BBEC-E9875EFE09C3}" type="presParOf" srcId="{D34B51CD-44D0-4A38-8665-26C6B6AF357C}" destId="{B569FE1F-AB61-4645-8B74-FDFBDE63E2B5}" srcOrd="0" destOrd="0" presId="urn:microsoft.com/office/officeart/2008/layout/HorizontalMultiLevelHierarchy"/>
    <dgm:cxn modelId="{CA5C078E-05AA-4D74-851A-60402189C9CA}" type="presParOf" srcId="{B569FE1F-AB61-4645-8B74-FDFBDE63E2B5}" destId="{ED1CB88A-4653-4DEB-9123-F5B5F3DA30CD}" srcOrd="0" destOrd="0" presId="urn:microsoft.com/office/officeart/2008/layout/HorizontalMultiLevelHierarchy"/>
    <dgm:cxn modelId="{F45A5430-EB49-46C3-A57B-090A8900B91E}" type="presParOf" srcId="{D34B51CD-44D0-4A38-8665-26C6B6AF357C}" destId="{45A0B890-44DF-404F-9CDF-2DD38194D707}" srcOrd="1" destOrd="0" presId="urn:microsoft.com/office/officeart/2008/layout/HorizontalMultiLevelHierarchy"/>
    <dgm:cxn modelId="{191DAA8A-0CB0-4ADB-BD3A-F65FFA132131}" type="presParOf" srcId="{45A0B890-44DF-404F-9CDF-2DD38194D707}" destId="{A2E27914-8A23-48A7-96E6-28889EA64B83}" srcOrd="0" destOrd="0" presId="urn:microsoft.com/office/officeart/2008/layout/HorizontalMultiLevelHierarchy"/>
    <dgm:cxn modelId="{06C02CB6-DA7D-4753-9108-CFF356EB14E7}" type="presParOf" srcId="{45A0B890-44DF-404F-9CDF-2DD38194D707}" destId="{0B8F5A3E-A180-4A40-9D96-228F18266926}" srcOrd="1" destOrd="0" presId="urn:microsoft.com/office/officeart/2008/layout/HorizontalMultiLevelHierarchy"/>
    <dgm:cxn modelId="{57AB8C1A-6FD4-43FD-8B94-3B8B4CB736C4}" type="presParOf" srcId="{1B65142E-3111-4AD0-96A5-7F2398288B9A}" destId="{9F2BF885-3738-4CFB-8786-881582BE9F80}" srcOrd="2" destOrd="0" presId="urn:microsoft.com/office/officeart/2008/layout/HorizontalMultiLevelHierarchy"/>
    <dgm:cxn modelId="{DC88A919-E0E3-46C3-BB2E-181B1BAE3BB5}" type="presParOf" srcId="{9F2BF885-3738-4CFB-8786-881582BE9F80}" destId="{FBC2CC46-7C2C-4A6A-B76C-1ECBEB83FF74}" srcOrd="0" destOrd="0" presId="urn:microsoft.com/office/officeart/2008/layout/HorizontalMultiLevelHierarchy"/>
    <dgm:cxn modelId="{2CA06B92-933B-4B85-8563-0F8BB4BA78F6}" type="presParOf" srcId="{1B65142E-3111-4AD0-96A5-7F2398288B9A}" destId="{7110297D-1CCC-4B0C-BD80-36E53E4EE81B}" srcOrd="3" destOrd="0" presId="urn:microsoft.com/office/officeart/2008/layout/HorizontalMultiLevelHierarchy"/>
    <dgm:cxn modelId="{0650E42F-9F1C-40D0-B85E-A0E641112D10}" type="presParOf" srcId="{7110297D-1CCC-4B0C-BD80-36E53E4EE81B}" destId="{E9405502-BB84-45B0-9D63-16954C80E9B7}" srcOrd="0" destOrd="0" presId="urn:microsoft.com/office/officeart/2008/layout/HorizontalMultiLevelHierarchy"/>
    <dgm:cxn modelId="{E3137B97-8607-4702-958C-77A9EFA604C0}" type="presParOf" srcId="{7110297D-1CCC-4B0C-BD80-36E53E4EE81B}" destId="{D2E0531B-FD02-4C67-86BD-E6B9E908DF06}" srcOrd="1" destOrd="0" presId="urn:microsoft.com/office/officeart/2008/layout/HorizontalMultiLevelHierarchy"/>
    <dgm:cxn modelId="{77E4B3ED-5C05-401B-8CA4-A392D4C27641}" type="presParOf" srcId="{D2E0531B-FD02-4C67-86BD-E6B9E908DF06}" destId="{CD4DA767-94BB-458C-B3EA-7E4F794BC480}" srcOrd="0" destOrd="0" presId="urn:microsoft.com/office/officeart/2008/layout/HorizontalMultiLevelHierarchy"/>
    <dgm:cxn modelId="{4D69CFC6-EB92-4016-BAE8-A8A9F9EBA8AF}" type="presParOf" srcId="{CD4DA767-94BB-458C-B3EA-7E4F794BC480}" destId="{46390F1C-1872-4652-9CF6-2E3D7E0B47C4}" srcOrd="0" destOrd="0" presId="urn:microsoft.com/office/officeart/2008/layout/HorizontalMultiLevelHierarchy"/>
    <dgm:cxn modelId="{BC6EE710-D170-4D12-9D4D-01AFE96EF4EC}" type="presParOf" srcId="{D2E0531B-FD02-4C67-86BD-E6B9E908DF06}" destId="{12A69989-1326-4A05-A894-417B96D81A1D}" srcOrd="1" destOrd="0" presId="urn:microsoft.com/office/officeart/2008/layout/HorizontalMultiLevelHierarchy"/>
    <dgm:cxn modelId="{EA6DE0BE-6FB6-4B12-B6B8-FE78FD91403D}" type="presParOf" srcId="{12A69989-1326-4A05-A894-417B96D81A1D}" destId="{E95725E7-21F9-453E-A5A8-A9521694908B}" srcOrd="0" destOrd="0" presId="urn:microsoft.com/office/officeart/2008/layout/HorizontalMultiLevelHierarchy"/>
    <dgm:cxn modelId="{20907BC0-092D-4D22-A031-05A2DAD6D994}" type="presParOf" srcId="{12A69989-1326-4A05-A894-417B96D81A1D}" destId="{1C36B23F-329F-4742-979D-D92F57009B64}" srcOrd="1" destOrd="0" presId="urn:microsoft.com/office/officeart/2008/layout/HorizontalMultiLevelHierarchy"/>
    <dgm:cxn modelId="{8DF48332-886F-4447-A85C-60C4E4A5F5AC}" type="presParOf" srcId="{1C36B23F-329F-4742-979D-D92F57009B64}" destId="{8FD3844A-25BC-4EAC-9AD5-443B314A8D09}" srcOrd="0" destOrd="0" presId="urn:microsoft.com/office/officeart/2008/layout/HorizontalMultiLevelHierarchy"/>
    <dgm:cxn modelId="{2EE77A81-727D-4A43-AF36-F6BDD311BF01}" type="presParOf" srcId="{8FD3844A-25BC-4EAC-9AD5-443B314A8D09}" destId="{EF6F05A6-5F95-4F9D-B757-789685E8ABFC}" srcOrd="0" destOrd="0" presId="urn:microsoft.com/office/officeart/2008/layout/HorizontalMultiLevelHierarchy"/>
    <dgm:cxn modelId="{21FF9706-466D-4693-A8B7-8203E7CC05A1}" type="presParOf" srcId="{1C36B23F-329F-4742-979D-D92F57009B64}" destId="{5103C663-6761-4677-99FD-5A1F098FA12B}" srcOrd="1" destOrd="0" presId="urn:microsoft.com/office/officeart/2008/layout/HorizontalMultiLevelHierarchy"/>
    <dgm:cxn modelId="{C0047F37-422A-4CD3-BD74-59532EE73389}" type="presParOf" srcId="{5103C663-6761-4677-99FD-5A1F098FA12B}" destId="{8E5DF1E7-4CC2-4B7F-8295-96DCD8AA2C29}" srcOrd="0" destOrd="0" presId="urn:microsoft.com/office/officeart/2008/layout/HorizontalMultiLevelHierarchy"/>
    <dgm:cxn modelId="{931A1DF0-328B-4E26-9C79-B159EB45CE38}" type="presParOf" srcId="{5103C663-6761-4677-99FD-5A1F098FA12B}" destId="{93A1EFA6-021F-4DBB-8AF0-9FE4544E6D1E}" srcOrd="1" destOrd="0" presId="urn:microsoft.com/office/officeart/2008/layout/HorizontalMultiLevelHierarchy"/>
    <dgm:cxn modelId="{FD349CA8-0435-4FC0-BD68-5594937853E1}" type="presParOf" srcId="{93A1EFA6-021F-4DBB-8AF0-9FE4544E6D1E}" destId="{474970A3-83BD-42FB-B0C3-D6E687E16E16}" srcOrd="0" destOrd="0" presId="urn:microsoft.com/office/officeart/2008/layout/HorizontalMultiLevelHierarchy"/>
    <dgm:cxn modelId="{8245B1DB-5800-4D69-AC9A-957CF80EC507}" type="presParOf" srcId="{474970A3-83BD-42FB-B0C3-D6E687E16E16}" destId="{36C562AD-1BD2-49F3-AC38-D61947B2DE86}" srcOrd="0" destOrd="0" presId="urn:microsoft.com/office/officeart/2008/layout/HorizontalMultiLevelHierarchy"/>
    <dgm:cxn modelId="{480A1790-2C39-409E-BD19-1A5BEDBFF5F2}" type="presParOf" srcId="{93A1EFA6-021F-4DBB-8AF0-9FE4544E6D1E}" destId="{A3665DDE-B4A2-4A86-9FB1-A81CD2CAFCD0}" srcOrd="1" destOrd="0" presId="urn:microsoft.com/office/officeart/2008/layout/HorizontalMultiLevelHierarchy"/>
    <dgm:cxn modelId="{EE36AF75-9C8F-46E1-9EA1-A7A29CA47F6A}" type="presParOf" srcId="{A3665DDE-B4A2-4A86-9FB1-A81CD2CAFCD0}" destId="{58598EDA-0477-47B2-843D-DEDC03F02723}" srcOrd="0" destOrd="0" presId="urn:microsoft.com/office/officeart/2008/layout/HorizontalMultiLevelHierarchy"/>
    <dgm:cxn modelId="{DE6ABAB5-F4C0-4B03-83B9-A3E6F3FB9A34}" type="presParOf" srcId="{A3665DDE-B4A2-4A86-9FB1-A81CD2CAFCD0}" destId="{EA42E08D-B272-43B9-8DC7-D2BD23D5D8CC}"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970A3-83BD-42FB-B0C3-D6E687E16E16}">
      <dsp:nvSpPr>
        <dsp:cNvPr id="0" name=""/>
        <dsp:cNvSpPr/>
      </dsp:nvSpPr>
      <dsp:spPr>
        <a:xfrm>
          <a:off x="1359415" y="1475310"/>
          <a:ext cx="91440" cy="91440"/>
        </a:xfrm>
        <a:custGeom>
          <a:avLst/>
          <a:gdLst/>
          <a:ahLst/>
          <a:cxnLst/>
          <a:rect l="0" t="0" r="0" b="0"/>
          <a:pathLst>
            <a:path>
              <a:moveTo>
                <a:pt x="45720" y="102363"/>
              </a:moveTo>
              <a:lnTo>
                <a:pt x="81676" y="102363"/>
              </a:lnTo>
              <a:lnTo>
                <a:pt x="81676" y="45720"/>
              </a:lnTo>
              <a:lnTo>
                <a:pt x="117633" y="45720"/>
              </a:lnTo>
            </a:path>
          </a:pathLst>
        </a:custGeom>
        <a:no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1402847" y="1518742"/>
        <a:ext cx="4577" cy="4577"/>
      </dsp:txXfrm>
    </dsp:sp>
    <dsp:sp modelId="{8FD3844A-25BC-4EAC-9AD5-443B314A8D09}">
      <dsp:nvSpPr>
        <dsp:cNvPr id="0" name=""/>
        <dsp:cNvSpPr/>
      </dsp:nvSpPr>
      <dsp:spPr>
        <a:xfrm>
          <a:off x="927937" y="1531954"/>
          <a:ext cx="91440" cy="91440"/>
        </a:xfrm>
        <a:custGeom>
          <a:avLst/>
          <a:gdLst/>
          <a:ahLst/>
          <a:cxnLst/>
          <a:rect l="0" t="0" r="0" b="0"/>
          <a:pathLst>
            <a:path>
              <a:moveTo>
                <a:pt x="45720" y="45720"/>
              </a:moveTo>
              <a:lnTo>
                <a:pt x="117633" y="45720"/>
              </a:lnTo>
            </a:path>
          </a:pathLst>
        </a:custGeom>
        <a:no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971859" y="1575876"/>
        <a:ext cx="3595" cy="3595"/>
      </dsp:txXfrm>
    </dsp:sp>
    <dsp:sp modelId="{CD4DA767-94BB-458C-B3EA-7E4F794BC480}">
      <dsp:nvSpPr>
        <dsp:cNvPr id="0" name=""/>
        <dsp:cNvSpPr/>
      </dsp:nvSpPr>
      <dsp:spPr>
        <a:xfrm>
          <a:off x="496458" y="1531954"/>
          <a:ext cx="91440" cy="91440"/>
        </a:xfrm>
        <a:custGeom>
          <a:avLst/>
          <a:gdLst/>
          <a:ahLst/>
          <a:cxnLst/>
          <a:rect l="0" t="0" r="0" b="0"/>
          <a:pathLst>
            <a:path>
              <a:moveTo>
                <a:pt x="45720" y="45720"/>
              </a:moveTo>
              <a:lnTo>
                <a:pt x="117633" y="45720"/>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540380" y="1575876"/>
        <a:ext cx="3595" cy="3595"/>
      </dsp:txXfrm>
    </dsp:sp>
    <dsp:sp modelId="{9F2BF885-3738-4CFB-8786-881582BE9F80}">
      <dsp:nvSpPr>
        <dsp:cNvPr id="0" name=""/>
        <dsp:cNvSpPr/>
      </dsp:nvSpPr>
      <dsp:spPr>
        <a:xfrm>
          <a:off x="64980" y="1463439"/>
          <a:ext cx="91440" cy="91440"/>
        </a:xfrm>
        <a:custGeom>
          <a:avLst/>
          <a:gdLst/>
          <a:ahLst/>
          <a:cxnLst/>
          <a:rect l="0" t="0" r="0" b="0"/>
          <a:pathLst>
            <a:path>
              <a:moveTo>
                <a:pt x="45720" y="45720"/>
              </a:moveTo>
              <a:lnTo>
                <a:pt x="81676" y="45720"/>
              </a:lnTo>
              <a:lnTo>
                <a:pt x="81676" y="114234"/>
              </a:lnTo>
              <a:lnTo>
                <a:pt x="117633" y="114234"/>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108216" y="1506676"/>
        <a:ext cx="4966" cy="4966"/>
      </dsp:txXfrm>
    </dsp:sp>
    <dsp:sp modelId="{B569FE1F-AB61-4645-8B74-FDFBDE63E2B5}">
      <dsp:nvSpPr>
        <dsp:cNvPr id="0" name=""/>
        <dsp:cNvSpPr/>
      </dsp:nvSpPr>
      <dsp:spPr>
        <a:xfrm>
          <a:off x="2205293" y="1233103"/>
          <a:ext cx="91440" cy="286954"/>
        </a:xfrm>
        <a:custGeom>
          <a:avLst/>
          <a:gdLst/>
          <a:ahLst/>
          <a:cxnLst/>
          <a:rect l="0" t="0" r="0" b="0"/>
          <a:pathLst>
            <a:path>
              <a:moveTo>
                <a:pt x="45720" y="286954"/>
              </a:moveTo>
              <a:lnTo>
                <a:pt x="81464" y="286954"/>
              </a:lnTo>
              <a:lnTo>
                <a:pt x="81464" y="0"/>
              </a:lnTo>
              <a:lnTo>
                <a:pt x="117208" y="0"/>
              </a:lnTo>
            </a:path>
          </a:pathLst>
        </a:custGeom>
        <a:no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2243620" y="1369187"/>
        <a:ext cx="14786" cy="14786"/>
      </dsp:txXfrm>
    </dsp:sp>
    <dsp:sp modelId="{4F8C6CBE-56C1-423E-895D-17ED176B4F4D}">
      <dsp:nvSpPr>
        <dsp:cNvPr id="0" name=""/>
        <dsp:cNvSpPr/>
      </dsp:nvSpPr>
      <dsp:spPr>
        <a:xfrm>
          <a:off x="1792328" y="1474337"/>
          <a:ext cx="91440" cy="91440"/>
        </a:xfrm>
        <a:custGeom>
          <a:avLst/>
          <a:gdLst/>
          <a:ahLst/>
          <a:cxnLst/>
          <a:rect l="0" t="0" r="0" b="0"/>
          <a:pathLst>
            <a:path>
              <a:moveTo>
                <a:pt x="45720" y="45983"/>
              </a:moveTo>
              <a:lnTo>
                <a:pt x="72419" y="45983"/>
              </a:lnTo>
              <a:lnTo>
                <a:pt x="72419" y="45720"/>
              </a:lnTo>
              <a:lnTo>
                <a:pt x="99119" y="45720"/>
              </a:lnTo>
            </a:path>
          </a:pathLst>
        </a:custGeom>
        <a:no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1836713" y="1518722"/>
        <a:ext cx="2669" cy="2669"/>
      </dsp:txXfrm>
    </dsp:sp>
    <dsp:sp modelId="{1FB1744D-7A41-4BB0-9180-0A00C82FB253}">
      <dsp:nvSpPr>
        <dsp:cNvPr id="0" name=""/>
        <dsp:cNvSpPr/>
      </dsp:nvSpPr>
      <dsp:spPr>
        <a:xfrm>
          <a:off x="1359415" y="1394924"/>
          <a:ext cx="91440" cy="91440"/>
        </a:xfrm>
        <a:custGeom>
          <a:avLst/>
          <a:gdLst/>
          <a:ahLst/>
          <a:cxnLst/>
          <a:rect l="0" t="0" r="0" b="0"/>
          <a:pathLst>
            <a:path>
              <a:moveTo>
                <a:pt x="45720" y="45720"/>
              </a:moveTo>
              <a:lnTo>
                <a:pt x="82393" y="45720"/>
              </a:lnTo>
              <a:lnTo>
                <a:pt x="82393" y="125395"/>
              </a:lnTo>
              <a:lnTo>
                <a:pt x="119067" y="125395"/>
              </a:lnTo>
            </a:path>
          </a:pathLst>
        </a:custGeom>
        <a:no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1402428" y="1437937"/>
        <a:ext cx="5414" cy="5414"/>
      </dsp:txXfrm>
    </dsp:sp>
    <dsp:sp modelId="{C3091B7F-D7A2-435F-BD20-88C94A81172C}">
      <dsp:nvSpPr>
        <dsp:cNvPr id="0" name=""/>
        <dsp:cNvSpPr/>
      </dsp:nvSpPr>
      <dsp:spPr>
        <a:xfrm>
          <a:off x="927937" y="1394924"/>
          <a:ext cx="91440" cy="91440"/>
        </a:xfrm>
        <a:custGeom>
          <a:avLst/>
          <a:gdLst/>
          <a:ahLst/>
          <a:cxnLst/>
          <a:rect l="0" t="0" r="0" b="0"/>
          <a:pathLst>
            <a:path>
              <a:moveTo>
                <a:pt x="45720" y="45720"/>
              </a:moveTo>
              <a:lnTo>
                <a:pt x="117633" y="45720"/>
              </a:lnTo>
            </a:path>
          </a:pathLst>
        </a:custGeom>
        <a:no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971859" y="1438847"/>
        <a:ext cx="3595" cy="3595"/>
      </dsp:txXfrm>
    </dsp:sp>
    <dsp:sp modelId="{B61CBEA0-65BF-4526-8504-09F67F8C7AC1}">
      <dsp:nvSpPr>
        <dsp:cNvPr id="0" name=""/>
        <dsp:cNvSpPr/>
      </dsp:nvSpPr>
      <dsp:spPr>
        <a:xfrm>
          <a:off x="496458" y="1394924"/>
          <a:ext cx="91440" cy="91440"/>
        </a:xfrm>
        <a:custGeom>
          <a:avLst/>
          <a:gdLst/>
          <a:ahLst/>
          <a:cxnLst/>
          <a:rect l="0" t="0" r="0" b="0"/>
          <a:pathLst>
            <a:path>
              <a:moveTo>
                <a:pt x="45720" y="45720"/>
              </a:moveTo>
              <a:lnTo>
                <a:pt x="117633" y="45720"/>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540380" y="1438847"/>
        <a:ext cx="3595" cy="3595"/>
      </dsp:txXfrm>
    </dsp:sp>
    <dsp:sp modelId="{C2857CCE-ECC4-42F2-95E9-6AF1AA7F4792}">
      <dsp:nvSpPr>
        <dsp:cNvPr id="0" name=""/>
        <dsp:cNvSpPr/>
      </dsp:nvSpPr>
      <dsp:spPr>
        <a:xfrm>
          <a:off x="64980" y="1394924"/>
          <a:ext cx="91440" cy="91440"/>
        </a:xfrm>
        <a:custGeom>
          <a:avLst/>
          <a:gdLst/>
          <a:ahLst/>
          <a:cxnLst/>
          <a:rect l="0" t="0" r="0" b="0"/>
          <a:pathLst>
            <a:path>
              <a:moveTo>
                <a:pt x="45720" y="114234"/>
              </a:moveTo>
              <a:lnTo>
                <a:pt x="81676" y="114234"/>
              </a:lnTo>
              <a:lnTo>
                <a:pt x="81676" y="45720"/>
              </a:lnTo>
              <a:lnTo>
                <a:pt x="117633" y="4572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108216" y="1438161"/>
        <a:ext cx="4966" cy="4966"/>
      </dsp:txXfrm>
    </dsp:sp>
    <dsp:sp modelId="{1A922A07-2708-4984-A7B1-DE2D8EB285EA}">
      <dsp:nvSpPr>
        <dsp:cNvPr id="0" name=""/>
        <dsp:cNvSpPr/>
      </dsp:nvSpPr>
      <dsp:spPr>
        <a:xfrm>
          <a:off x="3937499" y="1187299"/>
          <a:ext cx="91440" cy="91440"/>
        </a:xfrm>
        <a:custGeom>
          <a:avLst/>
          <a:gdLst/>
          <a:ahLst/>
          <a:cxnLst/>
          <a:rect l="0" t="0" r="0" b="0"/>
          <a:pathLst>
            <a:path>
              <a:moveTo>
                <a:pt x="45720" y="45720"/>
              </a:moveTo>
              <a:lnTo>
                <a:pt x="106475" y="45720"/>
              </a:lnTo>
            </a:path>
          </a:pathLst>
        </a:custGeom>
        <a:no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3981700" y="1231500"/>
        <a:ext cx="3037" cy="3037"/>
      </dsp:txXfrm>
    </dsp:sp>
    <dsp:sp modelId="{F5D0C65F-C3C4-4B63-9F51-302837A5010E}">
      <dsp:nvSpPr>
        <dsp:cNvPr id="0" name=""/>
        <dsp:cNvSpPr/>
      </dsp:nvSpPr>
      <dsp:spPr>
        <a:xfrm>
          <a:off x="3506021" y="1187299"/>
          <a:ext cx="91440" cy="91440"/>
        </a:xfrm>
        <a:custGeom>
          <a:avLst/>
          <a:gdLst/>
          <a:ahLst/>
          <a:cxnLst/>
          <a:rect l="0" t="0" r="0" b="0"/>
          <a:pathLst>
            <a:path>
              <a:moveTo>
                <a:pt x="45720" y="45720"/>
              </a:moveTo>
              <a:lnTo>
                <a:pt x="117633" y="45720"/>
              </a:lnTo>
            </a:path>
          </a:pathLst>
        </a:custGeom>
        <a:no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3549943" y="1231221"/>
        <a:ext cx="3595" cy="3595"/>
      </dsp:txXfrm>
    </dsp:sp>
    <dsp:sp modelId="{B3A6B81B-5F61-494C-B2C4-39057D1D93DC}">
      <dsp:nvSpPr>
        <dsp:cNvPr id="0" name=""/>
        <dsp:cNvSpPr/>
      </dsp:nvSpPr>
      <dsp:spPr>
        <a:xfrm>
          <a:off x="3061544" y="1187299"/>
          <a:ext cx="91440" cy="91440"/>
        </a:xfrm>
        <a:custGeom>
          <a:avLst/>
          <a:gdLst/>
          <a:ahLst/>
          <a:cxnLst/>
          <a:rect l="0" t="0" r="0" b="0"/>
          <a:pathLst>
            <a:path>
              <a:moveTo>
                <a:pt x="45720" y="45805"/>
              </a:moveTo>
              <a:lnTo>
                <a:pt x="88175" y="45805"/>
              </a:lnTo>
              <a:lnTo>
                <a:pt x="88175" y="45720"/>
              </a:lnTo>
              <a:lnTo>
                <a:pt x="130631" y="45720"/>
              </a:lnTo>
            </a:path>
          </a:pathLst>
        </a:custGeom>
        <a:no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3105141" y="1230896"/>
        <a:ext cx="4245" cy="4245"/>
      </dsp:txXfrm>
    </dsp:sp>
    <dsp:sp modelId="{496F2B0B-6EA0-4F8F-AA62-1B11B076D279}">
      <dsp:nvSpPr>
        <dsp:cNvPr id="0" name=""/>
        <dsp:cNvSpPr/>
      </dsp:nvSpPr>
      <dsp:spPr>
        <a:xfrm>
          <a:off x="2625323" y="1187383"/>
          <a:ext cx="91440" cy="91440"/>
        </a:xfrm>
        <a:custGeom>
          <a:avLst/>
          <a:gdLst/>
          <a:ahLst/>
          <a:cxnLst/>
          <a:rect l="0" t="0" r="0" b="0"/>
          <a:pathLst>
            <a:path>
              <a:moveTo>
                <a:pt x="45720" y="45720"/>
              </a:moveTo>
              <a:lnTo>
                <a:pt x="84047" y="45720"/>
              </a:lnTo>
              <a:lnTo>
                <a:pt x="84047" y="45721"/>
              </a:lnTo>
              <a:lnTo>
                <a:pt x="122375" y="45721"/>
              </a:lnTo>
            </a:path>
          </a:pathLst>
        </a:custGeom>
        <a:no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2669126" y="1231187"/>
        <a:ext cx="3832" cy="3832"/>
      </dsp:txXfrm>
    </dsp:sp>
    <dsp:sp modelId="{2AACBC12-5AC6-4342-93D8-0BB9FB5F82BA}">
      <dsp:nvSpPr>
        <dsp:cNvPr id="0" name=""/>
        <dsp:cNvSpPr/>
      </dsp:nvSpPr>
      <dsp:spPr>
        <a:xfrm>
          <a:off x="2240398" y="916580"/>
          <a:ext cx="93127" cy="316522"/>
        </a:xfrm>
        <a:custGeom>
          <a:avLst/>
          <a:gdLst/>
          <a:ahLst/>
          <a:cxnLst/>
          <a:rect l="0" t="0" r="0" b="0"/>
          <a:pathLst>
            <a:path>
              <a:moveTo>
                <a:pt x="0" y="0"/>
              </a:moveTo>
              <a:lnTo>
                <a:pt x="46563" y="0"/>
              </a:lnTo>
              <a:lnTo>
                <a:pt x="46563" y="316522"/>
              </a:lnTo>
              <a:lnTo>
                <a:pt x="93127" y="316522"/>
              </a:lnTo>
            </a:path>
          </a:pathLst>
        </a:custGeom>
        <a:no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2278714" y="1066593"/>
        <a:ext cx="16496" cy="16496"/>
      </dsp:txXfrm>
    </dsp:sp>
    <dsp:sp modelId="{01F1C874-755D-4549-91B1-2FA6EE38B644}">
      <dsp:nvSpPr>
        <dsp:cNvPr id="0" name=""/>
        <dsp:cNvSpPr/>
      </dsp:nvSpPr>
      <dsp:spPr>
        <a:xfrm>
          <a:off x="1790894" y="870860"/>
          <a:ext cx="91440" cy="91440"/>
        </a:xfrm>
        <a:custGeom>
          <a:avLst/>
          <a:gdLst/>
          <a:ahLst/>
          <a:cxnLst/>
          <a:rect l="0" t="0" r="0" b="0"/>
          <a:pathLst>
            <a:path>
              <a:moveTo>
                <a:pt x="45720" y="45797"/>
              </a:moveTo>
              <a:lnTo>
                <a:pt x="67829" y="45797"/>
              </a:lnTo>
              <a:lnTo>
                <a:pt x="67829" y="45720"/>
              </a:lnTo>
              <a:lnTo>
                <a:pt x="89939" y="45720"/>
              </a:lnTo>
            </a:path>
          </a:pathLst>
        </a:custGeom>
        <a:no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1835508" y="915475"/>
        <a:ext cx="2210" cy="2210"/>
      </dsp:txXfrm>
    </dsp:sp>
    <dsp:sp modelId="{18CBC1DC-7542-449A-867A-D05CF0AFB121}">
      <dsp:nvSpPr>
        <dsp:cNvPr id="0" name=""/>
        <dsp:cNvSpPr/>
      </dsp:nvSpPr>
      <dsp:spPr>
        <a:xfrm>
          <a:off x="1359415" y="870938"/>
          <a:ext cx="91440" cy="91440"/>
        </a:xfrm>
        <a:custGeom>
          <a:avLst/>
          <a:gdLst/>
          <a:ahLst/>
          <a:cxnLst/>
          <a:rect l="0" t="0" r="0" b="0"/>
          <a:pathLst>
            <a:path>
              <a:moveTo>
                <a:pt x="45720" y="102363"/>
              </a:moveTo>
              <a:lnTo>
                <a:pt x="81676" y="102363"/>
              </a:lnTo>
              <a:lnTo>
                <a:pt x="81676" y="45720"/>
              </a:lnTo>
              <a:lnTo>
                <a:pt x="117633" y="45720"/>
              </a:lnTo>
            </a:path>
          </a:pathLst>
        </a:custGeom>
        <a:no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1402847" y="914369"/>
        <a:ext cx="4577" cy="4577"/>
      </dsp:txXfrm>
    </dsp:sp>
    <dsp:sp modelId="{C1008A67-0996-4F32-907F-12A9C2C4AEF4}">
      <dsp:nvSpPr>
        <dsp:cNvPr id="0" name=""/>
        <dsp:cNvSpPr/>
      </dsp:nvSpPr>
      <dsp:spPr>
        <a:xfrm>
          <a:off x="927937" y="927582"/>
          <a:ext cx="91440" cy="91440"/>
        </a:xfrm>
        <a:custGeom>
          <a:avLst/>
          <a:gdLst/>
          <a:ahLst/>
          <a:cxnLst/>
          <a:rect l="0" t="0" r="0" b="0"/>
          <a:pathLst>
            <a:path>
              <a:moveTo>
                <a:pt x="45720" y="45720"/>
              </a:moveTo>
              <a:lnTo>
                <a:pt x="117633" y="45720"/>
              </a:lnTo>
            </a:path>
          </a:pathLst>
        </a:custGeom>
        <a:no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971859" y="971504"/>
        <a:ext cx="3595" cy="3595"/>
      </dsp:txXfrm>
    </dsp:sp>
    <dsp:sp modelId="{9DB0ABE2-7151-4370-AF82-FB17714E504B}">
      <dsp:nvSpPr>
        <dsp:cNvPr id="0" name=""/>
        <dsp:cNvSpPr/>
      </dsp:nvSpPr>
      <dsp:spPr>
        <a:xfrm>
          <a:off x="496458" y="927582"/>
          <a:ext cx="91440" cy="91440"/>
        </a:xfrm>
        <a:custGeom>
          <a:avLst/>
          <a:gdLst/>
          <a:ahLst/>
          <a:cxnLst/>
          <a:rect l="0" t="0" r="0" b="0"/>
          <a:pathLst>
            <a:path>
              <a:moveTo>
                <a:pt x="45720" y="45720"/>
              </a:moveTo>
              <a:lnTo>
                <a:pt x="117633" y="45720"/>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540380" y="971504"/>
        <a:ext cx="3595" cy="3595"/>
      </dsp:txXfrm>
    </dsp:sp>
    <dsp:sp modelId="{461AD61B-8CDF-4B65-B882-1D0FED0472C6}">
      <dsp:nvSpPr>
        <dsp:cNvPr id="0" name=""/>
        <dsp:cNvSpPr/>
      </dsp:nvSpPr>
      <dsp:spPr>
        <a:xfrm>
          <a:off x="64980" y="859067"/>
          <a:ext cx="91440" cy="91440"/>
        </a:xfrm>
        <a:custGeom>
          <a:avLst/>
          <a:gdLst/>
          <a:ahLst/>
          <a:cxnLst/>
          <a:rect l="0" t="0" r="0" b="0"/>
          <a:pathLst>
            <a:path>
              <a:moveTo>
                <a:pt x="45720" y="45720"/>
              </a:moveTo>
              <a:lnTo>
                <a:pt x="81676" y="45720"/>
              </a:lnTo>
              <a:lnTo>
                <a:pt x="81676" y="114234"/>
              </a:lnTo>
              <a:lnTo>
                <a:pt x="117633" y="114234"/>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108216" y="902304"/>
        <a:ext cx="4966" cy="4966"/>
      </dsp:txXfrm>
    </dsp:sp>
    <dsp:sp modelId="{B8629CE8-6BC5-4658-B37A-54524E2CC6C8}">
      <dsp:nvSpPr>
        <dsp:cNvPr id="0" name=""/>
        <dsp:cNvSpPr/>
      </dsp:nvSpPr>
      <dsp:spPr>
        <a:xfrm>
          <a:off x="1359415" y="790552"/>
          <a:ext cx="91440" cy="91440"/>
        </a:xfrm>
        <a:custGeom>
          <a:avLst/>
          <a:gdLst/>
          <a:ahLst/>
          <a:cxnLst/>
          <a:rect l="0" t="0" r="0" b="0"/>
          <a:pathLst>
            <a:path>
              <a:moveTo>
                <a:pt x="45720" y="45720"/>
              </a:moveTo>
              <a:lnTo>
                <a:pt x="81973" y="45720"/>
              </a:lnTo>
              <a:lnTo>
                <a:pt x="81973" y="125791"/>
              </a:lnTo>
              <a:lnTo>
                <a:pt x="118226" y="125791"/>
              </a:lnTo>
            </a:path>
          </a:pathLst>
        </a:custGeom>
        <a:no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1402435" y="833572"/>
        <a:ext cx="5401" cy="5401"/>
      </dsp:txXfrm>
    </dsp:sp>
    <dsp:sp modelId="{E0E528A3-919D-474C-BA73-F6D44594513C}">
      <dsp:nvSpPr>
        <dsp:cNvPr id="0" name=""/>
        <dsp:cNvSpPr/>
      </dsp:nvSpPr>
      <dsp:spPr>
        <a:xfrm>
          <a:off x="927937" y="790552"/>
          <a:ext cx="91440" cy="91440"/>
        </a:xfrm>
        <a:custGeom>
          <a:avLst/>
          <a:gdLst/>
          <a:ahLst/>
          <a:cxnLst/>
          <a:rect l="0" t="0" r="0" b="0"/>
          <a:pathLst>
            <a:path>
              <a:moveTo>
                <a:pt x="45720" y="45720"/>
              </a:moveTo>
              <a:lnTo>
                <a:pt x="117633" y="45720"/>
              </a:lnTo>
            </a:path>
          </a:pathLst>
        </a:custGeom>
        <a:no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971859" y="834474"/>
        <a:ext cx="3595" cy="3595"/>
      </dsp:txXfrm>
    </dsp:sp>
    <dsp:sp modelId="{5DE4090F-6F8D-46F1-9E9F-4ABBCB4DA9E0}">
      <dsp:nvSpPr>
        <dsp:cNvPr id="0" name=""/>
        <dsp:cNvSpPr/>
      </dsp:nvSpPr>
      <dsp:spPr>
        <a:xfrm>
          <a:off x="496458" y="790552"/>
          <a:ext cx="91440" cy="91440"/>
        </a:xfrm>
        <a:custGeom>
          <a:avLst/>
          <a:gdLst/>
          <a:ahLst/>
          <a:cxnLst/>
          <a:rect l="0" t="0" r="0" b="0"/>
          <a:pathLst>
            <a:path>
              <a:moveTo>
                <a:pt x="45720" y="45720"/>
              </a:moveTo>
              <a:lnTo>
                <a:pt x="117633" y="45720"/>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540380" y="834474"/>
        <a:ext cx="3595" cy="3595"/>
      </dsp:txXfrm>
    </dsp:sp>
    <dsp:sp modelId="{63C05F1D-AF7D-4E54-BCF2-09F662E9BD5A}">
      <dsp:nvSpPr>
        <dsp:cNvPr id="0" name=""/>
        <dsp:cNvSpPr/>
      </dsp:nvSpPr>
      <dsp:spPr>
        <a:xfrm>
          <a:off x="64980" y="790552"/>
          <a:ext cx="91440" cy="91440"/>
        </a:xfrm>
        <a:custGeom>
          <a:avLst/>
          <a:gdLst/>
          <a:ahLst/>
          <a:cxnLst/>
          <a:rect l="0" t="0" r="0" b="0"/>
          <a:pathLst>
            <a:path>
              <a:moveTo>
                <a:pt x="45720" y="114234"/>
              </a:moveTo>
              <a:lnTo>
                <a:pt x="81676" y="114234"/>
              </a:lnTo>
              <a:lnTo>
                <a:pt x="81676" y="45720"/>
              </a:lnTo>
              <a:lnTo>
                <a:pt x="117633" y="4572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schemeClr val="tx1"/>
            </a:solidFill>
          </a:endParaRPr>
        </a:p>
      </dsp:txBody>
      <dsp:txXfrm>
        <a:off x="108216" y="833789"/>
        <a:ext cx="4966" cy="4966"/>
      </dsp:txXfrm>
    </dsp:sp>
    <dsp:sp modelId="{B4318701-7BB6-48A9-901D-C700A1F342F7}">
      <dsp:nvSpPr>
        <dsp:cNvPr id="0" name=""/>
        <dsp:cNvSpPr/>
      </dsp:nvSpPr>
      <dsp:spPr>
        <a:xfrm rot="16200000">
          <a:off x="-232594" y="849975"/>
          <a:ext cx="576966" cy="109623"/>
        </a:xfrm>
        <a:prstGeom prst="rect">
          <a:avLst/>
        </a:prstGeom>
        <a:solidFill>
          <a:schemeClr val="accent6">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GB" sz="700" kern="1200" noProof="0" dirty="0">
              <a:solidFill>
                <a:schemeClr val="tx1"/>
              </a:solidFill>
            </a:rPr>
            <a:t>Endzone Video</a:t>
          </a:r>
        </a:p>
      </dsp:txBody>
      <dsp:txXfrm>
        <a:off x="-232594" y="849975"/>
        <a:ext cx="576966" cy="109623"/>
      </dsp:txXfrm>
    </dsp:sp>
    <dsp:sp modelId="{8F4DC81A-FDBA-4E39-9DE4-59E8A566E5D5}">
      <dsp:nvSpPr>
        <dsp:cNvPr id="0" name=""/>
        <dsp:cNvSpPr/>
      </dsp:nvSpPr>
      <dsp:spPr>
        <a:xfrm>
          <a:off x="182613" y="781460"/>
          <a:ext cx="359565" cy="109623"/>
        </a:xfrm>
        <a:prstGeom prst="rect">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a:solidFill>
                <a:schemeClr val="tx1"/>
              </a:solidFill>
            </a:rPr>
            <a:t>Player 1 Image</a:t>
          </a:r>
        </a:p>
      </dsp:txBody>
      <dsp:txXfrm>
        <a:off x="182613" y="781460"/>
        <a:ext cx="359565" cy="109623"/>
      </dsp:txXfrm>
    </dsp:sp>
    <dsp:sp modelId="{BA461C47-D9BC-44DA-8E98-2FCA66FE1C8D}">
      <dsp:nvSpPr>
        <dsp:cNvPr id="0" name=""/>
        <dsp:cNvSpPr/>
      </dsp:nvSpPr>
      <dsp:spPr>
        <a:xfrm>
          <a:off x="614091" y="781460"/>
          <a:ext cx="359565" cy="109623"/>
        </a:xfrm>
        <a:prstGeom prst="rect">
          <a:avLst/>
        </a:prstGeom>
        <a:solidFill>
          <a:schemeClr val="accent6">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a:solidFill>
                <a:schemeClr val="tx1"/>
              </a:solidFill>
            </a:rPr>
            <a:t>ResNet50</a:t>
          </a:r>
        </a:p>
      </dsp:txBody>
      <dsp:txXfrm>
        <a:off x="614091" y="781460"/>
        <a:ext cx="359565" cy="109623"/>
      </dsp:txXfrm>
    </dsp:sp>
    <dsp:sp modelId="{D866D650-05CB-4A0D-8848-3F7869334B04}">
      <dsp:nvSpPr>
        <dsp:cNvPr id="0" name=""/>
        <dsp:cNvSpPr/>
      </dsp:nvSpPr>
      <dsp:spPr>
        <a:xfrm>
          <a:off x="1045570" y="781460"/>
          <a:ext cx="359565" cy="109623"/>
        </a:xfrm>
        <a:prstGeom prst="rect">
          <a:avLst/>
        </a:prstGeom>
        <a:solidFill>
          <a:schemeClr val="accent6">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err="1">
              <a:solidFill>
                <a:schemeClr val="tx1"/>
              </a:solidFill>
            </a:rPr>
            <a:t>Flatten</a:t>
          </a:r>
          <a:endParaRPr lang="fr-FR" sz="300" kern="1200" dirty="0">
            <a:solidFill>
              <a:schemeClr val="tx1"/>
            </a:solidFill>
          </a:endParaRPr>
        </a:p>
      </dsp:txBody>
      <dsp:txXfrm>
        <a:off x="1045570" y="781460"/>
        <a:ext cx="359565" cy="109623"/>
      </dsp:txXfrm>
    </dsp:sp>
    <dsp:sp modelId="{2C70533D-A6A1-4DF4-ADF3-B2D2D7EBD2FA}">
      <dsp:nvSpPr>
        <dsp:cNvPr id="0" name=""/>
        <dsp:cNvSpPr/>
      </dsp:nvSpPr>
      <dsp:spPr>
        <a:xfrm>
          <a:off x="1477641" y="861532"/>
          <a:ext cx="359565" cy="109623"/>
        </a:xfrm>
        <a:prstGeom prst="rect">
          <a:avLst/>
        </a:prstGeom>
        <a:solidFill>
          <a:schemeClr val="accent6">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a:solidFill>
                <a:schemeClr val="tx1"/>
              </a:solidFill>
            </a:rPr>
            <a:t>Merge</a:t>
          </a:r>
        </a:p>
      </dsp:txBody>
      <dsp:txXfrm>
        <a:off x="1477641" y="861532"/>
        <a:ext cx="359565" cy="109623"/>
      </dsp:txXfrm>
    </dsp:sp>
    <dsp:sp modelId="{25180C5F-533B-4468-922C-E3E685CDC909}">
      <dsp:nvSpPr>
        <dsp:cNvPr id="0" name=""/>
        <dsp:cNvSpPr/>
      </dsp:nvSpPr>
      <dsp:spPr>
        <a:xfrm>
          <a:off x="182613" y="918490"/>
          <a:ext cx="359565" cy="109623"/>
        </a:xfrm>
        <a:prstGeom prst="rect">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a:solidFill>
                <a:schemeClr val="tx1"/>
              </a:solidFill>
            </a:rPr>
            <a:t>Player 2 Image</a:t>
          </a:r>
        </a:p>
      </dsp:txBody>
      <dsp:txXfrm>
        <a:off x="182613" y="918490"/>
        <a:ext cx="359565" cy="109623"/>
      </dsp:txXfrm>
    </dsp:sp>
    <dsp:sp modelId="{C97C23D3-0D19-4096-B317-6D8B3A1979E2}">
      <dsp:nvSpPr>
        <dsp:cNvPr id="0" name=""/>
        <dsp:cNvSpPr/>
      </dsp:nvSpPr>
      <dsp:spPr>
        <a:xfrm>
          <a:off x="614091" y="918490"/>
          <a:ext cx="359565" cy="109623"/>
        </a:xfrm>
        <a:prstGeom prst="rect">
          <a:avLst/>
        </a:prstGeom>
        <a:solidFill>
          <a:schemeClr val="accent6">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a:solidFill>
                <a:schemeClr val="tx1"/>
              </a:solidFill>
            </a:rPr>
            <a:t>ResNet50</a:t>
          </a:r>
        </a:p>
      </dsp:txBody>
      <dsp:txXfrm>
        <a:off x="614091" y="918490"/>
        <a:ext cx="359565" cy="109623"/>
      </dsp:txXfrm>
    </dsp:sp>
    <dsp:sp modelId="{94E96DD1-BC84-48F6-AC8D-85F3413EC004}">
      <dsp:nvSpPr>
        <dsp:cNvPr id="0" name=""/>
        <dsp:cNvSpPr/>
      </dsp:nvSpPr>
      <dsp:spPr>
        <a:xfrm>
          <a:off x="1045570" y="918490"/>
          <a:ext cx="359565" cy="109623"/>
        </a:xfrm>
        <a:prstGeom prst="rect">
          <a:avLst/>
        </a:prstGeom>
        <a:solidFill>
          <a:schemeClr val="accent6">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err="1">
              <a:solidFill>
                <a:schemeClr val="tx1"/>
              </a:solidFill>
            </a:rPr>
            <a:t>Flatten</a:t>
          </a:r>
          <a:endParaRPr lang="fr-FR" sz="300" kern="1200" dirty="0">
            <a:solidFill>
              <a:schemeClr val="tx1"/>
            </a:solidFill>
          </a:endParaRPr>
        </a:p>
      </dsp:txBody>
      <dsp:txXfrm>
        <a:off x="1045570" y="918490"/>
        <a:ext cx="359565" cy="109623"/>
      </dsp:txXfrm>
    </dsp:sp>
    <dsp:sp modelId="{E17051D4-2719-4EC8-9B80-7DC14421A0B7}">
      <dsp:nvSpPr>
        <dsp:cNvPr id="0" name=""/>
        <dsp:cNvSpPr/>
      </dsp:nvSpPr>
      <dsp:spPr>
        <a:xfrm>
          <a:off x="1477048" y="861846"/>
          <a:ext cx="359565" cy="109623"/>
        </a:xfrm>
        <a:prstGeom prst="rect">
          <a:avLst/>
        </a:prstGeom>
        <a:solidFill>
          <a:schemeClr val="accent6">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a:solidFill>
                <a:schemeClr val="tx1"/>
              </a:solidFill>
            </a:rPr>
            <a:t>Merge</a:t>
          </a:r>
        </a:p>
      </dsp:txBody>
      <dsp:txXfrm>
        <a:off x="1477048" y="861846"/>
        <a:ext cx="359565" cy="109623"/>
      </dsp:txXfrm>
    </dsp:sp>
    <dsp:sp modelId="{598370DE-9CAF-46A9-910D-D9596786053E}">
      <dsp:nvSpPr>
        <dsp:cNvPr id="0" name=""/>
        <dsp:cNvSpPr/>
      </dsp:nvSpPr>
      <dsp:spPr>
        <a:xfrm>
          <a:off x="1880833" y="861768"/>
          <a:ext cx="359565" cy="109623"/>
        </a:xfrm>
        <a:prstGeom prst="rect">
          <a:avLst/>
        </a:prstGeom>
        <a:solidFill>
          <a:schemeClr val="accent6">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a:solidFill>
                <a:schemeClr val="tx1"/>
              </a:solidFill>
            </a:rPr>
            <a:t>Dense(512, </a:t>
          </a:r>
          <a:r>
            <a:rPr lang="fr-FR" sz="300" kern="1200" dirty="0" err="1">
              <a:solidFill>
                <a:schemeClr val="tx1"/>
              </a:solidFill>
            </a:rPr>
            <a:t>ReLU</a:t>
          </a:r>
          <a:r>
            <a:rPr lang="fr-FR" sz="300" kern="1200" dirty="0">
              <a:solidFill>
                <a:schemeClr val="tx1"/>
              </a:solidFill>
            </a:rPr>
            <a:t>)</a:t>
          </a:r>
        </a:p>
        <a:p>
          <a:pPr marL="0" lvl="0" indent="0" algn="ctr" defTabSz="133350">
            <a:lnSpc>
              <a:spcPct val="90000"/>
            </a:lnSpc>
            <a:spcBef>
              <a:spcPct val="0"/>
            </a:spcBef>
            <a:spcAft>
              <a:spcPct val="35000"/>
            </a:spcAft>
            <a:buNone/>
          </a:pPr>
          <a:r>
            <a:rPr lang="fr-FR" sz="300" kern="1200" dirty="0">
              <a:solidFill>
                <a:schemeClr val="tx1"/>
              </a:solidFill>
            </a:rPr>
            <a:t>Dropout(0.5)</a:t>
          </a:r>
        </a:p>
      </dsp:txBody>
      <dsp:txXfrm>
        <a:off x="1880833" y="861768"/>
        <a:ext cx="359565" cy="109623"/>
      </dsp:txXfrm>
    </dsp:sp>
    <dsp:sp modelId="{4B700760-D51A-4444-B984-8C518B1332CB}">
      <dsp:nvSpPr>
        <dsp:cNvPr id="0" name=""/>
        <dsp:cNvSpPr/>
      </dsp:nvSpPr>
      <dsp:spPr>
        <a:xfrm>
          <a:off x="2333526" y="1178291"/>
          <a:ext cx="337516" cy="109623"/>
        </a:xfrm>
        <a:prstGeom prst="rect">
          <a:avLst/>
        </a:prstGeom>
        <a:solidFill>
          <a:schemeClr val="accent6">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a:solidFill>
                <a:schemeClr val="tx1"/>
              </a:solidFill>
            </a:rPr>
            <a:t>Merge</a:t>
          </a:r>
        </a:p>
      </dsp:txBody>
      <dsp:txXfrm>
        <a:off x="2333526" y="1178291"/>
        <a:ext cx="337516" cy="109623"/>
      </dsp:txXfrm>
    </dsp:sp>
    <dsp:sp modelId="{DB7BAA6A-961F-4610-9378-7D414A4350DB}">
      <dsp:nvSpPr>
        <dsp:cNvPr id="0" name=""/>
        <dsp:cNvSpPr/>
      </dsp:nvSpPr>
      <dsp:spPr>
        <a:xfrm>
          <a:off x="2747698" y="1178292"/>
          <a:ext cx="359565" cy="109623"/>
        </a:xfrm>
        <a:prstGeom prst="rect">
          <a:avLst/>
        </a:prstGeom>
        <a:solidFill>
          <a:schemeClr val="accent6">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a:solidFill>
                <a:schemeClr val="tx1"/>
              </a:solidFill>
            </a:rPr>
            <a:t>Dense(512, </a:t>
          </a:r>
          <a:r>
            <a:rPr lang="fr-FR" sz="300" kern="1200" dirty="0" err="1">
              <a:solidFill>
                <a:schemeClr val="tx1"/>
              </a:solidFill>
            </a:rPr>
            <a:t>ReLU</a:t>
          </a:r>
          <a:r>
            <a:rPr lang="fr-FR" sz="300" kern="1200" dirty="0">
              <a:solidFill>
                <a:schemeClr val="tx1"/>
              </a:solidFill>
            </a:rPr>
            <a:t>)</a:t>
          </a:r>
        </a:p>
        <a:p>
          <a:pPr marL="0" lvl="0" indent="0" algn="ctr" defTabSz="133350">
            <a:lnSpc>
              <a:spcPct val="90000"/>
            </a:lnSpc>
            <a:spcBef>
              <a:spcPct val="0"/>
            </a:spcBef>
            <a:spcAft>
              <a:spcPct val="35000"/>
            </a:spcAft>
            <a:buNone/>
          </a:pPr>
          <a:r>
            <a:rPr lang="fr-FR" sz="300" kern="1200" dirty="0">
              <a:solidFill>
                <a:schemeClr val="tx1"/>
              </a:solidFill>
            </a:rPr>
            <a:t>Dropout(0.2)</a:t>
          </a:r>
        </a:p>
      </dsp:txBody>
      <dsp:txXfrm>
        <a:off x="2747698" y="1178292"/>
        <a:ext cx="359565" cy="109623"/>
      </dsp:txXfrm>
    </dsp:sp>
    <dsp:sp modelId="{6E69DA2D-14C0-4F8F-B6BB-C64AF5C3A50C}">
      <dsp:nvSpPr>
        <dsp:cNvPr id="0" name=""/>
        <dsp:cNvSpPr/>
      </dsp:nvSpPr>
      <dsp:spPr>
        <a:xfrm>
          <a:off x="3192175" y="1178207"/>
          <a:ext cx="359565" cy="109623"/>
        </a:xfrm>
        <a:prstGeom prst="rect">
          <a:avLst/>
        </a:prstGeom>
        <a:solidFill>
          <a:schemeClr val="accent6">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a:solidFill>
                <a:schemeClr val="tx1"/>
              </a:solidFill>
            </a:rPr>
            <a:t>Dense(128, </a:t>
          </a:r>
          <a:r>
            <a:rPr lang="fr-FR" sz="300" kern="1200" dirty="0" err="1">
              <a:solidFill>
                <a:schemeClr val="tx1"/>
              </a:solidFill>
            </a:rPr>
            <a:t>ReLU</a:t>
          </a:r>
          <a:r>
            <a:rPr lang="fr-FR" sz="300" kern="1200" dirty="0">
              <a:solidFill>
                <a:schemeClr val="tx1"/>
              </a:solidFill>
            </a:rPr>
            <a:t>)</a:t>
          </a:r>
        </a:p>
      </dsp:txBody>
      <dsp:txXfrm>
        <a:off x="3192175" y="1178207"/>
        <a:ext cx="359565" cy="109623"/>
      </dsp:txXfrm>
    </dsp:sp>
    <dsp:sp modelId="{946EE60E-4F3B-455F-A26A-42DEC07045FB}">
      <dsp:nvSpPr>
        <dsp:cNvPr id="0" name=""/>
        <dsp:cNvSpPr/>
      </dsp:nvSpPr>
      <dsp:spPr>
        <a:xfrm>
          <a:off x="3623654" y="1178207"/>
          <a:ext cx="359565" cy="109623"/>
        </a:xfrm>
        <a:prstGeom prst="rect">
          <a:avLst/>
        </a:prstGeom>
        <a:solidFill>
          <a:schemeClr val="accent6">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a:solidFill>
                <a:schemeClr val="tx1"/>
              </a:solidFill>
            </a:rPr>
            <a:t>Dense(16, </a:t>
          </a:r>
          <a:r>
            <a:rPr lang="fr-FR" sz="300" kern="1200" dirty="0" err="1">
              <a:solidFill>
                <a:schemeClr val="tx1"/>
              </a:solidFill>
            </a:rPr>
            <a:t>ReLU</a:t>
          </a:r>
          <a:r>
            <a:rPr lang="fr-FR" sz="300" kern="1200" dirty="0">
              <a:solidFill>
                <a:schemeClr val="tx1"/>
              </a:solidFill>
            </a:rPr>
            <a:t>)</a:t>
          </a:r>
        </a:p>
      </dsp:txBody>
      <dsp:txXfrm>
        <a:off x="3623654" y="1178207"/>
        <a:ext cx="359565" cy="109623"/>
      </dsp:txXfrm>
    </dsp:sp>
    <dsp:sp modelId="{8D7BED8F-DF8B-4D0E-B02D-29E9504C7635}">
      <dsp:nvSpPr>
        <dsp:cNvPr id="0" name=""/>
        <dsp:cNvSpPr/>
      </dsp:nvSpPr>
      <dsp:spPr>
        <a:xfrm>
          <a:off x="4043975" y="1178207"/>
          <a:ext cx="359565" cy="109623"/>
        </a:xfrm>
        <a:prstGeom prst="rect">
          <a:avLst/>
        </a:prstGeom>
        <a:solidFill>
          <a:schemeClr val="accent6">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a:solidFill>
                <a:schemeClr val="tx1"/>
              </a:solidFill>
            </a:rPr>
            <a:t>Dense(1,Sigmoid)</a:t>
          </a:r>
        </a:p>
      </dsp:txBody>
      <dsp:txXfrm>
        <a:off x="4043975" y="1178207"/>
        <a:ext cx="359565" cy="109623"/>
      </dsp:txXfrm>
    </dsp:sp>
    <dsp:sp modelId="{2D6813AE-C127-4451-A6D6-5980EA40F106}">
      <dsp:nvSpPr>
        <dsp:cNvPr id="0" name=""/>
        <dsp:cNvSpPr/>
      </dsp:nvSpPr>
      <dsp:spPr>
        <a:xfrm rot="16200000">
          <a:off x="-232594" y="1454347"/>
          <a:ext cx="576966" cy="109623"/>
        </a:xfrm>
        <a:prstGeom prst="rect">
          <a:avLst/>
        </a:prstGeom>
        <a:solidFill>
          <a:schemeClr val="accent6">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GB" sz="700" kern="1200" noProof="0" dirty="0" err="1">
              <a:solidFill>
                <a:schemeClr val="tx1"/>
              </a:solidFill>
            </a:rPr>
            <a:t>Sideline</a:t>
          </a:r>
          <a:r>
            <a:rPr lang="en-GB" sz="700" kern="1200" noProof="0" dirty="0">
              <a:solidFill>
                <a:schemeClr val="tx1"/>
              </a:solidFill>
            </a:rPr>
            <a:t> Video</a:t>
          </a:r>
        </a:p>
      </dsp:txBody>
      <dsp:txXfrm>
        <a:off x="-232594" y="1454347"/>
        <a:ext cx="576966" cy="109623"/>
      </dsp:txXfrm>
    </dsp:sp>
    <dsp:sp modelId="{9CEED4AE-A2AD-4E3F-8824-561C2024E2C2}">
      <dsp:nvSpPr>
        <dsp:cNvPr id="0" name=""/>
        <dsp:cNvSpPr/>
      </dsp:nvSpPr>
      <dsp:spPr>
        <a:xfrm>
          <a:off x="182613" y="1385833"/>
          <a:ext cx="359565" cy="109623"/>
        </a:xfrm>
        <a:prstGeom prst="rect">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a:solidFill>
                <a:schemeClr val="tx1"/>
              </a:solidFill>
            </a:rPr>
            <a:t>Player 1 Image</a:t>
          </a:r>
        </a:p>
      </dsp:txBody>
      <dsp:txXfrm>
        <a:off x="182613" y="1385833"/>
        <a:ext cx="359565" cy="109623"/>
      </dsp:txXfrm>
    </dsp:sp>
    <dsp:sp modelId="{CE855FFD-ECC7-42E3-B939-5D2DADA3265C}">
      <dsp:nvSpPr>
        <dsp:cNvPr id="0" name=""/>
        <dsp:cNvSpPr/>
      </dsp:nvSpPr>
      <dsp:spPr>
        <a:xfrm>
          <a:off x="614091" y="1385833"/>
          <a:ext cx="359565" cy="109623"/>
        </a:xfrm>
        <a:prstGeom prst="rect">
          <a:avLst/>
        </a:prstGeom>
        <a:solidFill>
          <a:schemeClr val="accent6">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a:solidFill>
                <a:schemeClr val="tx1"/>
              </a:solidFill>
            </a:rPr>
            <a:t>ResNet50</a:t>
          </a:r>
        </a:p>
      </dsp:txBody>
      <dsp:txXfrm>
        <a:off x="614091" y="1385833"/>
        <a:ext cx="359565" cy="109623"/>
      </dsp:txXfrm>
    </dsp:sp>
    <dsp:sp modelId="{A8DA8238-B676-4688-B462-B2002123CF7F}">
      <dsp:nvSpPr>
        <dsp:cNvPr id="0" name=""/>
        <dsp:cNvSpPr/>
      </dsp:nvSpPr>
      <dsp:spPr>
        <a:xfrm>
          <a:off x="1045570" y="1385833"/>
          <a:ext cx="359565" cy="109623"/>
        </a:xfrm>
        <a:prstGeom prst="rect">
          <a:avLst/>
        </a:prstGeom>
        <a:solidFill>
          <a:schemeClr val="accent6">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err="1">
              <a:solidFill>
                <a:schemeClr val="tx1"/>
              </a:solidFill>
            </a:rPr>
            <a:t>Flatten</a:t>
          </a:r>
          <a:endParaRPr lang="fr-FR" sz="300" kern="1200" dirty="0">
            <a:solidFill>
              <a:schemeClr val="tx1"/>
            </a:solidFill>
          </a:endParaRPr>
        </a:p>
      </dsp:txBody>
      <dsp:txXfrm>
        <a:off x="1045570" y="1385833"/>
        <a:ext cx="359565" cy="109623"/>
      </dsp:txXfrm>
    </dsp:sp>
    <dsp:sp modelId="{B143E13A-84CA-4912-B53F-824701132E1B}">
      <dsp:nvSpPr>
        <dsp:cNvPr id="0" name=""/>
        <dsp:cNvSpPr/>
      </dsp:nvSpPr>
      <dsp:spPr>
        <a:xfrm>
          <a:off x="1478483" y="1465508"/>
          <a:ext cx="359565" cy="109623"/>
        </a:xfrm>
        <a:prstGeom prst="rect">
          <a:avLst/>
        </a:prstGeom>
        <a:solidFill>
          <a:schemeClr val="accent6">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a:solidFill>
                <a:schemeClr val="tx1"/>
              </a:solidFill>
            </a:rPr>
            <a:t>Merge</a:t>
          </a:r>
        </a:p>
      </dsp:txBody>
      <dsp:txXfrm>
        <a:off x="1478483" y="1465508"/>
        <a:ext cx="359565" cy="109623"/>
      </dsp:txXfrm>
    </dsp:sp>
    <dsp:sp modelId="{474D52D2-0183-4495-83E3-06A27E563B4F}">
      <dsp:nvSpPr>
        <dsp:cNvPr id="0" name=""/>
        <dsp:cNvSpPr/>
      </dsp:nvSpPr>
      <dsp:spPr>
        <a:xfrm>
          <a:off x="1891447" y="1465245"/>
          <a:ext cx="359565" cy="109623"/>
        </a:xfrm>
        <a:prstGeom prst="rect">
          <a:avLst/>
        </a:prstGeom>
        <a:solidFill>
          <a:schemeClr val="accent6">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a:solidFill>
                <a:schemeClr val="tx1"/>
              </a:solidFill>
            </a:rPr>
            <a:t>Dense(512, </a:t>
          </a:r>
          <a:r>
            <a:rPr lang="fr-FR" sz="300" kern="1200" dirty="0" err="1">
              <a:solidFill>
                <a:schemeClr val="tx1"/>
              </a:solidFill>
            </a:rPr>
            <a:t>ReLU</a:t>
          </a:r>
          <a:r>
            <a:rPr lang="fr-FR" sz="300" kern="1200" dirty="0">
              <a:solidFill>
                <a:schemeClr val="tx1"/>
              </a:solidFill>
            </a:rPr>
            <a:t>)</a:t>
          </a:r>
        </a:p>
        <a:p>
          <a:pPr marL="0" lvl="0" indent="0" algn="ctr" defTabSz="133350">
            <a:lnSpc>
              <a:spcPct val="90000"/>
            </a:lnSpc>
            <a:spcBef>
              <a:spcPct val="0"/>
            </a:spcBef>
            <a:spcAft>
              <a:spcPct val="35000"/>
            </a:spcAft>
            <a:buNone/>
          </a:pPr>
          <a:r>
            <a:rPr lang="fr-FR" sz="300" kern="1200" dirty="0">
              <a:solidFill>
                <a:schemeClr val="tx1"/>
              </a:solidFill>
            </a:rPr>
            <a:t>Dropout(0.5)</a:t>
          </a:r>
        </a:p>
      </dsp:txBody>
      <dsp:txXfrm>
        <a:off x="1891447" y="1465245"/>
        <a:ext cx="359565" cy="109623"/>
      </dsp:txXfrm>
    </dsp:sp>
    <dsp:sp modelId="{A2E27914-8A23-48A7-96E6-28889EA64B83}">
      <dsp:nvSpPr>
        <dsp:cNvPr id="0" name=""/>
        <dsp:cNvSpPr/>
      </dsp:nvSpPr>
      <dsp:spPr>
        <a:xfrm>
          <a:off x="2322502" y="1178291"/>
          <a:ext cx="359565" cy="109623"/>
        </a:xfrm>
        <a:prstGeom prst="rect">
          <a:avLst/>
        </a:prstGeom>
        <a:solidFill>
          <a:schemeClr val="accent6">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a:solidFill>
                <a:schemeClr val="tx1"/>
              </a:solidFill>
            </a:rPr>
            <a:t>Merge</a:t>
          </a:r>
        </a:p>
      </dsp:txBody>
      <dsp:txXfrm>
        <a:off x="2322502" y="1178291"/>
        <a:ext cx="359565" cy="109623"/>
      </dsp:txXfrm>
    </dsp:sp>
    <dsp:sp modelId="{E9405502-BB84-45B0-9D63-16954C80E9B7}">
      <dsp:nvSpPr>
        <dsp:cNvPr id="0" name=""/>
        <dsp:cNvSpPr/>
      </dsp:nvSpPr>
      <dsp:spPr>
        <a:xfrm>
          <a:off x="182613" y="1522862"/>
          <a:ext cx="359565" cy="109623"/>
        </a:xfrm>
        <a:prstGeom prst="rect">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a:solidFill>
                <a:schemeClr val="tx1"/>
              </a:solidFill>
            </a:rPr>
            <a:t>Player 2 Image</a:t>
          </a:r>
        </a:p>
      </dsp:txBody>
      <dsp:txXfrm>
        <a:off x="182613" y="1522862"/>
        <a:ext cx="359565" cy="109623"/>
      </dsp:txXfrm>
    </dsp:sp>
    <dsp:sp modelId="{E95725E7-21F9-453E-A5A8-A9521694908B}">
      <dsp:nvSpPr>
        <dsp:cNvPr id="0" name=""/>
        <dsp:cNvSpPr/>
      </dsp:nvSpPr>
      <dsp:spPr>
        <a:xfrm>
          <a:off x="614091" y="1522862"/>
          <a:ext cx="359565" cy="109623"/>
        </a:xfrm>
        <a:prstGeom prst="rect">
          <a:avLst/>
        </a:prstGeom>
        <a:solidFill>
          <a:schemeClr val="accent6">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a:solidFill>
                <a:schemeClr val="tx1"/>
              </a:solidFill>
            </a:rPr>
            <a:t>ResNet50</a:t>
          </a:r>
        </a:p>
      </dsp:txBody>
      <dsp:txXfrm>
        <a:off x="614091" y="1522862"/>
        <a:ext cx="359565" cy="109623"/>
      </dsp:txXfrm>
    </dsp:sp>
    <dsp:sp modelId="{8E5DF1E7-4CC2-4B7F-8295-96DCD8AA2C29}">
      <dsp:nvSpPr>
        <dsp:cNvPr id="0" name=""/>
        <dsp:cNvSpPr/>
      </dsp:nvSpPr>
      <dsp:spPr>
        <a:xfrm>
          <a:off x="1045570" y="1522862"/>
          <a:ext cx="359565" cy="109623"/>
        </a:xfrm>
        <a:prstGeom prst="rect">
          <a:avLst/>
        </a:prstGeom>
        <a:solidFill>
          <a:schemeClr val="accent6">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err="1">
              <a:solidFill>
                <a:schemeClr val="tx1"/>
              </a:solidFill>
            </a:rPr>
            <a:t>Flatten</a:t>
          </a:r>
          <a:endParaRPr lang="fr-FR" sz="300" kern="1200" dirty="0">
            <a:solidFill>
              <a:schemeClr val="tx1"/>
            </a:solidFill>
          </a:endParaRPr>
        </a:p>
      </dsp:txBody>
      <dsp:txXfrm>
        <a:off x="1045570" y="1522862"/>
        <a:ext cx="359565" cy="109623"/>
      </dsp:txXfrm>
    </dsp:sp>
    <dsp:sp modelId="{58598EDA-0477-47B2-843D-DEDC03F02723}">
      <dsp:nvSpPr>
        <dsp:cNvPr id="0" name=""/>
        <dsp:cNvSpPr/>
      </dsp:nvSpPr>
      <dsp:spPr>
        <a:xfrm>
          <a:off x="1477048" y="1466218"/>
          <a:ext cx="359565" cy="109623"/>
        </a:xfrm>
        <a:prstGeom prst="rect">
          <a:avLst/>
        </a:prstGeom>
        <a:solidFill>
          <a:schemeClr val="accent6">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fr-FR" sz="300" kern="1200" dirty="0">
              <a:solidFill>
                <a:schemeClr val="tx1"/>
              </a:solidFill>
            </a:rPr>
            <a:t>Merge</a:t>
          </a:r>
        </a:p>
      </dsp:txBody>
      <dsp:txXfrm>
        <a:off x="1477048" y="1466218"/>
        <a:ext cx="359565" cy="10962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1E4651-40AB-4060-83D9-D1147317EA5B}" type="datetimeFigureOut">
              <a:rPr lang="fr-FR" smtClean="0"/>
              <a:t>15/03/2023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3CBD4-07C4-4458-87F9-A1A36A07543A}" type="slidenum">
              <a:rPr lang="fr-FR" smtClean="0"/>
              <a:t>‹N°›</a:t>
            </a:fld>
            <a:endParaRPr lang="fr-FR"/>
          </a:p>
        </p:txBody>
      </p:sp>
    </p:spTree>
    <p:extLst>
      <p:ext uri="{BB962C8B-B14F-4D97-AF65-F5344CB8AC3E}">
        <p14:creationId xmlns:p14="http://schemas.microsoft.com/office/powerpoint/2010/main" val="562439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CA3CBD4-07C4-4458-87F9-A1A36A07543A}" type="slidenum">
              <a:rPr lang="fr-FR" smtClean="0"/>
              <a:t>1</a:t>
            </a:fld>
            <a:endParaRPr lang="fr-FR"/>
          </a:p>
        </p:txBody>
      </p:sp>
    </p:spTree>
    <p:extLst>
      <p:ext uri="{BB962C8B-B14F-4D97-AF65-F5344CB8AC3E}">
        <p14:creationId xmlns:p14="http://schemas.microsoft.com/office/powerpoint/2010/main" val="338396368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arge banner">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617"/>
            <a:ext cx="10515600" cy="1325563"/>
          </a:xfrm>
          <a:prstGeom prst="rect">
            <a:avLst/>
          </a:prstGeom>
        </p:spPr>
        <p:txBody>
          <a:bodyPr/>
          <a:lstStyle>
            <a:lvl1pPr>
              <a:defRPr sz="4267" b="1">
                <a:solidFill>
                  <a:srgbClr val="EA7600"/>
                </a:solidFill>
                <a:latin typeface="Arial" charset="0"/>
                <a:ea typeface="Arial" charset="0"/>
                <a:cs typeface="Arial" charset="0"/>
              </a:defRPr>
            </a:lvl1pPr>
          </a:lstStyle>
          <a:p>
            <a:r>
              <a:rPr lang="fr-FR"/>
              <a:t>Cliquez et modifiez le titre</a:t>
            </a:r>
            <a:endParaRPr lang="en-US" dirty="0"/>
          </a:p>
        </p:txBody>
      </p:sp>
      <p:sp>
        <p:nvSpPr>
          <p:cNvPr id="3" name="Content Placeholder 2"/>
          <p:cNvSpPr>
            <a:spLocks noGrp="1"/>
          </p:cNvSpPr>
          <p:nvPr>
            <p:ph idx="1"/>
          </p:nvPr>
        </p:nvSpPr>
        <p:spPr>
          <a:xfrm>
            <a:off x="838200" y="3474719"/>
            <a:ext cx="10515600" cy="2702244"/>
          </a:xfrm>
        </p:spPr>
        <p:txBody>
          <a:bodyPr/>
          <a:lstStyle>
            <a:lvl1pPr>
              <a:defRPr>
                <a:solidFill>
                  <a:schemeClr val="tx1"/>
                </a:solidFill>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grpSp>
        <p:nvGrpSpPr>
          <p:cNvPr id="9" name="Group 8"/>
          <p:cNvGrpSpPr/>
          <p:nvPr/>
        </p:nvGrpSpPr>
        <p:grpSpPr>
          <a:xfrm>
            <a:off x="0" y="1"/>
            <a:ext cx="12192000" cy="1646767"/>
            <a:chOff x="0" y="-66259"/>
            <a:chExt cx="9144000" cy="1235075"/>
          </a:xfrm>
        </p:grpSpPr>
        <p:sp>
          <p:nvSpPr>
            <p:cNvPr id="10" name="Freeform 24"/>
            <p:cNvSpPr>
              <a:spLocks/>
            </p:cNvSpPr>
            <p:nvPr/>
          </p:nvSpPr>
          <p:spPr bwMode="auto">
            <a:xfrm>
              <a:off x="0" y="-66259"/>
              <a:ext cx="9144000" cy="1235075"/>
            </a:xfrm>
            <a:custGeom>
              <a:avLst/>
              <a:gdLst>
                <a:gd name="T0" fmla="*/ 0 w 1123"/>
                <a:gd name="T1" fmla="*/ 0 h 151"/>
                <a:gd name="T2" fmla="*/ 0 w 1123"/>
                <a:gd name="T3" fmla="*/ 151 h 151"/>
                <a:gd name="T4" fmla="*/ 844 w 1123"/>
                <a:gd name="T5" fmla="*/ 151 h 151"/>
                <a:gd name="T6" fmla="*/ 841 w 1123"/>
                <a:gd name="T7" fmla="*/ 148 h 151"/>
                <a:gd name="T8" fmla="*/ 832 w 1123"/>
                <a:gd name="T9" fmla="*/ 122 h 151"/>
                <a:gd name="T10" fmla="*/ 832 w 1123"/>
                <a:gd name="T11" fmla="*/ 72 h 151"/>
                <a:gd name="T12" fmla="*/ 859 w 1123"/>
                <a:gd name="T13" fmla="*/ 72 h 151"/>
                <a:gd name="T14" fmla="*/ 859 w 1123"/>
                <a:gd name="T15" fmla="*/ 124 h 151"/>
                <a:gd name="T16" fmla="*/ 863 w 1123"/>
                <a:gd name="T17" fmla="*/ 135 h 151"/>
                <a:gd name="T18" fmla="*/ 871 w 1123"/>
                <a:gd name="T19" fmla="*/ 138 h 151"/>
                <a:gd name="T20" fmla="*/ 880 w 1123"/>
                <a:gd name="T21" fmla="*/ 135 h 151"/>
                <a:gd name="T22" fmla="*/ 883 w 1123"/>
                <a:gd name="T23" fmla="*/ 124 h 151"/>
                <a:gd name="T24" fmla="*/ 883 w 1123"/>
                <a:gd name="T25" fmla="*/ 72 h 151"/>
                <a:gd name="T26" fmla="*/ 910 w 1123"/>
                <a:gd name="T27" fmla="*/ 72 h 151"/>
                <a:gd name="T28" fmla="*/ 910 w 1123"/>
                <a:gd name="T29" fmla="*/ 117 h 151"/>
                <a:gd name="T30" fmla="*/ 900 w 1123"/>
                <a:gd name="T31" fmla="*/ 148 h 151"/>
                <a:gd name="T32" fmla="*/ 897 w 1123"/>
                <a:gd name="T33" fmla="*/ 151 h 151"/>
                <a:gd name="T34" fmla="*/ 937 w 1123"/>
                <a:gd name="T35" fmla="*/ 151 h 151"/>
                <a:gd name="T36" fmla="*/ 920 w 1123"/>
                <a:gd name="T37" fmla="*/ 114 h 151"/>
                <a:gd name="T38" fmla="*/ 964 w 1123"/>
                <a:gd name="T39" fmla="*/ 69 h 151"/>
                <a:gd name="T40" fmla="*/ 998 w 1123"/>
                <a:gd name="T41" fmla="*/ 82 h 151"/>
                <a:gd name="T42" fmla="*/ 1005 w 1123"/>
                <a:gd name="T43" fmla="*/ 92 h 151"/>
                <a:gd name="T44" fmla="*/ 982 w 1123"/>
                <a:gd name="T45" fmla="*/ 103 h 151"/>
                <a:gd name="T46" fmla="*/ 965 w 1123"/>
                <a:gd name="T47" fmla="*/ 89 h 151"/>
                <a:gd name="T48" fmla="*/ 953 w 1123"/>
                <a:gd name="T49" fmla="*/ 94 h 151"/>
                <a:gd name="T50" fmla="*/ 947 w 1123"/>
                <a:gd name="T51" fmla="*/ 113 h 151"/>
                <a:gd name="T52" fmla="*/ 965 w 1123"/>
                <a:gd name="T53" fmla="*/ 137 h 151"/>
                <a:gd name="T54" fmla="*/ 982 w 1123"/>
                <a:gd name="T55" fmla="*/ 123 h 151"/>
                <a:gd name="T56" fmla="*/ 1005 w 1123"/>
                <a:gd name="T57" fmla="*/ 134 h 151"/>
                <a:gd name="T58" fmla="*/ 997 w 1123"/>
                <a:gd name="T59" fmla="*/ 146 h 151"/>
                <a:gd name="T60" fmla="*/ 991 w 1123"/>
                <a:gd name="T61" fmla="*/ 151 h 151"/>
                <a:gd name="T62" fmla="*/ 1016 w 1123"/>
                <a:gd name="T63" fmla="*/ 151 h 151"/>
                <a:gd name="T64" fmla="*/ 1016 w 1123"/>
                <a:gd name="T65" fmla="*/ 72 h 151"/>
                <a:gd name="T66" fmla="*/ 1042 w 1123"/>
                <a:gd name="T67" fmla="*/ 72 h 151"/>
                <a:gd name="T68" fmla="*/ 1042 w 1123"/>
                <a:gd name="T69" fmla="*/ 134 h 151"/>
                <a:gd name="T70" fmla="*/ 1077 w 1123"/>
                <a:gd name="T71" fmla="*/ 134 h 151"/>
                <a:gd name="T72" fmla="*/ 1077 w 1123"/>
                <a:gd name="T73" fmla="*/ 151 h 151"/>
                <a:gd name="T74" fmla="*/ 1123 w 1123"/>
                <a:gd name="T75" fmla="*/ 151 h 151"/>
                <a:gd name="T76" fmla="*/ 1123 w 1123"/>
                <a:gd name="T77" fmla="*/ 0 h 151"/>
                <a:gd name="T78" fmla="*/ 0 w 1123"/>
                <a:gd name="T79"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151">
                  <a:moveTo>
                    <a:pt x="0" y="0"/>
                  </a:moveTo>
                  <a:cubicBezTo>
                    <a:pt x="0" y="151"/>
                    <a:pt x="0" y="151"/>
                    <a:pt x="0" y="151"/>
                  </a:cubicBezTo>
                  <a:cubicBezTo>
                    <a:pt x="844" y="151"/>
                    <a:pt x="844" y="151"/>
                    <a:pt x="844" y="151"/>
                  </a:cubicBezTo>
                  <a:cubicBezTo>
                    <a:pt x="843" y="150"/>
                    <a:pt x="842" y="149"/>
                    <a:pt x="841" y="148"/>
                  </a:cubicBezTo>
                  <a:cubicBezTo>
                    <a:pt x="833" y="140"/>
                    <a:pt x="833" y="131"/>
                    <a:pt x="832" y="122"/>
                  </a:cubicBezTo>
                  <a:cubicBezTo>
                    <a:pt x="832" y="72"/>
                    <a:pt x="832" y="72"/>
                    <a:pt x="832" y="72"/>
                  </a:cubicBezTo>
                  <a:cubicBezTo>
                    <a:pt x="859" y="72"/>
                    <a:pt x="859" y="72"/>
                    <a:pt x="859" y="72"/>
                  </a:cubicBezTo>
                  <a:cubicBezTo>
                    <a:pt x="859" y="124"/>
                    <a:pt x="859" y="124"/>
                    <a:pt x="859" y="124"/>
                  </a:cubicBezTo>
                  <a:cubicBezTo>
                    <a:pt x="859" y="128"/>
                    <a:pt x="860" y="132"/>
                    <a:pt x="863" y="135"/>
                  </a:cubicBezTo>
                  <a:cubicBezTo>
                    <a:pt x="865" y="137"/>
                    <a:pt x="868" y="138"/>
                    <a:pt x="871" y="138"/>
                  </a:cubicBezTo>
                  <a:cubicBezTo>
                    <a:pt x="875" y="138"/>
                    <a:pt x="878" y="136"/>
                    <a:pt x="880" y="135"/>
                  </a:cubicBezTo>
                  <a:cubicBezTo>
                    <a:pt x="883" y="132"/>
                    <a:pt x="883" y="128"/>
                    <a:pt x="883" y="124"/>
                  </a:cubicBezTo>
                  <a:cubicBezTo>
                    <a:pt x="883" y="72"/>
                    <a:pt x="883" y="72"/>
                    <a:pt x="883" y="72"/>
                  </a:cubicBezTo>
                  <a:cubicBezTo>
                    <a:pt x="910" y="72"/>
                    <a:pt x="910" y="72"/>
                    <a:pt x="910" y="72"/>
                  </a:cubicBezTo>
                  <a:cubicBezTo>
                    <a:pt x="910" y="117"/>
                    <a:pt x="910" y="117"/>
                    <a:pt x="910" y="117"/>
                  </a:cubicBezTo>
                  <a:cubicBezTo>
                    <a:pt x="910" y="126"/>
                    <a:pt x="910" y="139"/>
                    <a:pt x="900" y="148"/>
                  </a:cubicBezTo>
                  <a:cubicBezTo>
                    <a:pt x="899" y="149"/>
                    <a:pt x="898" y="150"/>
                    <a:pt x="897" y="151"/>
                  </a:cubicBezTo>
                  <a:cubicBezTo>
                    <a:pt x="937" y="151"/>
                    <a:pt x="937" y="151"/>
                    <a:pt x="937" y="151"/>
                  </a:cubicBezTo>
                  <a:cubicBezTo>
                    <a:pt x="925" y="142"/>
                    <a:pt x="920" y="128"/>
                    <a:pt x="920" y="114"/>
                  </a:cubicBezTo>
                  <a:cubicBezTo>
                    <a:pt x="920" y="92"/>
                    <a:pt x="935" y="69"/>
                    <a:pt x="964" y="69"/>
                  </a:cubicBezTo>
                  <a:cubicBezTo>
                    <a:pt x="976" y="69"/>
                    <a:pt x="989" y="73"/>
                    <a:pt x="998" y="82"/>
                  </a:cubicBezTo>
                  <a:cubicBezTo>
                    <a:pt x="1001" y="86"/>
                    <a:pt x="1003" y="89"/>
                    <a:pt x="1005" y="92"/>
                  </a:cubicBezTo>
                  <a:cubicBezTo>
                    <a:pt x="982" y="103"/>
                    <a:pt x="982" y="103"/>
                    <a:pt x="982" y="103"/>
                  </a:cubicBezTo>
                  <a:cubicBezTo>
                    <a:pt x="980" y="98"/>
                    <a:pt x="976" y="89"/>
                    <a:pt x="965" y="89"/>
                  </a:cubicBezTo>
                  <a:cubicBezTo>
                    <a:pt x="959" y="89"/>
                    <a:pt x="955" y="92"/>
                    <a:pt x="953" y="94"/>
                  </a:cubicBezTo>
                  <a:cubicBezTo>
                    <a:pt x="947" y="100"/>
                    <a:pt x="947" y="109"/>
                    <a:pt x="947" y="113"/>
                  </a:cubicBezTo>
                  <a:cubicBezTo>
                    <a:pt x="947" y="125"/>
                    <a:pt x="952" y="137"/>
                    <a:pt x="965" y="137"/>
                  </a:cubicBezTo>
                  <a:cubicBezTo>
                    <a:pt x="977" y="137"/>
                    <a:pt x="981" y="126"/>
                    <a:pt x="982" y="123"/>
                  </a:cubicBezTo>
                  <a:cubicBezTo>
                    <a:pt x="1005" y="134"/>
                    <a:pt x="1005" y="134"/>
                    <a:pt x="1005" y="134"/>
                  </a:cubicBezTo>
                  <a:cubicBezTo>
                    <a:pt x="1003" y="138"/>
                    <a:pt x="1001" y="142"/>
                    <a:pt x="997" y="146"/>
                  </a:cubicBezTo>
                  <a:cubicBezTo>
                    <a:pt x="995" y="148"/>
                    <a:pt x="993" y="150"/>
                    <a:pt x="991" y="151"/>
                  </a:cubicBezTo>
                  <a:cubicBezTo>
                    <a:pt x="1016" y="151"/>
                    <a:pt x="1016" y="151"/>
                    <a:pt x="1016" y="151"/>
                  </a:cubicBezTo>
                  <a:cubicBezTo>
                    <a:pt x="1016" y="72"/>
                    <a:pt x="1016" y="72"/>
                    <a:pt x="1016" y="72"/>
                  </a:cubicBezTo>
                  <a:cubicBezTo>
                    <a:pt x="1042" y="72"/>
                    <a:pt x="1042" y="72"/>
                    <a:pt x="1042" y="72"/>
                  </a:cubicBezTo>
                  <a:cubicBezTo>
                    <a:pt x="1042" y="134"/>
                    <a:pt x="1042" y="134"/>
                    <a:pt x="1042" y="134"/>
                  </a:cubicBezTo>
                  <a:cubicBezTo>
                    <a:pt x="1077" y="134"/>
                    <a:pt x="1077" y="134"/>
                    <a:pt x="1077" y="134"/>
                  </a:cubicBezTo>
                  <a:cubicBezTo>
                    <a:pt x="1077" y="151"/>
                    <a:pt x="1077" y="151"/>
                    <a:pt x="1077" y="151"/>
                  </a:cubicBezTo>
                  <a:cubicBezTo>
                    <a:pt x="1123" y="151"/>
                    <a:pt x="1123" y="151"/>
                    <a:pt x="1123" y="151"/>
                  </a:cubicBezTo>
                  <a:cubicBezTo>
                    <a:pt x="1123" y="0"/>
                    <a:pt x="1123" y="0"/>
                    <a:pt x="1123" y="0"/>
                  </a:cubicBezTo>
                  <a:lnTo>
                    <a:pt x="0" y="0"/>
                  </a:lnTo>
                  <a:close/>
                </a:path>
              </a:pathLst>
            </a:custGeom>
            <a:solidFill>
              <a:srgbClr val="EA7600"/>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6420182" y="514785"/>
              <a:ext cx="257986" cy="303133"/>
            </a:xfrm>
            <a:prstGeom prst="rect">
              <a:avLst/>
            </a:prstGeom>
          </p:spPr>
        </p:pic>
      </p:grpSp>
      <p:sp>
        <p:nvSpPr>
          <p:cNvPr id="7" name="Text Placeholder 6"/>
          <p:cNvSpPr>
            <a:spLocks noGrp="1"/>
          </p:cNvSpPr>
          <p:nvPr>
            <p:ph type="body" sz="quarter" idx="12" hasCustomPrompt="1"/>
          </p:nvPr>
        </p:nvSpPr>
        <p:spPr>
          <a:xfrm>
            <a:off x="383999" y="384000"/>
            <a:ext cx="7318611" cy="390725"/>
          </a:xfrm>
        </p:spPr>
        <p:txBody>
          <a:bodyPr lIns="0" tIns="0" rIns="0" bIns="0">
            <a:noAutofit/>
          </a:bodyPr>
          <a:lstStyle>
            <a:lvl1pPr marL="0" indent="0">
              <a:lnSpc>
                <a:spcPct val="80000"/>
              </a:lnSpc>
              <a:buNone/>
              <a:defRPr sz="1467" baseline="0">
                <a:solidFill>
                  <a:schemeClr val="tx1"/>
                </a:solidFill>
              </a:defRPr>
            </a:lvl1pPr>
            <a:lvl2pPr marL="0" indent="0">
              <a:lnSpc>
                <a:spcPct val="80000"/>
              </a:lnSpc>
              <a:buNone/>
              <a:defRPr sz="1467">
                <a:solidFill>
                  <a:schemeClr val="tx1"/>
                </a:solidFill>
              </a:defRPr>
            </a:lvl2pPr>
            <a:lvl3pPr marL="0" indent="0">
              <a:buNone/>
              <a:defRPr sz="1467">
                <a:solidFill>
                  <a:schemeClr val="tx1"/>
                </a:solidFill>
              </a:defRPr>
            </a:lvl3pPr>
            <a:lvl4pPr marL="0" indent="0">
              <a:buNone/>
              <a:defRPr sz="1467">
                <a:solidFill>
                  <a:schemeClr val="tx1"/>
                </a:solidFill>
              </a:defRPr>
            </a:lvl4pPr>
            <a:lvl5pPr marL="0" indent="0">
              <a:buNone/>
              <a:defRPr sz="1467">
                <a:solidFill>
                  <a:schemeClr val="tx1"/>
                </a:solidFill>
              </a:defRPr>
            </a:lvl5pPr>
          </a:lstStyle>
          <a:p>
            <a:pPr lvl="0"/>
            <a:r>
              <a:rPr lang="en-US" dirty="0"/>
              <a:t>FACULTY, SCHOOL, DEPARTMENT OR INSTITUTE NAME HERE</a:t>
            </a:r>
          </a:p>
          <a:p>
            <a:pPr lvl="1"/>
            <a:r>
              <a:rPr lang="en-US" dirty="0"/>
              <a:t>SECOND TIER INFORMATION HERE IF NEEDED</a:t>
            </a:r>
          </a:p>
        </p:txBody>
      </p:sp>
    </p:spTree>
    <p:extLst>
      <p:ext uri="{BB962C8B-B14F-4D97-AF65-F5344CB8AC3E}">
        <p14:creationId xmlns:p14="http://schemas.microsoft.com/office/powerpoint/2010/main" val="4266429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hin banner">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183188" y="1326291"/>
            <a:ext cx="6172200" cy="4993416"/>
          </a:xfrm>
        </p:spPr>
        <p:txBody>
          <a:bodyPr anchor="t">
            <a:normAutofit/>
          </a:bodyPr>
          <a:lstStyle>
            <a:lvl1pPr marL="0" indent="0">
              <a:buNone/>
              <a:defRPr sz="16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839788" y="1326291"/>
            <a:ext cx="3932237" cy="4993416"/>
          </a:xfrm>
        </p:spPr>
        <p:txBody>
          <a:bodyPr>
            <a:normAutofit/>
          </a:bodyPr>
          <a:lstStyle>
            <a:lvl1pPr marL="0" indent="0">
              <a:buNone/>
              <a:defRPr sz="4267">
                <a:solidFill>
                  <a:srgbClr val="EA7600"/>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Cliquez pour modifier les styles du texte du masque</a:t>
            </a:r>
          </a:p>
        </p:txBody>
      </p:sp>
      <p:grpSp>
        <p:nvGrpSpPr>
          <p:cNvPr id="6" name="Group 5"/>
          <p:cNvGrpSpPr/>
          <p:nvPr/>
        </p:nvGrpSpPr>
        <p:grpSpPr>
          <a:xfrm>
            <a:off x="0" y="-2117"/>
            <a:ext cx="12192000" cy="988484"/>
            <a:chOff x="0" y="-1588"/>
            <a:chExt cx="9144000" cy="741363"/>
          </a:xfrm>
          <a:solidFill>
            <a:srgbClr val="D6D2C4"/>
          </a:solidFill>
        </p:grpSpPr>
        <p:sp>
          <p:nvSpPr>
            <p:cNvPr id="8" name="Freeform 5"/>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rgbClr val="EA7600"/>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1" name="Text Placeholder 6"/>
          <p:cNvSpPr>
            <a:spLocks noGrp="1"/>
          </p:cNvSpPr>
          <p:nvPr>
            <p:ph type="body" sz="quarter" idx="12" hasCustomPrompt="1"/>
          </p:nvPr>
        </p:nvSpPr>
        <p:spPr>
          <a:xfrm>
            <a:off x="288000" y="288000"/>
            <a:ext cx="7318611" cy="390725"/>
          </a:xfrm>
        </p:spPr>
        <p:txBody>
          <a:bodyPr lIns="0" tIns="0" rIns="0" bIns="0">
            <a:noAutofit/>
          </a:bodyPr>
          <a:lstStyle>
            <a:lvl1pPr marL="0" indent="0">
              <a:lnSpc>
                <a:spcPct val="80000"/>
              </a:lnSpc>
              <a:buNone/>
              <a:defRPr sz="1467" baseline="0">
                <a:solidFill>
                  <a:schemeClr val="tx1"/>
                </a:solidFill>
              </a:defRPr>
            </a:lvl1pPr>
            <a:lvl2pPr marL="0" indent="0">
              <a:lnSpc>
                <a:spcPct val="80000"/>
              </a:lnSpc>
              <a:buNone/>
              <a:defRPr sz="1467">
                <a:solidFill>
                  <a:schemeClr val="tx1"/>
                </a:solidFill>
              </a:defRPr>
            </a:lvl2pPr>
            <a:lvl3pPr marL="0" indent="0">
              <a:buNone/>
              <a:defRPr sz="1467">
                <a:solidFill>
                  <a:schemeClr val="tx1"/>
                </a:solidFill>
              </a:defRPr>
            </a:lvl3pPr>
            <a:lvl4pPr marL="0" indent="0">
              <a:buNone/>
              <a:defRPr sz="1467">
                <a:solidFill>
                  <a:schemeClr val="tx1"/>
                </a:solidFill>
              </a:defRPr>
            </a:lvl4pPr>
            <a:lvl5pPr marL="0" indent="0">
              <a:buNone/>
              <a:defRPr sz="1467">
                <a:solidFill>
                  <a:schemeClr val="tx1"/>
                </a:solidFill>
              </a:defRPr>
            </a:lvl5pPr>
          </a:lstStyle>
          <a:p>
            <a:pPr lvl="0"/>
            <a:r>
              <a:rPr lang="en-US" dirty="0"/>
              <a:t>FACULTY, SCHOOL, DEPARTMENT OR INSTITUTE NAME HERE</a:t>
            </a:r>
          </a:p>
          <a:p>
            <a:pPr lvl="1"/>
            <a:r>
              <a:rPr lang="en-US" dirty="0"/>
              <a:t>SECOND TIER INFORMATION HERE IF NEEDED</a:t>
            </a:r>
          </a:p>
        </p:txBody>
      </p:sp>
    </p:spTree>
    <p:extLst>
      <p:ext uri="{BB962C8B-B14F-4D97-AF65-F5344CB8AC3E}">
        <p14:creationId xmlns:p14="http://schemas.microsoft.com/office/powerpoint/2010/main" val="19467348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Wireframe banner">
    <p:bg>
      <p:bgPr>
        <a:solidFill>
          <a:srgbClr val="EA7600">
            <a:alpha val="1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84951"/>
            <a:ext cx="10515600" cy="905087"/>
          </a:xfrm>
          <a:prstGeom prst="rect">
            <a:avLst/>
          </a:prstGeom>
        </p:spPr>
        <p:txBody>
          <a:bodyPr/>
          <a:lstStyle>
            <a:lvl1pPr>
              <a:defRPr sz="4267" b="1">
                <a:solidFill>
                  <a:srgbClr val="EA7600"/>
                </a:solidFill>
                <a:latin typeface="Arial" charset="0"/>
                <a:ea typeface="Arial" charset="0"/>
                <a:cs typeface="Arial" charset="0"/>
              </a:defRPr>
            </a:lvl1pPr>
          </a:lstStyle>
          <a:p>
            <a:r>
              <a:rPr lang="fr-FR"/>
              <a:t>Cliquez et modifiez le titre</a:t>
            </a:r>
            <a:endParaRPr lang="en-US" dirty="0"/>
          </a:p>
        </p:txBody>
      </p:sp>
      <p:sp>
        <p:nvSpPr>
          <p:cNvPr id="3" name="Content Placeholder 2"/>
          <p:cNvSpPr>
            <a:spLocks noGrp="1"/>
          </p:cNvSpPr>
          <p:nvPr>
            <p:ph sz="half" idx="1"/>
          </p:nvPr>
        </p:nvSpPr>
        <p:spPr>
          <a:xfrm>
            <a:off x="838200" y="2682914"/>
            <a:ext cx="5181600" cy="3494049"/>
          </a:xfrm>
        </p:spPr>
        <p:txBody>
          <a:bodyPr/>
          <a:lstStyle>
            <a:lvl1pPr>
              <a:defRPr>
                <a:solidFill>
                  <a:schemeClr val="tx1"/>
                </a:solidFill>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682913"/>
            <a:ext cx="5181600" cy="3494051"/>
          </a:xfrm>
        </p:spPr>
        <p:txBody>
          <a:bodyPr/>
          <a:lstStyle>
            <a:lvl1pPr>
              <a:defRPr>
                <a:solidFill>
                  <a:schemeClr val="tx1"/>
                </a:solidFill>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11"/>
            <a:ext cx="12192000" cy="545864"/>
          </a:xfrm>
          <a:prstGeom prst="rect">
            <a:avLst/>
          </a:prstGeom>
        </p:spPr>
      </p:pic>
      <p:sp>
        <p:nvSpPr>
          <p:cNvPr id="9" name="Text Placeholder 6"/>
          <p:cNvSpPr>
            <a:spLocks noGrp="1"/>
          </p:cNvSpPr>
          <p:nvPr>
            <p:ph type="body" sz="quarter" idx="12" hasCustomPrompt="1"/>
          </p:nvPr>
        </p:nvSpPr>
        <p:spPr>
          <a:xfrm>
            <a:off x="288000" y="288000"/>
            <a:ext cx="7318611" cy="390725"/>
          </a:xfrm>
        </p:spPr>
        <p:txBody>
          <a:bodyPr lIns="0" tIns="0" rIns="0" bIns="0">
            <a:noAutofit/>
          </a:bodyPr>
          <a:lstStyle>
            <a:lvl1pPr marL="0" indent="0">
              <a:lnSpc>
                <a:spcPct val="80000"/>
              </a:lnSpc>
              <a:buNone/>
              <a:defRPr sz="1467" baseline="0">
                <a:solidFill>
                  <a:schemeClr val="tx1"/>
                </a:solidFill>
              </a:defRPr>
            </a:lvl1pPr>
            <a:lvl2pPr marL="0" indent="0">
              <a:lnSpc>
                <a:spcPct val="80000"/>
              </a:lnSpc>
              <a:buNone/>
              <a:defRPr sz="1467">
                <a:solidFill>
                  <a:schemeClr val="tx1"/>
                </a:solidFill>
              </a:defRPr>
            </a:lvl2pPr>
            <a:lvl3pPr marL="0" indent="0">
              <a:buNone/>
              <a:defRPr sz="1467">
                <a:solidFill>
                  <a:schemeClr val="tx1"/>
                </a:solidFill>
              </a:defRPr>
            </a:lvl3pPr>
            <a:lvl4pPr marL="0" indent="0">
              <a:buNone/>
              <a:defRPr sz="1467">
                <a:solidFill>
                  <a:schemeClr val="tx1"/>
                </a:solidFill>
              </a:defRPr>
            </a:lvl4pPr>
            <a:lvl5pPr marL="0" indent="0">
              <a:buNone/>
              <a:defRPr sz="1467">
                <a:solidFill>
                  <a:schemeClr val="tx1"/>
                </a:solidFill>
              </a:defRPr>
            </a:lvl5pPr>
          </a:lstStyle>
          <a:p>
            <a:pPr lvl="0"/>
            <a:r>
              <a:rPr lang="en-US" dirty="0"/>
              <a:t>FACULTY, SCHOOL, DEPARTMENT OR INSTITUTE NAME HERE</a:t>
            </a:r>
          </a:p>
          <a:p>
            <a:pPr lvl="1"/>
            <a:r>
              <a:rPr lang="en-US" dirty="0"/>
              <a:t>SECOND TIER INFORMATION HERE IF NEEDED</a:t>
            </a:r>
          </a:p>
        </p:txBody>
      </p:sp>
    </p:spTree>
    <p:extLst>
      <p:ext uri="{BB962C8B-B14F-4D97-AF65-F5344CB8AC3E}">
        <p14:creationId xmlns:p14="http://schemas.microsoft.com/office/powerpoint/2010/main" val="18585392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a:prstGeom prst="rect">
            <a:avLst/>
          </a:prstGeom>
        </p:spPr>
        <p:txBody>
          <a:bodyPr anchor="b"/>
          <a:lstStyle>
            <a:lvl1pPr algn="l">
              <a:defRPr sz="2400" b="0"/>
            </a:lvl1pPr>
          </a:lstStyle>
          <a:p>
            <a:r>
              <a:rPr lang="fr-FR"/>
              <a:t>Cliquez et modifiez le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a:xfrm rot="5400000">
            <a:off x="10155639" y="1790701"/>
            <a:ext cx="990599" cy="304799"/>
          </a:xfrm>
          <a:prstGeom prst="rect">
            <a:avLst/>
          </a:prstGeom>
        </p:spPr>
        <p:txBody>
          <a:bodyPr/>
          <a:lstStyle/>
          <a:p>
            <a:fld id="{37D525BB-DA17-4BA0-B3C8-3AC3ABC827E6}" type="datetimeFigureOut">
              <a:rPr lang="en-US" smtClean="0"/>
              <a:t>3/15/2023</a:t>
            </a:fld>
            <a:endParaRPr lang="en-US" dirty="0"/>
          </a:p>
        </p:txBody>
      </p:sp>
      <p:sp>
        <p:nvSpPr>
          <p:cNvPr id="5" name="Footer Placeholder 5"/>
          <p:cNvSpPr>
            <a:spLocks noGrp="1"/>
          </p:cNvSpPr>
          <p:nvPr>
            <p:ph type="ftr" sz="quarter" idx="11"/>
          </p:nvPr>
        </p:nvSpPr>
        <p:spPr>
          <a:xfrm rot="5400000">
            <a:off x="8951573" y="3225297"/>
            <a:ext cx="3859795" cy="304801"/>
          </a:xfrm>
          <a:prstGeom prst="rect">
            <a:avLst/>
          </a:prstGeom>
        </p:spPr>
        <p:txBody>
          <a:bodyPr/>
          <a:lstStyle/>
          <a:p>
            <a:r>
              <a:rPr lang="en-US"/>
              <a:t>
              </a:t>
            </a:r>
            <a:endParaRPr lang="en-US" dirty="0"/>
          </a:p>
        </p:txBody>
      </p:sp>
      <p:sp>
        <p:nvSpPr>
          <p:cNvPr id="6" name="Slide Number Placeholder 6"/>
          <p:cNvSpPr>
            <a:spLocks noGrp="1"/>
          </p:cNvSpPr>
          <p:nvPr>
            <p:ph type="sldNum" sz="quarter" idx="12"/>
          </p:nvPr>
        </p:nvSpPr>
        <p:spPr>
          <a:xfrm>
            <a:off x="10352540" y="295729"/>
            <a:ext cx="838199" cy="767687"/>
          </a:xfrm>
          <a:prstGeom prst="rect">
            <a:avLst/>
          </a:prstGeo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535898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000989"/>
            <a:ext cx="10515600" cy="4351339"/>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9" name="Title 1"/>
          <p:cNvSpPr txBox="1">
            <a:spLocks/>
          </p:cNvSpPr>
          <p:nvPr/>
        </p:nvSpPr>
        <p:spPr>
          <a:xfrm>
            <a:off x="220249" y="220779"/>
            <a:ext cx="4289120" cy="93996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Arial" charset="0"/>
                <a:ea typeface="Arial" charset="0"/>
                <a:cs typeface="Arial" charset="0"/>
              </a:defRPr>
            </a:lvl1pPr>
          </a:lstStyle>
          <a:p>
            <a:pPr marL="16933"/>
            <a:endParaRPr lang="en-GB" sz="1333" dirty="0">
              <a:solidFill>
                <a:schemeClr val="bg1"/>
              </a:solidFill>
              <a:latin typeface="Arial"/>
              <a:cs typeface="Arial"/>
            </a:endParaRPr>
          </a:p>
        </p:txBody>
      </p:sp>
    </p:spTree>
    <p:extLst>
      <p:ext uri="{BB962C8B-B14F-4D97-AF65-F5344CB8AC3E}">
        <p14:creationId xmlns:p14="http://schemas.microsoft.com/office/powerpoint/2010/main" val="195327096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3" r:id="rId4"/>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119997" indent="-119997" algn="l" defTabSz="914377" rtl="0" eaLnBrk="1" latinLnBrk="0" hangingPunct="1">
        <a:lnSpc>
          <a:spcPct val="90000"/>
        </a:lnSpc>
        <a:spcBef>
          <a:spcPts val="1000"/>
        </a:spcBef>
        <a:buFont typeface="Arial" panose="020B0604020202020204" pitchFamily="34" charset="0"/>
        <a:buChar char="•"/>
        <a:defRPr sz="3733" b="1" kern="1200">
          <a:solidFill>
            <a:schemeClr val="tx1"/>
          </a:solidFill>
          <a:latin typeface="Arial" charset="0"/>
          <a:ea typeface="Arial" charset="0"/>
          <a:cs typeface="Arial" charset="0"/>
        </a:defRPr>
      </a:lvl1pPr>
      <a:lvl2pPr marL="119997" indent="-119997" algn="l" defTabSz="914377" rtl="0" eaLnBrk="1" latinLnBrk="0" hangingPunct="1">
        <a:lnSpc>
          <a:spcPct val="90000"/>
        </a:lnSpc>
        <a:spcBef>
          <a:spcPts val="500"/>
        </a:spcBef>
        <a:buFont typeface="Arial" panose="020B0604020202020204" pitchFamily="34" charset="0"/>
        <a:buChar char="•"/>
        <a:defRPr sz="3200" kern="1200">
          <a:solidFill>
            <a:schemeClr val="tx1"/>
          </a:solidFill>
          <a:latin typeface="Arial" charset="0"/>
          <a:ea typeface="Arial" charset="0"/>
          <a:cs typeface="Arial" charset="0"/>
        </a:defRPr>
      </a:lvl2pPr>
      <a:lvl3pPr marL="119997" indent="-119997" algn="l" defTabSz="914377" rtl="0" eaLnBrk="1" latinLnBrk="0" hangingPunct="1">
        <a:lnSpc>
          <a:spcPct val="90000"/>
        </a:lnSpc>
        <a:spcBef>
          <a:spcPts val="500"/>
        </a:spcBef>
        <a:buFont typeface="Arial" panose="020B0604020202020204" pitchFamily="34" charset="0"/>
        <a:buChar char="•"/>
        <a:defRPr sz="1867" b="1" kern="1200">
          <a:solidFill>
            <a:schemeClr val="tx1"/>
          </a:solidFill>
          <a:latin typeface="Arial" charset="0"/>
          <a:ea typeface="Arial" charset="0"/>
          <a:cs typeface="Arial" charset="0"/>
        </a:defRPr>
      </a:lvl3pPr>
      <a:lvl4pPr marL="119997" indent="-119997"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Arial" charset="0"/>
          <a:ea typeface="Arial" charset="0"/>
          <a:cs typeface="Arial" charset="0"/>
        </a:defRPr>
      </a:lvl4pPr>
      <a:lvl5pPr marL="119997" indent="-119997" algn="l" defTabSz="914377" rtl="0" eaLnBrk="1" latinLnBrk="0" hangingPunct="1">
        <a:lnSpc>
          <a:spcPct val="90000"/>
        </a:lnSpc>
        <a:spcBef>
          <a:spcPts val="500"/>
        </a:spcBef>
        <a:buFont typeface="Arial" panose="020B0604020202020204" pitchFamily="34" charset="0"/>
        <a:buChar char="•"/>
        <a:defRPr sz="1333" b="1" kern="1200">
          <a:solidFill>
            <a:schemeClr val="tx1"/>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diagramQuickStyle" Target="../diagrams/quickStyle1.xml"/><Relationship Id="rId5" Type="http://schemas.openxmlformats.org/officeDocument/2006/relationships/image" Target="../media/image5.png"/><Relationship Id="rId10" Type="http://schemas.openxmlformats.org/officeDocument/2006/relationships/diagramLayout" Target="../diagrams/layout1.xml"/><Relationship Id="rId4" Type="http://schemas.openxmlformats.org/officeDocument/2006/relationships/image" Target="../media/image4.png"/><Relationship Id="rId9" Type="http://schemas.openxmlformats.org/officeDocument/2006/relationships/diagramData" Target="../diagrams/data1.xml"/><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5" name="Rectangle à coins arrondis 24"/>
          <p:cNvSpPr/>
          <p:nvPr/>
        </p:nvSpPr>
        <p:spPr>
          <a:xfrm>
            <a:off x="255494" y="820271"/>
            <a:ext cx="3428999" cy="57822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 name="Rectangle 6"/>
          <p:cNvSpPr/>
          <p:nvPr/>
        </p:nvSpPr>
        <p:spPr>
          <a:xfrm>
            <a:off x="0" y="1"/>
            <a:ext cx="12192000" cy="573732"/>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12" name="ZoneTexte 11"/>
          <p:cNvSpPr txBox="1"/>
          <p:nvPr/>
        </p:nvSpPr>
        <p:spPr>
          <a:xfrm>
            <a:off x="1064557" y="896983"/>
            <a:ext cx="1840007" cy="307778"/>
          </a:xfrm>
          <a:prstGeom prst="rect">
            <a:avLst/>
          </a:prstGeom>
          <a:noFill/>
        </p:spPr>
        <p:txBody>
          <a:bodyPr wrap="square" rtlCol="0">
            <a:spAutoFit/>
          </a:bodyPr>
          <a:lstStyle/>
          <a:p>
            <a:pPr algn="ctr"/>
            <a:r>
              <a:rPr lang="fr-FR" sz="1400" b="1" dirty="0">
                <a:solidFill>
                  <a:schemeClr val="accent6">
                    <a:lumMod val="50000"/>
                  </a:schemeClr>
                </a:solidFill>
                <a:latin typeface="Arial" charset="0"/>
                <a:ea typeface="Arial" charset="0"/>
                <a:cs typeface="Arial" charset="0"/>
              </a:rPr>
              <a:t>Introduction </a:t>
            </a:r>
          </a:p>
        </p:txBody>
      </p:sp>
      <p:sp>
        <p:nvSpPr>
          <p:cNvPr id="14" name="ZoneTexte 13"/>
          <p:cNvSpPr txBox="1"/>
          <p:nvPr/>
        </p:nvSpPr>
        <p:spPr>
          <a:xfrm>
            <a:off x="3818965" y="-41820"/>
            <a:ext cx="5486400" cy="615553"/>
          </a:xfrm>
          <a:prstGeom prst="rect">
            <a:avLst/>
          </a:prstGeom>
          <a:noFill/>
        </p:spPr>
        <p:txBody>
          <a:bodyPr wrap="square" rtlCol="0">
            <a:spAutoFit/>
          </a:bodyPr>
          <a:lstStyle/>
          <a:p>
            <a:pPr algn="ctr"/>
            <a:r>
              <a:rPr lang="fr-FR" b="1" dirty="0" err="1">
                <a:solidFill>
                  <a:schemeClr val="bg1"/>
                </a:solidFill>
              </a:rPr>
              <a:t>Players</a:t>
            </a:r>
            <a:r>
              <a:rPr lang="fr-FR" b="1" dirty="0">
                <a:solidFill>
                  <a:schemeClr val="bg1"/>
                </a:solidFill>
              </a:rPr>
              <a:t> Contact </a:t>
            </a:r>
            <a:r>
              <a:rPr lang="fr-FR" b="1" dirty="0" err="1">
                <a:solidFill>
                  <a:schemeClr val="bg1"/>
                </a:solidFill>
              </a:rPr>
              <a:t>Detection</a:t>
            </a:r>
            <a:r>
              <a:rPr lang="fr-FR" b="1" dirty="0">
                <a:solidFill>
                  <a:schemeClr val="bg1"/>
                </a:solidFill>
              </a:rPr>
              <a:t> - </a:t>
            </a:r>
            <a:r>
              <a:rPr lang="fr-FR" b="1" dirty="0" err="1">
                <a:solidFill>
                  <a:schemeClr val="bg1"/>
                </a:solidFill>
              </a:rPr>
              <a:t>Israel</a:t>
            </a:r>
            <a:r>
              <a:rPr lang="fr-FR" b="1" dirty="0">
                <a:solidFill>
                  <a:schemeClr val="bg1"/>
                </a:solidFill>
              </a:rPr>
              <a:t> Tech Challenge Project </a:t>
            </a:r>
          </a:p>
          <a:p>
            <a:pPr algn="ctr"/>
            <a:r>
              <a:rPr lang="fr-FR" sz="1600" b="1" dirty="0">
                <a:solidFill>
                  <a:schemeClr val="bg1"/>
                </a:solidFill>
              </a:rPr>
              <a:t>Kevin Benhamou, Oleg </a:t>
            </a:r>
            <a:r>
              <a:rPr lang="fr-FR" sz="1600" b="1" dirty="0" err="1">
                <a:solidFill>
                  <a:schemeClr val="bg1"/>
                </a:solidFill>
              </a:rPr>
              <a:t>Podlipalin</a:t>
            </a:r>
            <a:r>
              <a:rPr lang="fr-FR" sz="1600" b="1" dirty="0">
                <a:solidFill>
                  <a:schemeClr val="bg1"/>
                </a:solidFill>
              </a:rPr>
              <a:t>, Ariel Cohen,</a:t>
            </a:r>
          </a:p>
        </p:txBody>
      </p:sp>
      <p:sp>
        <p:nvSpPr>
          <p:cNvPr id="18" name="ZoneTexte 17"/>
          <p:cNvSpPr txBox="1"/>
          <p:nvPr/>
        </p:nvSpPr>
        <p:spPr>
          <a:xfrm>
            <a:off x="1049989" y="3421152"/>
            <a:ext cx="1840007" cy="307778"/>
          </a:xfrm>
          <a:prstGeom prst="rect">
            <a:avLst/>
          </a:prstGeom>
          <a:noFill/>
        </p:spPr>
        <p:txBody>
          <a:bodyPr wrap="square" rtlCol="0">
            <a:spAutoFit/>
          </a:bodyPr>
          <a:lstStyle/>
          <a:p>
            <a:pPr algn="ctr"/>
            <a:r>
              <a:rPr lang="fr-FR" sz="1400" b="1" dirty="0">
                <a:solidFill>
                  <a:schemeClr val="accent6">
                    <a:lumMod val="50000"/>
                  </a:schemeClr>
                </a:solidFill>
                <a:latin typeface="Arial" charset="0"/>
                <a:ea typeface="Arial" charset="0"/>
                <a:cs typeface="Arial" charset="0"/>
              </a:rPr>
              <a:t>Data</a:t>
            </a:r>
          </a:p>
        </p:txBody>
      </p:sp>
      <p:sp>
        <p:nvSpPr>
          <p:cNvPr id="19" name="ZoneTexte 18"/>
          <p:cNvSpPr txBox="1"/>
          <p:nvPr/>
        </p:nvSpPr>
        <p:spPr>
          <a:xfrm>
            <a:off x="396686" y="1268915"/>
            <a:ext cx="3146612" cy="2166747"/>
          </a:xfrm>
          <a:prstGeom prst="rect">
            <a:avLst/>
          </a:prstGeom>
          <a:noFill/>
        </p:spPr>
        <p:txBody>
          <a:bodyPr wrap="square" rtlCol="0">
            <a:spAutoFit/>
          </a:bodyPr>
          <a:lstStyle/>
          <a:p>
            <a:pPr algn="just"/>
            <a:r>
              <a:rPr lang="en-US" sz="1200" dirty="0"/>
              <a:t>The project named Player Contact Detection. The goal of the project is to detect and predict moments of contact between American football player pairs from Sensor and Video Data. Each play has four associated videos. </a:t>
            </a:r>
          </a:p>
          <a:p>
            <a:pPr algn="just"/>
            <a:endParaRPr lang="en-US" sz="1200" dirty="0"/>
          </a:p>
          <a:p>
            <a:pPr algn="just"/>
            <a:r>
              <a:rPr lang="en-US" sz="1200" dirty="0"/>
              <a:t>Business usage: </a:t>
            </a:r>
          </a:p>
          <a:p>
            <a:pPr lvl="0" indent="-342900" algn="just">
              <a:lnSpc>
                <a:spcPct val="107000"/>
              </a:lnSpc>
              <a:buFont typeface="Calibri" panose="020F0502020204030204" pitchFamily="34" charset="0"/>
              <a:buChar char="-"/>
            </a:pPr>
            <a:r>
              <a:rPr lang="en-GB" sz="1200" dirty="0"/>
              <a:t>Injury prevention and management</a:t>
            </a:r>
          </a:p>
          <a:p>
            <a:pPr lvl="0" indent="-342900" algn="just">
              <a:lnSpc>
                <a:spcPct val="107000"/>
              </a:lnSpc>
              <a:buFont typeface="Calibri" panose="020F0502020204030204" pitchFamily="34" charset="0"/>
              <a:buChar char="-"/>
            </a:pPr>
            <a:r>
              <a:rPr lang="en-GB" sz="1200" dirty="0"/>
              <a:t>Performance analysis</a:t>
            </a:r>
          </a:p>
          <a:p>
            <a:pPr lvl="0" indent="-342900" algn="just">
              <a:lnSpc>
                <a:spcPct val="107000"/>
              </a:lnSpc>
              <a:buFont typeface="Calibri" panose="020F0502020204030204" pitchFamily="34" charset="0"/>
              <a:buChar char="-"/>
            </a:pPr>
            <a:r>
              <a:rPr lang="en-GB" sz="1200" dirty="0"/>
              <a:t>Player scouting and recruitment</a:t>
            </a:r>
          </a:p>
          <a:p>
            <a:pPr lvl="0" indent="-342900" algn="just">
              <a:lnSpc>
                <a:spcPct val="107000"/>
              </a:lnSpc>
              <a:buFont typeface="Calibri" panose="020F0502020204030204" pitchFamily="34" charset="0"/>
              <a:buChar char="-"/>
            </a:pPr>
            <a:r>
              <a:rPr lang="en-GB" sz="1200" dirty="0"/>
              <a:t>Sports betting</a:t>
            </a:r>
            <a:endParaRPr lang="fr-FR" sz="1200" dirty="0"/>
          </a:p>
        </p:txBody>
      </p:sp>
      <p:sp>
        <p:nvSpPr>
          <p:cNvPr id="21" name="ZoneTexte 20"/>
          <p:cNvSpPr txBox="1"/>
          <p:nvPr/>
        </p:nvSpPr>
        <p:spPr>
          <a:xfrm>
            <a:off x="388592" y="3815071"/>
            <a:ext cx="3146612" cy="1200329"/>
          </a:xfrm>
          <a:prstGeom prst="rect">
            <a:avLst/>
          </a:prstGeom>
          <a:noFill/>
        </p:spPr>
        <p:txBody>
          <a:bodyPr wrap="square" rtlCol="0">
            <a:spAutoFit/>
          </a:bodyPr>
          <a:lstStyle/>
          <a:p>
            <a:pPr marL="171450" indent="-171450" algn="just">
              <a:buFontTx/>
              <a:buChar char="-"/>
            </a:pPr>
            <a:r>
              <a:rPr lang="en-US" sz="1200" dirty="0"/>
              <a:t>Each play has four associated videos. Two videos, showing a sideline and endzone view, are time synced and aligned with each other.</a:t>
            </a:r>
          </a:p>
          <a:p>
            <a:pPr marL="171450" indent="-171450" algn="just">
              <a:buFontTx/>
              <a:buChar char="-"/>
            </a:pPr>
            <a:r>
              <a:rPr lang="en-US" sz="1200" dirty="0"/>
              <a:t>Datasets of corresponding labels of each players, tracking players in the ground, and the helmets position. </a:t>
            </a:r>
            <a:endParaRPr lang="fr-FR" sz="1200" dirty="0"/>
          </a:p>
        </p:txBody>
      </p:sp>
      <p:sp>
        <p:nvSpPr>
          <p:cNvPr id="24" name="ZoneTexte 23"/>
          <p:cNvSpPr txBox="1"/>
          <p:nvPr/>
        </p:nvSpPr>
        <p:spPr>
          <a:xfrm>
            <a:off x="993553" y="5224887"/>
            <a:ext cx="1840007" cy="307778"/>
          </a:xfrm>
          <a:prstGeom prst="rect">
            <a:avLst/>
          </a:prstGeom>
          <a:noFill/>
        </p:spPr>
        <p:txBody>
          <a:bodyPr wrap="square" rtlCol="0">
            <a:spAutoFit/>
          </a:bodyPr>
          <a:lstStyle/>
          <a:p>
            <a:pPr algn="ctr"/>
            <a:r>
              <a:rPr lang="fr-FR" sz="1400" b="1" dirty="0">
                <a:solidFill>
                  <a:schemeClr val="accent6">
                    <a:lumMod val="50000"/>
                  </a:schemeClr>
                </a:solidFill>
                <a:latin typeface="Arial" charset="0"/>
                <a:ea typeface="Arial" charset="0"/>
                <a:cs typeface="Arial" charset="0"/>
              </a:rPr>
              <a:t>General </a:t>
            </a:r>
            <a:r>
              <a:rPr lang="fr-FR" sz="1400" b="1" dirty="0" err="1">
                <a:solidFill>
                  <a:schemeClr val="accent6">
                    <a:lumMod val="50000"/>
                  </a:schemeClr>
                </a:solidFill>
                <a:latin typeface="Arial" charset="0"/>
                <a:ea typeface="Arial" charset="0"/>
                <a:cs typeface="Arial" charset="0"/>
              </a:rPr>
              <a:t>Strategy</a:t>
            </a:r>
            <a:r>
              <a:rPr lang="fr-FR" sz="1400" b="1" dirty="0">
                <a:solidFill>
                  <a:schemeClr val="accent6">
                    <a:lumMod val="50000"/>
                  </a:schemeClr>
                </a:solidFill>
                <a:latin typeface="Arial" charset="0"/>
                <a:ea typeface="Arial" charset="0"/>
                <a:cs typeface="Arial" charset="0"/>
              </a:rPr>
              <a:t>  </a:t>
            </a:r>
          </a:p>
        </p:txBody>
      </p:sp>
      <p:sp>
        <p:nvSpPr>
          <p:cNvPr id="26" name="Rectangle à coins arrondis 25"/>
          <p:cNvSpPr/>
          <p:nvPr/>
        </p:nvSpPr>
        <p:spPr>
          <a:xfrm>
            <a:off x="7353740" y="820270"/>
            <a:ext cx="4667930" cy="57822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7" name="Rectangle à coins arrondis 26"/>
          <p:cNvSpPr/>
          <p:nvPr/>
        </p:nvSpPr>
        <p:spPr>
          <a:xfrm>
            <a:off x="3780863" y="820269"/>
            <a:ext cx="3507391" cy="57822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8" name="ZoneTexte 27"/>
          <p:cNvSpPr txBox="1"/>
          <p:nvPr/>
        </p:nvSpPr>
        <p:spPr>
          <a:xfrm>
            <a:off x="411254" y="5605917"/>
            <a:ext cx="3146612" cy="461665"/>
          </a:xfrm>
          <a:prstGeom prst="rect">
            <a:avLst/>
          </a:prstGeom>
          <a:noFill/>
        </p:spPr>
        <p:txBody>
          <a:bodyPr wrap="square" rtlCol="0">
            <a:spAutoFit/>
          </a:bodyPr>
          <a:lstStyle/>
          <a:p>
            <a:pPr marL="285750" indent="-285750">
              <a:buFontTx/>
              <a:buChar char="-"/>
            </a:pPr>
            <a:r>
              <a:rPr lang="en-GB" sz="1200" dirty="0"/>
              <a:t>Work with ML models (RF, XGB)</a:t>
            </a:r>
          </a:p>
          <a:p>
            <a:pPr marL="285750" indent="-285750">
              <a:buFontTx/>
              <a:buChar char="-"/>
            </a:pPr>
            <a:r>
              <a:rPr lang="en-GB" sz="1200" dirty="0"/>
              <a:t>Work with DL models (LSTM, CNN)</a:t>
            </a:r>
          </a:p>
        </p:txBody>
      </p:sp>
      <p:cxnSp>
        <p:nvCxnSpPr>
          <p:cNvPr id="30" name="Connecteur droit 29"/>
          <p:cNvCxnSpPr/>
          <p:nvPr/>
        </p:nvCxnSpPr>
        <p:spPr>
          <a:xfrm>
            <a:off x="411254" y="1204761"/>
            <a:ext cx="3146612" cy="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a:off x="396687" y="3711384"/>
            <a:ext cx="3146612" cy="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a:off x="388592" y="5532665"/>
            <a:ext cx="3146612" cy="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8802900" y="1264997"/>
            <a:ext cx="2178424" cy="276999"/>
          </a:xfrm>
          <a:prstGeom prst="rect">
            <a:avLst/>
          </a:prstGeom>
          <a:noFill/>
        </p:spPr>
        <p:txBody>
          <a:bodyPr wrap="square" rtlCol="0">
            <a:spAutoFit/>
          </a:bodyPr>
          <a:lstStyle/>
          <a:p>
            <a:r>
              <a:rPr lang="en-GB" sz="1200" dirty="0"/>
              <a:t>Bidirectional LSTM</a:t>
            </a:r>
          </a:p>
        </p:txBody>
      </p:sp>
      <p:sp>
        <p:nvSpPr>
          <p:cNvPr id="2" name="ZoneTexte 1">
            <a:extLst>
              <a:ext uri="{FF2B5EF4-FFF2-40B4-BE49-F238E27FC236}">
                <a16:creationId xmlns:a16="http://schemas.microsoft.com/office/drawing/2014/main" id="{8E974CDE-217A-403E-6ACE-B20E7A87A97F}"/>
              </a:ext>
            </a:extLst>
          </p:cNvPr>
          <p:cNvSpPr txBox="1"/>
          <p:nvPr/>
        </p:nvSpPr>
        <p:spPr>
          <a:xfrm>
            <a:off x="4493556" y="861179"/>
            <a:ext cx="1840007" cy="307778"/>
          </a:xfrm>
          <a:prstGeom prst="rect">
            <a:avLst/>
          </a:prstGeom>
          <a:noFill/>
        </p:spPr>
        <p:txBody>
          <a:bodyPr wrap="square" rtlCol="0">
            <a:spAutoFit/>
          </a:bodyPr>
          <a:lstStyle/>
          <a:p>
            <a:pPr algn="ctr"/>
            <a:r>
              <a:rPr lang="en-GB" sz="1400" b="1" dirty="0">
                <a:solidFill>
                  <a:schemeClr val="accent6">
                    <a:lumMod val="50000"/>
                  </a:schemeClr>
                </a:solidFill>
                <a:latin typeface="Arial" charset="0"/>
                <a:ea typeface="Arial" charset="0"/>
                <a:cs typeface="Arial" charset="0"/>
              </a:rPr>
              <a:t>Visualization</a:t>
            </a:r>
            <a:r>
              <a:rPr lang="fr-FR" sz="1400" b="1" dirty="0">
                <a:solidFill>
                  <a:schemeClr val="accent6">
                    <a:lumMod val="50000"/>
                  </a:schemeClr>
                </a:solidFill>
                <a:latin typeface="Arial" charset="0"/>
                <a:ea typeface="Arial" charset="0"/>
                <a:cs typeface="Arial" charset="0"/>
              </a:rPr>
              <a:t> </a:t>
            </a:r>
          </a:p>
        </p:txBody>
      </p:sp>
      <p:cxnSp>
        <p:nvCxnSpPr>
          <p:cNvPr id="3" name="Connecteur droit 2">
            <a:extLst>
              <a:ext uri="{FF2B5EF4-FFF2-40B4-BE49-F238E27FC236}">
                <a16:creationId xmlns:a16="http://schemas.microsoft.com/office/drawing/2014/main" id="{2127F9B6-C501-46B7-487E-84B35875601E}"/>
              </a:ext>
            </a:extLst>
          </p:cNvPr>
          <p:cNvCxnSpPr>
            <a:cxnSpLocks/>
          </p:cNvCxnSpPr>
          <p:nvPr/>
        </p:nvCxnSpPr>
        <p:spPr>
          <a:xfrm>
            <a:off x="3968674" y="1209866"/>
            <a:ext cx="3059629" cy="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05DC6973-3CBE-5CA2-7F74-CEFEB9B98BE1}"/>
              </a:ext>
            </a:extLst>
          </p:cNvPr>
          <p:cNvPicPr>
            <a:picLocks noChangeAspect="1"/>
          </p:cNvPicPr>
          <p:nvPr/>
        </p:nvPicPr>
        <p:blipFill>
          <a:blip r:embed="rId3"/>
          <a:stretch>
            <a:fillRect/>
          </a:stretch>
        </p:blipFill>
        <p:spPr>
          <a:xfrm>
            <a:off x="3941754" y="2949773"/>
            <a:ext cx="3204285" cy="1673713"/>
          </a:xfrm>
          <a:prstGeom prst="rect">
            <a:avLst/>
          </a:prstGeom>
        </p:spPr>
      </p:pic>
      <p:pic>
        <p:nvPicPr>
          <p:cNvPr id="9" name="Image 8">
            <a:extLst>
              <a:ext uri="{FF2B5EF4-FFF2-40B4-BE49-F238E27FC236}">
                <a16:creationId xmlns:a16="http://schemas.microsoft.com/office/drawing/2014/main" id="{47E52C5A-4123-0493-F5C2-7580ABFF3503}"/>
              </a:ext>
            </a:extLst>
          </p:cNvPr>
          <p:cNvPicPr>
            <a:picLocks noChangeAspect="1"/>
          </p:cNvPicPr>
          <p:nvPr/>
        </p:nvPicPr>
        <p:blipFill>
          <a:blip r:embed="rId4"/>
          <a:stretch>
            <a:fillRect/>
          </a:stretch>
        </p:blipFill>
        <p:spPr>
          <a:xfrm>
            <a:off x="3941754" y="1357754"/>
            <a:ext cx="3204284" cy="1525144"/>
          </a:xfrm>
          <a:prstGeom prst="rect">
            <a:avLst/>
          </a:prstGeom>
        </p:spPr>
      </p:pic>
      <p:sp>
        <p:nvSpPr>
          <p:cNvPr id="13" name="ZoneTexte 12">
            <a:extLst>
              <a:ext uri="{FF2B5EF4-FFF2-40B4-BE49-F238E27FC236}">
                <a16:creationId xmlns:a16="http://schemas.microsoft.com/office/drawing/2014/main" id="{85ABCB76-D2AC-910C-5424-987B9C62A616}"/>
              </a:ext>
            </a:extLst>
          </p:cNvPr>
          <p:cNvSpPr txBox="1"/>
          <p:nvPr/>
        </p:nvSpPr>
        <p:spPr>
          <a:xfrm>
            <a:off x="8725236" y="850974"/>
            <a:ext cx="1840007" cy="307778"/>
          </a:xfrm>
          <a:prstGeom prst="rect">
            <a:avLst/>
          </a:prstGeom>
          <a:noFill/>
        </p:spPr>
        <p:txBody>
          <a:bodyPr wrap="square" rtlCol="0">
            <a:spAutoFit/>
          </a:bodyPr>
          <a:lstStyle/>
          <a:p>
            <a:pPr algn="ctr"/>
            <a:r>
              <a:rPr lang="en-GB" sz="1400" b="1" dirty="0">
                <a:solidFill>
                  <a:schemeClr val="accent6">
                    <a:lumMod val="50000"/>
                  </a:schemeClr>
                </a:solidFill>
                <a:latin typeface="Arial" charset="0"/>
                <a:ea typeface="Arial" charset="0"/>
                <a:cs typeface="Arial" charset="0"/>
              </a:rPr>
              <a:t>Models</a:t>
            </a:r>
            <a:r>
              <a:rPr lang="fr-FR" sz="1400" b="1" dirty="0">
                <a:solidFill>
                  <a:schemeClr val="accent6">
                    <a:lumMod val="50000"/>
                  </a:schemeClr>
                </a:solidFill>
                <a:latin typeface="Arial" charset="0"/>
                <a:ea typeface="Arial" charset="0"/>
                <a:cs typeface="Arial" charset="0"/>
              </a:rPr>
              <a:t> </a:t>
            </a:r>
          </a:p>
        </p:txBody>
      </p:sp>
      <p:cxnSp>
        <p:nvCxnSpPr>
          <p:cNvPr id="17" name="Connecteur droit 16">
            <a:extLst>
              <a:ext uri="{FF2B5EF4-FFF2-40B4-BE49-F238E27FC236}">
                <a16:creationId xmlns:a16="http://schemas.microsoft.com/office/drawing/2014/main" id="{3CB44717-565D-5546-EABE-E18CF4A7F538}"/>
              </a:ext>
            </a:extLst>
          </p:cNvPr>
          <p:cNvCxnSpPr>
            <a:cxnSpLocks/>
          </p:cNvCxnSpPr>
          <p:nvPr/>
        </p:nvCxnSpPr>
        <p:spPr>
          <a:xfrm flipV="1">
            <a:off x="7572587" y="1204761"/>
            <a:ext cx="4307888" cy="5105"/>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B06F5AA3-426E-DED0-F62F-6374B00C7A7A}"/>
              </a:ext>
            </a:extLst>
          </p:cNvPr>
          <p:cNvSpPr txBox="1"/>
          <p:nvPr/>
        </p:nvSpPr>
        <p:spPr>
          <a:xfrm>
            <a:off x="8765876" y="4294917"/>
            <a:ext cx="1840007" cy="307778"/>
          </a:xfrm>
          <a:prstGeom prst="rect">
            <a:avLst/>
          </a:prstGeom>
          <a:noFill/>
        </p:spPr>
        <p:txBody>
          <a:bodyPr wrap="square" rtlCol="0">
            <a:spAutoFit/>
          </a:bodyPr>
          <a:lstStyle/>
          <a:p>
            <a:pPr algn="ctr"/>
            <a:r>
              <a:rPr lang="en-GB" sz="1400" b="1" dirty="0">
                <a:solidFill>
                  <a:schemeClr val="accent6">
                    <a:lumMod val="50000"/>
                  </a:schemeClr>
                </a:solidFill>
                <a:latin typeface="Arial" charset="0"/>
                <a:ea typeface="Arial" charset="0"/>
                <a:cs typeface="Arial" charset="0"/>
              </a:rPr>
              <a:t>Results</a:t>
            </a:r>
            <a:r>
              <a:rPr lang="fr-FR" sz="1400" b="1" dirty="0">
                <a:solidFill>
                  <a:schemeClr val="accent6">
                    <a:lumMod val="50000"/>
                  </a:schemeClr>
                </a:solidFill>
                <a:latin typeface="Arial" charset="0"/>
                <a:ea typeface="Arial" charset="0"/>
                <a:cs typeface="Arial" charset="0"/>
              </a:rPr>
              <a:t> </a:t>
            </a:r>
          </a:p>
        </p:txBody>
      </p:sp>
      <p:cxnSp>
        <p:nvCxnSpPr>
          <p:cNvPr id="23" name="Connecteur droit 22">
            <a:extLst>
              <a:ext uri="{FF2B5EF4-FFF2-40B4-BE49-F238E27FC236}">
                <a16:creationId xmlns:a16="http://schemas.microsoft.com/office/drawing/2014/main" id="{0D08C9DC-9443-0516-4B5B-06157A4AFB26}"/>
              </a:ext>
            </a:extLst>
          </p:cNvPr>
          <p:cNvCxnSpPr>
            <a:cxnSpLocks/>
          </p:cNvCxnSpPr>
          <p:nvPr/>
        </p:nvCxnSpPr>
        <p:spPr>
          <a:xfrm>
            <a:off x="7457440" y="4623486"/>
            <a:ext cx="4492072" cy="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47365C6D-45B0-075D-F0D5-22F292CD7FAC}"/>
              </a:ext>
            </a:extLst>
          </p:cNvPr>
          <p:cNvSpPr txBox="1"/>
          <p:nvPr/>
        </p:nvSpPr>
        <p:spPr>
          <a:xfrm>
            <a:off x="8802900" y="2764783"/>
            <a:ext cx="2178424" cy="276999"/>
          </a:xfrm>
          <a:prstGeom prst="rect">
            <a:avLst/>
          </a:prstGeom>
          <a:noFill/>
        </p:spPr>
        <p:txBody>
          <a:bodyPr wrap="square" rtlCol="0">
            <a:spAutoFit/>
          </a:bodyPr>
          <a:lstStyle/>
          <a:p>
            <a:r>
              <a:rPr lang="en-GB" sz="1200" dirty="0"/>
              <a:t>ResNet50 Model</a:t>
            </a:r>
          </a:p>
        </p:txBody>
      </p:sp>
      <p:sp>
        <p:nvSpPr>
          <p:cNvPr id="39" name="ZoneTexte 38">
            <a:extLst>
              <a:ext uri="{FF2B5EF4-FFF2-40B4-BE49-F238E27FC236}">
                <a16:creationId xmlns:a16="http://schemas.microsoft.com/office/drawing/2014/main" id="{4FFD4829-B562-4512-FD72-79BF899E5140}"/>
              </a:ext>
            </a:extLst>
          </p:cNvPr>
          <p:cNvSpPr txBox="1"/>
          <p:nvPr/>
        </p:nvSpPr>
        <p:spPr>
          <a:xfrm>
            <a:off x="9305365" y="4753632"/>
            <a:ext cx="1346711" cy="276999"/>
          </a:xfrm>
          <a:prstGeom prst="rect">
            <a:avLst/>
          </a:prstGeom>
          <a:noFill/>
        </p:spPr>
        <p:txBody>
          <a:bodyPr wrap="square" rtlCol="0">
            <a:spAutoFit/>
          </a:bodyPr>
          <a:lstStyle/>
          <a:p>
            <a:r>
              <a:rPr lang="en-GB" sz="1200" dirty="0"/>
              <a:t>LSTM</a:t>
            </a:r>
          </a:p>
        </p:txBody>
      </p:sp>
      <p:sp>
        <p:nvSpPr>
          <p:cNvPr id="40" name="ZoneTexte 39">
            <a:extLst>
              <a:ext uri="{FF2B5EF4-FFF2-40B4-BE49-F238E27FC236}">
                <a16:creationId xmlns:a16="http://schemas.microsoft.com/office/drawing/2014/main" id="{79798E44-1300-E8AF-4DA2-7311FF0092B0}"/>
              </a:ext>
            </a:extLst>
          </p:cNvPr>
          <p:cNvSpPr txBox="1"/>
          <p:nvPr/>
        </p:nvSpPr>
        <p:spPr>
          <a:xfrm>
            <a:off x="10750931" y="4725963"/>
            <a:ext cx="1346711" cy="276999"/>
          </a:xfrm>
          <a:prstGeom prst="rect">
            <a:avLst/>
          </a:prstGeom>
          <a:noFill/>
        </p:spPr>
        <p:txBody>
          <a:bodyPr wrap="square" rtlCol="0">
            <a:spAutoFit/>
          </a:bodyPr>
          <a:lstStyle/>
          <a:p>
            <a:r>
              <a:rPr lang="en-GB" sz="1200" dirty="0"/>
              <a:t>ResNet50</a:t>
            </a:r>
          </a:p>
        </p:txBody>
      </p:sp>
      <p:pic>
        <p:nvPicPr>
          <p:cNvPr id="5" name="Image 4">
            <a:extLst>
              <a:ext uri="{FF2B5EF4-FFF2-40B4-BE49-F238E27FC236}">
                <a16:creationId xmlns:a16="http://schemas.microsoft.com/office/drawing/2014/main" id="{EDC8FDF2-21A6-5187-550A-D59F8273FF94}"/>
              </a:ext>
            </a:extLst>
          </p:cNvPr>
          <p:cNvPicPr>
            <a:picLocks noChangeAspect="1"/>
          </p:cNvPicPr>
          <p:nvPr/>
        </p:nvPicPr>
        <p:blipFill>
          <a:blip r:embed="rId5"/>
          <a:stretch>
            <a:fillRect/>
          </a:stretch>
        </p:blipFill>
        <p:spPr>
          <a:xfrm>
            <a:off x="8058527" y="1496105"/>
            <a:ext cx="3111143" cy="1225773"/>
          </a:xfrm>
          <a:prstGeom prst="rect">
            <a:avLst/>
          </a:prstGeom>
        </p:spPr>
      </p:pic>
      <p:sp>
        <p:nvSpPr>
          <p:cNvPr id="8" name="AutoShape 2">
            <a:extLst>
              <a:ext uri="{FF2B5EF4-FFF2-40B4-BE49-F238E27FC236}">
                <a16:creationId xmlns:a16="http://schemas.microsoft.com/office/drawing/2014/main" id="{FF70DE8C-63E7-EEFD-50C8-F63E220DFA5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 name="Image 19">
            <a:extLst>
              <a:ext uri="{FF2B5EF4-FFF2-40B4-BE49-F238E27FC236}">
                <a16:creationId xmlns:a16="http://schemas.microsoft.com/office/drawing/2014/main" id="{1C30BF7C-A213-5CE6-2EEC-062965B34176}"/>
              </a:ext>
            </a:extLst>
          </p:cNvPr>
          <p:cNvPicPr>
            <a:picLocks noChangeAspect="1"/>
          </p:cNvPicPr>
          <p:nvPr/>
        </p:nvPicPr>
        <p:blipFill>
          <a:blip r:embed="rId6"/>
          <a:stretch>
            <a:fillRect/>
          </a:stretch>
        </p:blipFill>
        <p:spPr>
          <a:xfrm>
            <a:off x="9022828" y="5010477"/>
            <a:ext cx="1436211" cy="1265939"/>
          </a:xfrm>
          <a:prstGeom prst="rect">
            <a:avLst/>
          </a:prstGeom>
        </p:spPr>
      </p:pic>
      <p:sp>
        <p:nvSpPr>
          <p:cNvPr id="45" name="ZoneTexte 44">
            <a:extLst>
              <a:ext uri="{FF2B5EF4-FFF2-40B4-BE49-F238E27FC236}">
                <a16:creationId xmlns:a16="http://schemas.microsoft.com/office/drawing/2014/main" id="{1DC3C1BD-5C3F-8DF3-64FD-A1A54B6C5065}"/>
              </a:ext>
            </a:extLst>
          </p:cNvPr>
          <p:cNvSpPr txBox="1"/>
          <p:nvPr/>
        </p:nvSpPr>
        <p:spPr>
          <a:xfrm>
            <a:off x="7777873" y="4733478"/>
            <a:ext cx="1346711" cy="276999"/>
          </a:xfrm>
          <a:prstGeom prst="rect">
            <a:avLst/>
          </a:prstGeom>
          <a:noFill/>
        </p:spPr>
        <p:txBody>
          <a:bodyPr wrap="square" rtlCol="0">
            <a:spAutoFit/>
          </a:bodyPr>
          <a:lstStyle/>
          <a:p>
            <a:r>
              <a:rPr lang="en-GB" sz="1200" dirty="0"/>
              <a:t>XGBOOST</a:t>
            </a:r>
          </a:p>
        </p:txBody>
      </p:sp>
      <p:pic>
        <p:nvPicPr>
          <p:cNvPr id="47" name="Image 46">
            <a:extLst>
              <a:ext uri="{FF2B5EF4-FFF2-40B4-BE49-F238E27FC236}">
                <a16:creationId xmlns:a16="http://schemas.microsoft.com/office/drawing/2014/main" id="{262C7F5E-A4C3-1455-453A-BFEB1305CD77}"/>
              </a:ext>
            </a:extLst>
          </p:cNvPr>
          <p:cNvPicPr>
            <a:picLocks noChangeAspect="1"/>
          </p:cNvPicPr>
          <p:nvPr/>
        </p:nvPicPr>
        <p:blipFill rotWithShape="1">
          <a:blip r:embed="rId7"/>
          <a:srcRect l="7977" t="3780" r="825" b="9492"/>
          <a:stretch/>
        </p:blipFill>
        <p:spPr>
          <a:xfrm>
            <a:off x="3941753" y="4690361"/>
            <a:ext cx="3204285" cy="1586055"/>
          </a:xfrm>
          <a:prstGeom prst="rect">
            <a:avLst/>
          </a:prstGeom>
        </p:spPr>
      </p:pic>
      <p:sp>
        <p:nvSpPr>
          <p:cNvPr id="11" name="ZoneTexte 10">
            <a:extLst>
              <a:ext uri="{FF2B5EF4-FFF2-40B4-BE49-F238E27FC236}">
                <a16:creationId xmlns:a16="http://schemas.microsoft.com/office/drawing/2014/main" id="{FC3FF177-3B1E-F6FB-D720-373517152663}"/>
              </a:ext>
            </a:extLst>
          </p:cNvPr>
          <p:cNvSpPr txBox="1"/>
          <p:nvPr/>
        </p:nvSpPr>
        <p:spPr>
          <a:xfrm>
            <a:off x="7798191" y="6261324"/>
            <a:ext cx="1101620" cy="261610"/>
          </a:xfrm>
          <a:prstGeom prst="rect">
            <a:avLst/>
          </a:prstGeom>
          <a:noFill/>
        </p:spPr>
        <p:txBody>
          <a:bodyPr wrap="square" rtlCol="0">
            <a:spAutoFit/>
          </a:bodyPr>
          <a:lstStyle/>
          <a:p>
            <a:r>
              <a:rPr lang="fr-FR" sz="1050" dirty="0" err="1"/>
              <a:t>IoU</a:t>
            </a:r>
            <a:r>
              <a:rPr lang="fr-FR" sz="1050" dirty="0"/>
              <a:t> = 0.49</a:t>
            </a:r>
            <a:endParaRPr lang="fr-FR" dirty="0"/>
          </a:p>
        </p:txBody>
      </p:sp>
      <p:pic>
        <p:nvPicPr>
          <p:cNvPr id="16" name="Image 15">
            <a:extLst>
              <a:ext uri="{FF2B5EF4-FFF2-40B4-BE49-F238E27FC236}">
                <a16:creationId xmlns:a16="http://schemas.microsoft.com/office/drawing/2014/main" id="{17736C06-88FB-81B5-3C9F-F37E95317E8A}"/>
              </a:ext>
            </a:extLst>
          </p:cNvPr>
          <p:cNvPicPr>
            <a:picLocks noChangeAspect="1"/>
          </p:cNvPicPr>
          <p:nvPr/>
        </p:nvPicPr>
        <p:blipFill>
          <a:blip r:embed="rId8"/>
          <a:stretch>
            <a:fillRect/>
          </a:stretch>
        </p:blipFill>
        <p:spPr>
          <a:xfrm>
            <a:off x="7469035" y="4939251"/>
            <a:ext cx="1532021" cy="1302556"/>
          </a:xfrm>
          <a:prstGeom prst="rect">
            <a:avLst/>
          </a:prstGeom>
        </p:spPr>
      </p:pic>
      <p:sp>
        <p:nvSpPr>
          <p:cNvPr id="33" name="ZoneTexte 32">
            <a:extLst>
              <a:ext uri="{FF2B5EF4-FFF2-40B4-BE49-F238E27FC236}">
                <a16:creationId xmlns:a16="http://schemas.microsoft.com/office/drawing/2014/main" id="{1EB9A0CB-07B0-A309-395A-9EAF05A2A558}"/>
              </a:ext>
            </a:extLst>
          </p:cNvPr>
          <p:cNvSpPr txBox="1"/>
          <p:nvPr/>
        </p:nvSpPr>
        <p:spPr>
          <a:xfrm>
            <a:off x="9255503" y="6272926"/>
            <a:ext cx="1101620" cy="261610"/>
          </a:xfrm>
          <a:prstGeom prst="rect">
            <a:avLst/>
          </a:prstGeom>
          <a:noFill/>
        </p:spPr>
        <p:txBody>
          <a:bodyPr wrap="square" rtlCol="0">
            <a:spAutoFit/>
          </a:bodyPr>
          <a:lstStyle/>
          <a:p>
            <a:r>
              <a:rPr lang="fr-FR" sz="1050" dirty="0" err="1"/>
              <a:t>IoU</a:t>
            </a:r>
            <a:r>
              <a:rPr lang="fr-FR" sz="1050" dirty="0"/>
              <a:t> = 0.42</a:t>
            </a:r>
            <a:endParaRPr lang="fr-FR" dirty="0"/>
          </a:p>
        </p:txBody>
      </p:sp>
      <p:sp>
        <p:nvSpPr>
          <p:cNvPr id="36" name="ZoneTexte 35">
            <a:extLst>
              <a:ext uri="{FF2B5EF4-FFF2-40B4-BE49-F238E27FC236}">
                <a16:creationId xmlns:a16="http://schemas.microsoft.com/office/drawing/2014/main" id="{32A41BF7-6E9A-6E0D-D4F6-9BEFD8B291E1}"/>
              </a:ext>
            </a:extLst>
          </p:cNvPr>
          <p:cNvSpPr txBox="1"/>
          <p:nvPr/>
        </p:nvSpPr>
        <p:spPr>
          <a:xfrm>
            <a:off x="10734434" y="6266800"/>
            <a:ext cx="1101620" cy="261610"/>
          </a:xfrm>
          <a:prstGeom prst="rect">
            <a:avLst/>
          </a:prstGeom>
          <a:noFill/>
        </p:spPr>
        <p:txBody>
          <a:bodyPr wrap="square" rtlCol="0">
            <a:spAutoFit/>
          </a:bodyPr>
          <a:lstStyle/>
          <a:p>
            <a:r>
              <a:rPr lang="fr-FR" sz="1050" dirty="0" err="1"/>
              <a:t>IoU</a:t>
            </a:r>
            <a:r>
              <a:rPr lang="fr-FR" sz="1050" dirty="0"/>
              <a:t> = 0.13</a:t>
            </a:r>
            <a:endParaRPr lang="fr-FR" dirty="0"/>
          </a:p>
        </p:txBody>
      </p:sp>
      <p:graphicFrame>
        <p:nvGraphicFramePr>
          <p:cNvPr id="37" name="Diagramme 36">
            <a:extLst>
              <a:ext uri="{FF2B5EF4-FFF2-40B4-BE49-F238E27FC236}">
                <a16:creationId xmlns:a16="http://schemas.microsoft.com/office/drawing/2014/main" id="{EBC886A8-E867-6155-4584-129D40400FED}"/>
              </a:ext>
            </a:extLst>
          </p:cNvPr>
          <p:cNvGraphicFramePr/>
          <p:nvPr>
            <p:extLst>
              <p:ext uri="{D42A27DB-BD31-4B8C-83A1-F6EECF244321}">
                <p14:modId xmlns:p14="http://schemas.microsoft.com/office/powerpoint/2010/main" val="2458381119"/>
              </p:ext>
            </p:extLst>
          </p:nvPr>
        </p:nvGraphicFramePr>
        <p:xfrm>
          <a:off x="7501219" y="2421201"/>
          <a:ext cx="4404513" cy="241394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4" name="Объект 11" descr="Изображение выглядит как диаграмма&#10;&#10;Автоматически созданное описание">
            <a:extLst>
              <a:ext uri="{FF2B5EF4-FFF2-40B4-BE49-F238E27FC236}">
                <a16:creationId xmlns:a16="http://schemas.microsoft.com/office/drawing/2014/main" id="{DAB4AD43-0AA4-29AA-77CB-26C0AA8CCF3F}"/>
              </a:ext>
            </a:extLst>
          </p:cNvPr>
          <p:cNvPicPr>
            <a:picLocks noGrp="1" noChangeAspect="1"/>
          </p:cNvPicPr>
          <p:nvPr>
            <p:ph idx="1"/>
          </p:nvPr>
        </p:nvPicPr>
        <p:blipFill>
          <a:blip r:embed="rId14"/>
          <a:stretch>
            <a:fillRect/>
          </a:stretch>
        </p:blipFill>
        <p:spPr>
          <a:xfrm>
            <a:off x="10533130" y="5015480"/>
            <a:ext cx="1347346" cy="1245844"/>
          </a:xfrm>
        </p:spPr>
      </p:pic>
    </p:spTree>
    <p:extLst>
      <p:ext uri="{BB962C8B-B14F-4D97-AF65-F5344CB8AC3E}">
        <p14:creationId xmlns:p14="http://schemas.microsoft.com/office/powerpoint/2010/main" val="899282339"/>
      </p:ext>
    </p:extLst>
  </p:cSld>
  <p:clrMapOvr>
    <a:masterClrMapping/>
  </p:clrMapOvr>
</p:sld>
</file>

<file path=ppt/theme/theme1.xml><?xml version="1.0" encoding="utf-8"?>
<a:theme xmlns:a="http://schemas.openxmlformats.org/drawingml/2006/main" name="UCL">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L" id="{010C0A2C-DE51-344C-8C54-BD798C744FBF}" vid="{310C6388-285C-2D4F-855B-9270BFB107E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UCL</Template>
  <TotalTime>95</TotalTime>
  <Words>235</Words>
  <Application>Microsoft Office PowerPoint</Application>
  <PresentationFormat>Grand écran</PresentationFormat>
  <Paragraphs>57</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UCL</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Ariel Cohen</cp:lastModifiedBy>
  <cp:revision>17</cp:revision>
  <dcterms:created xsi:type="dcterms:W3CDTF">2023-03-12T16:52:20Z</dcterms:created>
  <dcterms:modified xsi:type="dcterms:W3CDTF">2023-03-15T18:55:20Z</dcterms:modified>
</cp:coreProperties>
</file>