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59" r:id="rId4"/>
    <p:sldId id="268" r:id="rId5"/>
    <p:sldId id="280" r:id="rId6"/>
    <p:sldId id="266" r:id="rId7"/>
    <p:sldId id="282" r:id="rId8"/>
    <p:sldId id="281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619" autoAdjust="0"/>
  </p:normalViewPr>
  <p:slideViewPr>
    <p:cSldViewPr snapToGrid="0">
      <p:cViewPr varScale="1">
        <p:scale>
          <a:sx n="44" d="100"/>
          <a:sy n="44" d="100"/>
        </p:scale>
        <p:origin x="864" y="5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8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3903E151-7E59-4515-8449-904411407A16}" type="datetime1">
              <a:rPr lang="es-ES" smtClean="0"/>
              <a:t>22/04/2023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9E357A0-8177-46BC-BFCE-19D99E3453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44944E39-7485-4901-87F6-E25FD9C3CCD2}" type="datetime1">
              <a:rPr lang="es-ES" noProof="0" smtClean="0"/>
              <a:t>22/04/2023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7C366290-4595-5745-A50F-D5EC13BAC60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632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156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5290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55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976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s-ES" sz="60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s-ES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 noProof="0"/>
              <a:t>haga clic para modificar el estilo del título del patrón	</a:t>
            </a: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posición de imagen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posición de imagen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s columna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contenido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ie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s-ES" sz="60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s-ES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s-ES" sz="2400" cap="all" baseline="0"/>
            </a:lvl1pPr>
            <a:lvl2pPr marL="457200" indent="0" algn="r">
              <a:buNone/>
              <a:defRPr lang="es-ES" sz="1800">
                <a:latin typeface="+mj-lt"/>
              </a:defRPr>
            </a:lvl2pPr>
            <a:lvl3pPr marL="914400" indent="0" algn="r">
              <a:buNone/>
              <a:defRPr lang="es-ES"/>
            </a:lvl3pPr>
            <a:lvl4pPr marL="1371600" indent="0" algn="r">
              <a:buNone/>
              <a:defRPr lang="es-ES"/>
            </a:lvl4pPr>
            <a:lvl5pPr marL="1828800" indent="0" algn="r">
              <a:buNone/>
              <a:defRPr lang="es-ES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 dirty="0"/>
              <a:t>haga clic para modificar el estilo del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s-ES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s-ES" sz="2400">
                <a:solidFill>
                  <a:schemeClr val="accent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s-ES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 noProof="0"/>
              <a:t>haga clic para modificar el estilo del título del patrón	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406400"/>
            <a:ext cx="9144000" cy="23876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Aplicaciones de colas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3057752"/>
            <a:ext cx="9144000" cy="1655762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MX" sz="15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NOMBRE DE LA ASIGNATURA:</a:t>
            </a:r>
          </a:p>
          <a:p>
            <a:pPr rtl="0"/>
            <a:r>
              <a:rPr lang="es-MX" sz="1500" dirty="0">
                <a:solidFill>
                  <a:srgbClr val="000000"/>
                </a:solidFill>
                <a:latin typeface="Century Gothic" panose="020B0502020202020204" pitchFamily="34" charset="0"/>
              </a:rPr>
              <a:t>ESTRUCTURA DE DATOS</a:t>
            </a:r>
          </a:p>
          <a:p>
            <a:pPr rtl="0"/>
            <a:endParaRPr lang="es-MX" sz="15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rtl="0"/>
            <a:r>
              <a:rPr lang="es-MX" sz="15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TEMA:</a:t>
            </a:r>
          </a:p>
          <a:p>
            <a:pPr rtl="0"/>
            <a:r>
              <a:rPr lang="es-MX" sz="1500" dirty="0">
                <a:solidFill>
                  <a:srgbClr val="000000"/>
                </a:solidFill>
                <a:latin typeface="Century Gothic" panose="020B0502020202020204" pitchFamily="34" charset="0"/>
              </a:rPr>
              <a:t>APLICACIONES DE COLAS EN JAVA</a:t>
            </a:r>
          </a:p>
          <a:p>
            <a:pPr rtl="0"/>
            <a:endParaRPr lang="es-MX" sz="15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rtl="0"/>
            <a:r>
              <a:rPr lang="es-MX" sz="15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NOMBRE DE LOS INTEGRANTES:</a:t>
            </a:r>
          </a:p>
          <a:p>
            <a:pPr rtl="0"/>
            <a:r>
              <a:rPr lang="es-MX" sz="1500" dirty="0">
                <a:solidFill>
                  <a:srgbClr val="000000"/>
                </a:solidFill>
                <a:latin typeface="Century Gothic" panose="020B0502020202020204" pitchFamily="34" charset="0"/>
              </a:rPr>
              <a:t>HERNÁNDEZ DÍAZ ARIEL - 21010195</a:t>
            </a:r>
          </a:p>
          <a:p>
            <a:pPr rtl="0"/>
            <a:r>
              <a:rPr lang="es-MX" sz="1500" dirty="0">
                <a:solidFill>
                  <a:srgbClr val="000000"/>
                </a:solidFill>
                <a:latin typeface="Century Gothic" panose="020B0502020202020204" pitchFamily="34" charset="0"/>
              </a:rPr>
              <a:t>PALACIOS MENDEZ XIMENA MONSERRAT - 21010209</a:t>
            </a:r>
            <a:endParaRPr lang="es-ES" sz="15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INDICE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23656"/>
              </p:ext>
            </p:extLst>
          </p:nvPr>
        </p:nvGraphicFramePr>
        <p:xfrm>
          <a:off x="7791450" y="1169989"/>
          <a:ext cx="4117521" cy="4098698"/>
        </p:xfrm>
        <a:graphic>
          <a:graphicData uri="http://schemas.openxmlformats.org/drawingml/2006/table">
            <a:tbl>
              <a:tblPr firstRow="1" bandRow="1"/>
              <a:tblGrid>
                <a:gridCol w="411752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41591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s-ES"/>
                      </a:pPr>
                      <a:r>
                        <a:rPr lang="es-ES" sz="2400" b="1" noProof="0" dirty="0">
                          <a:latin typeface="Century Gothic" panose="020B0502020202020204" pitchFamily="34" charset="0"/>
                          <a:cs typeface="Gill Sans Light" panose="020B0302020104020203" pitchFamily="34" charset="-79"/>
                        </a:rPr>
                        <a:t>INTRODUCCIÓN</a:t>
                      </a:r>
                    </a:p>
                    <a:p>
                      <a:pPr algn="r" rtl="0"/>
                      <a:r>
                        <a:rPr lang="es-ES" sz="1800" b="1" noProof="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41591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s-ES"/>
                      </a:pPr>
                      <a:r>
                        <a:rPr lang="es-ES" sz="2400" b="1" noProof="0" dirty="0">
                          <a:latin typeface="Century Gothic" panose="020B0502020202020204" pitchFamily="34" charset="0"/>
                          <a:cs typeface="Gill Sans Light" panose="020B0302020104020203" pitchFamily="34" charset="-79"/>
                        </a:rPr>
                        <a:t>APLICACIONES</a:t>
                      </a:r>
                    </a:p>
                    <a:p>
                      <a:pPr marL="0" algn="r" defTabSz="914400" rtl="0" eaLnBrk="1" latinLnBrk="0" hangingPunct="1"/>
                      <a:r>
                        <a:rPr lang="es-ES" sz="1800" b="1" kern="1200" noProof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4-7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26687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s-ES"/>
                      </a:pPr>
                      <a:r>
                        <a:rPr lang="es-ES" sz="2400" b="1" noProof="0" dirty="0">
                          <a:latin typeface="Century Gothic" panose="020B0502020202020204" pitchFamily="34" charset="0"/>
                          <a:cs typeface="Gill Sans Light" panose="020B0302020104020203" pitchFamily="34" charset="-79"/>
                        </a:rPr>
                        <a:t>CONCLUSION 8</a:t>
                      </a:r>
                      <a:endParaRPr lang="es-ES" sz="1800" b="1" kern="1200" noProof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INTRODUCCIÓN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C3448235-BD97-D569-8C51-7658391C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3108" y="987425"/>
            <a:ext cx="4732360" cy="4873625"/>
          </a:xfrm>
          <a:prstGeom prst="rect">
            <a:avLst/>
          </a:prstGeom>
          <a:noFill/>
        </p:spPr>
      </p:pic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MX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Una Cola Es Una Estructura De Datos Que Representa Una Cola En El Mundo Real, Como Por Ejemplo, La Cola Para Entrar A Comer A Un Restaurante. Son De Tipo FIFO, </a:t>
            </a:r>
            <a:r>
              <a:rPr lang="es-MX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First</a:t>
            </a:r>
            <a:r>
              <a:rPr lang="es-MX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IN </a:t>
            </a:r>
            <a:r>
              <a:rPr lang="es-MX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First</a:t>
            </a:r>
            <a:r>
              <a:rPr lang="es-MX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OUT, Es Decir, El Primer Elemento Que Entra Es El Primer Elemento Que Sale.</a:t>
            </a:r>
            <a:endParaRPr lang="es-ES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APLICACIÓN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961093"/>
            <a:ext cx="6464808" cy="402336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algn="just" rtl="0"/>
            <a:r>
              <a:rPr lang="es-MX" sz="1800" cap="none" dirty="0">
                <a:latin typeface="Century Gothic" panose="020B0502020202020204" pitchFamily="34" charset="0"/>
              </a:rPr>
              <a:t>Una aplicación común es el envío a imprimir de un documento en las colas de impresión.</a:t>
            </a:r>
          </a:p>
          <a:p>
            <a:pPr algn="just" rtl="0"/>
            <a:r>
              <a:rPr lang="es-MX" sz="1800" cap="none" dirty="0">
                <a:latin typeface="Century Gothic" panose="020B0502020202020204" pitchFamily="34" charset="0"/>
              </a:rPr>
              <a:t>Cuando hay una sola impresora para atender a varios usuarios; suele suceder que algunos de ellos solicitan el servicio de impresión al mismo tiempo o mientras está ocupado el dispositivo.</a:t>
            </a:r>
          </a:p>
          <a:p>
            <a:pPr algn="just" rtl="0"/>
            <a:r>
              <a:rPr lang="es-MX" sz="1800" cap="none" dirty="0">
                <a:latin typeface="Century Gothic" panose="020B0502020202020204" pitchFamily="34" charset="0"/>
              </a:rPr>
              <a:t>Se forma una cola con los trabajos que esperan para ser impresos y se procesarán en el orden en el que fueron introducidos a la cola.</a:t>
            </a:r>
            <a:endParaRPr lang="es-ES" sz="1800" cap="none" dirty="0">
              <a:latin typeface="Century Gothic" panose="020B0502020202020204" pitchFamily="34" charset="0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48127B4-0696-F71E-AF55-8F920EC6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1858056"/>
            <a:ext cx="3571876" cy="2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APLICACIÓN 2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86553"/>
            <a:ext cx="4572000" cy="4070729"/>
          </a:xfrm>
        </p:spPr>
        <p:txBody>
          <a:bodyPr rtlCol="0"/>
          <a:lstStyle>
            <a:defPPr>
              <a:defRPr lang="es-ES"/>
            </a:defPPr>
          </a:lstStyle>
          <a:p>
            <a:pPr algn="just" rtl="0"/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Otra aplicación es la presentada en los sistemas de tiempo compartido.</a:t>
            </a:r>
          </a:p>
          <a:p>
            <a:pPr algn="just" rtl="0"/>
            <a:endParaRPr lang="es-MX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 rtl="0"/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Varios usuarios comparten ciertos recursos como CPU y memoria de la</a:t>
            </a:r>
          </a:p>
          <a:p>
            <a:pPr algn="just" rtl="0"/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computadora. Los recursos se asignan a los procesos que están en la cola de espera, en el orden en el cual fueron introducidos a la cola.</a:t>
            </a:r>
            <a:endParaRPr lang="es-E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5</a:t>
            </a:fld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A53E8B6-2799-974F-3A36-97274947874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EDC6D1-2D7D-AA6D-4C2C-4469666A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65" y="1381650"/>
            <a:ext cx="5866297" cy="32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11348073" cy="6766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APLICACIÓN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3F5A186-2FBD-2CAA-DA4F-765E76B4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5998899" cy="3877056"/>
          </a:xfrm>
        </p:spPr>
        <p:txBody>
          <a:bodyPr>
            <a:normAutofit/>
          </a:bodyPr>
          <a:lstStyle/>
          <a:p>
            <a:pPr algn="just"/>
            <a:r>
              <a:rPr lang="es-MX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Otro ejemplo podría darse cuando en la calle los carros se esperan a que el semáforo de en verde, en este caso los primeros que están hasta adelante avanzaran primero, y los últimos obviamente saldrán a lo ultimo.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BAD265-12E9-F117-0F05-E438C43B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84" y="1901952"/>
            <a:ext cx="4209756" cy="23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APLICACIÓN 4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633292"/>
            <a:ext cx="4997414" cy="2808079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algn="just" rtl="0"/>
            <a:r>
              <a:rPr lang="es-MX" cap="none" dirty="0">
                <a:latin typeface="Century Gothic" panose="020B0502020202020204" pitchFamily="34" charset="0"/>
              </a:rPr>
              <a:t>Por ultimo una de las aplicaciones y mas importantes es cuando vamos al banco, cuando uno quiere retirar dinero o ir a ventanilla para eso tiene que formarse, así que cuando se forme tiene que esperar su turno, poco a poco. El primero que se forma es el primero en salir después así sucesivamente con los demás.</a:t>
            </a:r>
            <a:endParaRPr lang="es-ES" cap="none" dirty="0">
              <a:latin typeface="Century Gothic" panose="020B0502020202020204" pitchFamily="34" charset="0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F47FC0-29B9-412F-88A9-22068186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2137356"/>
            <a:ext cx="451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7" y="-712333"/>
            <a:ext cx="9144000" cy="23876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>
                <a:latin typeface="Century Gothic" panose="020B0502020202020204" pitchFamily="34" charset="0"/>
              </a:rPr>
              <a:t>CONCLUSIÓN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4495"/>
            <a:ext cx="9144000" cy="1655762"/>
          </a:xfrm>
        </p:spPr>
        <p:txBody>
          <a:bodyPr rtlCol="0">
            <a:normAutofit fontScale="85000" lnSpcReduction="20000"/>
          </a:bodyPr>
          <a:lstStyle>
            <a:defPPr>
              <a:defRPr lang="es-ES"/>
            </a:defPPr>
          </a:lstStyle>
          <a:p>
            <a:pPr algn="just" rtl="0"/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Las colas de Java son estructuras de datos que almacenan elementos de una Lista y permiten acceder a cada uno de ellos por los dos extremos  de la lista.</a:t>
            </a:r>
          </a:p>
          <a:p>
            <a:pPr algn="just" rtl="0"/>
            <a:endParaRPr lang="es-MX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 rtl="0"/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</a:rPr>
              <a:t>Los elementos de la cola se añaden por la parte final de la lista y se eliminan por la parte inicial de la lista.</a:t>
            </a:r>
            <a:endParaRPr lang="es-E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2_TF11964407_Win32" id="{AB13ABC8-3CF6-4C8E-A5F5-9D49D5A9ABD9}" vid="{7F638972-DBC9-4D5A-AF58-F76E08D0BA3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{084AC14B-8661-40C5-B15E-036C825C3D80}tf11964407_win32</Template>
  <TotalTime>41</TotalTime>
  <Words>407</Words>
  <Application>Microsoft Office PowerPoint</Application>
  <PresentationFormat>Panorámica</PresentationFormat>
  <Paragraphs>48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Gill Sans Nova</vt:lpstr>
      <vt:lpstr>Gill Sans Nova Light</vt:lpstr>
      <vt:lpstr>Sagona Book</vt:lpstr>
      <vt:lpstr>Tema de Office</vt:lpstr>
      <vt:lpstr>Aplicaciones de colas en Java</vt:lpstr>
      <vt:lpstr>INDICE</vt:lpstr>
      <vt:lpstr>INTRODUCCIÓN</vt:lpstr>
      <vt:lpstr>APLICACIÓN 1</vt:lpstr>
      <vt:lpstr>APLICACIÓN 2</vt:lpstr>
      <vt:lpstr>APLICACIÓN 3</vt:lpstr>
      <vt:lpstr>APLICACIÓN 4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colas en Java</dc:title>
  <dc:creator>ARIEL HERNANDEZ DIAZ</dc:creator>
  <cp:lastModifiedBy>ARIEL HERNANDEZ DIAZ</cp:lastModifiedBy>
  <cp:revision>3</cp:revision>
  <dcterms:created xsi:type="dcterms:W3CDTF">2023-04-22T23:46:10Z</dcterms:created>
  <dcterms:modified xsi:type="dcterms:W3CDTF">2023-04-23T00:27:19Z</dcterms:modified>
</cp:coreProperties>
</file>