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7" r:id="rId2"/>
    <p:sldId id="299" r:id="rId3"/>
    <p:sldId id="300" r:id="rId4"/>
    <p:sldId id="301" r:id="rId5"/>
    <p:sldId id="302" r:id="rId6"/>
    <p:sldId id="303" r:id="rId7"/>
    <p:sldId id="260" r:id="rId8"/>
  </p:sldIdLst>
  <p:sldSz cx="9144000" cy="6858000" type="screen4x3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5CB8"/>
    <a:srgbClr val="003F82"/>
    <a:srgbClr val="B32E27"/>
    <a:srgbClr val="661A16"/>
    <a:srgbClr val="FF4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6A78AE-4A38-4027-8572-9C8E03EF3F7C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14C625-720F-451B-9015-15F41A2556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598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83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1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69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1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0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8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8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94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5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D7CD-D4EB-4BE2-80BF-5DAB019A8DF7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2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9050" y="-287488"/>
            <a:ext cx="9124950" cy="71454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87488"/>
            <a:ext cx="9144000" cy="42036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127" y="4160624"/>
            <a:ext cx="904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 y aprobación de los Objetivos de trabajo para 2022. 1ra versión</a:t>
            </a: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1513"/>
              </p:ext>
            </p:extLst>
          </p:nvPr>
        </p:nvGraphicFramePr>
        <p:xfrm>
          <a:off x="3861238" y="662194"/>
          <a:ext cx="1383424" cy="144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CorelDRAW" r:id="rId4" imgW="4951157" imgH="5180098" progId="CorelDraw.Graphic.17">
                  <p:embed/>
                </p:oleObj>
              </mc:Choice>
              <mc:Fallback>
                <p:oleObj name="CorelDRAW" r:id="rId4" imgW="4951157" imgH="5180098" progId="CorelDraw.Graphic.17">
                  <p:embed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1238" y="662194"/>
                        <a:ext cx="1383424" cy="1447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0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1"/>
            <a:ext cx="9144000" cy="988540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664410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407988"/>
            <a:ext cx="5123291" cy="500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altLang="es-ES" sz="2400" b="1" i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9258" y="157544"/>
            <a:ext cx="855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Fundamentación de los Objetivos de Trabajo para 2022</a:t>
            </a:r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9011" y="1238985"/>
            <a:ext cx="83459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objetivos 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propuestos están encaminados </a:t>
            </a:r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hacia el logro de los principales propósitos de la organización, a través de la acción de sus trabajadores; garantizando un cierto nivel de satisfacción de 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 </a:t>
            </a:r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miembros 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así obtener </a:t>
            </a:r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mayor efectividad empresarial, estos además fueron trazados de manera coherente con  la Misión y la Visión de 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CUBALUB, </a:t>
            </a:r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así como con el entorno en que se tienen que alcanzar, estando a tono con el papel y función que la empresa tiene con la sociedad y con su capacidad potencial para cumplirlos. </a:t>
            </a:r>
          </a:p>
        </p:txBody>
      </p:sp>
    </p:spTree>
    <p:extLst>
      <p:ext uri="{BB962C8B-B14F-4D97-AF65-F5344CB8AC3E}">
        <p14:creationId xmlns:p14="http://schemas.microsoft.com/office/powerpoint/2010/main" val="404854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1"/>
            <a:ext cx="9144000" cy="988540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664410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407988"/>
            <a:ext cx="5123291" cy="500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altLang="es-ES" sz="2400" b="1" i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9258" y="157544"/>
            <a:ext cx="855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Fundamentación de los Objetivos de Trabajo para 2022</a:t>
            </a:r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41069" y="1146084"/>
            <a:ext cx="87200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Fueron analizadas las Áreas de Resultados Claves dentro de la organización, cuyos resultados tienen un impacto directo en que la organización alcance o no sus metas y 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objetivos.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el cumplimiento de los mismos la empresa deberá poner en práctica acciones que aseguren que estos objetivos se traduzcan en planes de trabajo (acciones concretas que orienten a cada uno en lo que debe hacer, en cómo hacerlo, con qué recursos, a qué costos, etc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.)</a:t>
            </a:r>
            <a:endParaRPr lang="es-MX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2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1"/>
            <a:ext cx="9144000" cy="988540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664410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407988"/>
            <a:ext cx="5123291" cy="500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altLang="es-ES" sz="2400" b="1" i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9258" y="157544"/>
            <a:ext cx="855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Fundamentación de los Objetivos de Trabajo para 2022</a:t>
            </a:r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7818" y="908050"/>
            <a:ext cx="8728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Teniendo en cuenta los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indicadores y criterios de medidas establecidos, 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establecerán los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mecanismos de control que 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permitirán detectar y corregir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cualquier desviación del propósito, 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evaluando sistemáticamente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resultado final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proponen  los Objetivos de Trabajo de la empresa teniendo en cuenta los conceptos y directrices que emanaron del 8vo Congreso del PCC, seleccionando los lineamientos afines a la misma  con </a:t>
            </a:r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cuales están directamente 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vinculados.</a:t>
            </a:r>
            <a:endParaRPr lang="es-MX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1"/>
            <a:ext cx="9144000" cy="988540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664410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407988"/>
            <a:ext cx="5123291" cy="500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altLang="es-ES" sz="2400" b="1" i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9258" y="157544"/>
            <a:ext cx="85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 de Trabajo para 2022. 1ra Versión</a:t>
            </a:r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41070" y="1146084"/>
            <a:ext cx="87283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 No 1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Asegurar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cumplimiento del Plan de Producción previsto en el período con la calidad requerida. 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Criterios de medida (CM)							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Producción de grasas TN.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Producción de aceites TN.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Cumplimiento de la certificación de los sistemas de gestión.					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Lineamientos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2,4,5,6,7,8,9,35,68, 85,109,151.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Responsables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Directora de Operaciones y Directora Técnica. 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 de cumplimiento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30 de diciembre 2022	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Grado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consecución del objetivo						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Bien: Cumplir todos los CM.					</a:t>
            </a:r>
          </a:p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Se obtienen resultados ≤ 99% y ≥ 80%		</a:t>
            </a:r>
          </a:p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Obtener menor 80%				</a:t>
            </a:r>
            <a:r>
              <a:rPr lang="es-ES" dirty="0"/>
              <a:t>	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27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9144000" cy="61920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6664410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407988"/>
            <a:ext cx="5123291" cy="500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altLang="es-ES" sz="2400" b="1" i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9258" y="157544"/>
            <a:ext cx="85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Continuación</a:t>
            </a:r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41070" y="1146084"/>
            <a:ext cx="8728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 No2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Alcanzar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niveles de comercialización planificados que garanticen la satisfacción de nuestros principales clientes. 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endParaRPr lang="es-E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Cumplimiento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las ventas en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unidades físicas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en valores.							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Lineamientos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2, 82,187,188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Responsables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Directora Comercial 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 de cumplimiento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30 de diciembre 2022	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Grado </a:t>
            </a: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consecución del objetivo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</a:t>
            </a:r>
            <a:endParaRPr lang="es-MX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Bien: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cumple o excede el valor de las ventas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aprobado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</a:p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Al menos se cumple uno de los indicadores mínimo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75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Si incumplen los dos indicadores.				</a:t>
            </a:r>
            <a:r>
              <a:rPr lang="es-ES" dirty="0"/>
              <a:t>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8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/>
          <a:stretch/>
        </p:blipFill>
        <p:spPr>
          <a:xfrm flipH="1" flipV="1">
            <a:off x="0" y="3659832"/>
            <a:ext cx="9144000" cy="318701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81307" y="3198167"/>
            <a:ext cx="72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88541" y="5894032"/>
            <a:ext cx="717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5C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Diciembre/2021</a:t>
            </a:r>
            <a:endParaRPr lang="es-ES" sz="2400" dirty="0">
              <a:solidFill>
                <a:srgbClr val="005CB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5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" id="{99BE1FCB-63EE-4319-BB9C-005888573D1D}" vid="{836F6177-5FAD-4A8F-B559-119756F2F4E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PLANTILLA_PRESENTACIÓN</Template>
  <TotalTime>2709</TotalTime>
  <Words>355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de Office</vt:lpstr>
      <vt:lpstr>CorelDRAW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Cozzis</dc:creator>
  <cp:lastModifiedBy>Guadalupe Puig Domínguez</cp:lastModifiedBy>
  <cp:revision>277</cp:revision>
  <cp:lastPrinted>2021-05-25T16:35:14Z</cp:lastPrinted>
  <dcterms:created xsi:type="dcterms:W3CDTF">2015-11-25T20:35:57Z</dcterms:created>
  <dcterms:modified xsi:type="dcterms:W3CDTF">2022-01-11T02:39:16Z</dcterms:modified>
</cp:coreProperties>
</file>