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8"/>
  </p:notesMasterIdLst>
  <p:handoutMasterIdLst>
    <p:handoutMasterId r:id="rId9"/>
  </p:handoutMasterIdLst>
  <p:sldIdLst>
    <p:sldId id="1331" r:id="rId2"/>
    <p:sldId id="1321" r:id="rId3"/>
    <p:sldId id="1328" r:id="rId4"/>
    <p:sldId id="1323" r:id="rId5"/>
    <p:sldId id="1330" r:id="rId6"/>
    <p:sldId id="1329" r:id="rId7"/>
  </p:sldIdLst>
  <p:sldSz cx="12803188" cy="7773988"/>
  <p:notesSz cx="7010400" cy="92964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162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322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484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646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5808" algn="l" defTabSz="914322" rtl="0" eaLnBrk="1" latinLnBrk="0" hangingPunct="1">
      <a:defRPr sz="1200" b="1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2969" algn="l" defTabSz="914322" rtl="0" eaLnBrk="1" latinLnBrk="0" hangingPunct="1">
      <a:defRPr sz="1200" b="1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131" algn="l" defTabSz="914322" rtl="0" eaLnBrk="1" latinLnBrk="0" hangingPunct="1">
      <a:defRPr sz="1200" b="1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292" algn="l" defTabSz="914322" rtl="0" eaLnBrk="1" latinLnBrk="0" hangingPunct="1">
      <a:defRPr sz="1200" b="1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9">
          <p15:clr>
            <a:srgbClr val="A4A3A4"/>
          </p15:clr>
        </p15:guide>
        <p15:guide id="2" pos="40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40" userDrawn="1">
          <p15:clr>
            <a:srgbClr val="A4A3A4"/>
          </p15:clr>
        </p15:guide>
        <p15:guide id="2" pos="2271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B7"/>
    <a:srgbClr val="005CB8"/>
    <a:srgbClr val="00B65E"/>
    <a:srgbClr val="0000FF"/>
    <a:srgbClr val="FF0000"/>
    <a:srgbClr val="000000"/>
    <a:srgbClr val="F04888"/>
    <a:srgbClr val="CCECFF"/>
    <a:srgbClr val="B10F4D"/>
    <a:srgbClr val="FFE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 autoAdjust="0"/>
    <p:restoredTop sz="90255" autoAdjust="0"/>
  </p:normalViewPr>
  <p:slideViewPr>
    <p:cSldViewPr snapToObjects="1">
      <p:cViewPr varScale="1">
        <p:scale>
          <a:sx n="89" d="100"/>
          <a:sy n="89" d="100"/>
        </p:scale>
        <p:origin x="1422" y="72"/>
      </p:cViewPr>
      <p:guideLst>
        <p:guide orient="horz" pos="2449"/>
        <p:guide pos="4033"/>
      </p:guideLst>
    </p:cSldViewPr>
  </p:slideViewPr>
  <p:outlineViewPr>
    <p:cViewPr>
      <p:scale>
        <a:sx n="33" d="100"/>
        <a:sy n="33" d="100"/>
      </p:scale>
      <p:origin x="0" y="2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788" y="-96"/>
      </p:cViewPr>
      <p:guideLst>
        <p:guide orient="horz" pos="2740"/>
        <p:guide pos="2271"/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3736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75" tIns="49487" rIns="98975" bIns="49487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456" y="2"/>
            <a:ext cx="3037366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75" tIns="49487" rIns="98975" bIns="4948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8728"/>
            <a:ext cx="3037367" cy="46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75" tIns="49487" rIns="98975" bIns="49487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456" y="8828728"/>
            <a:ext cx="3037366" cy="46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75" tIns="49487" rIns="98975" bIns="494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="0">
                <a:latin typeface="Arial" pitchFamily="34" charset="0"/>
              </a:defRPr>
            </a:lvl1pPr>
          </a:lstStyle>
          <a:p>
            <a:fld id="{8BEF8CB9-A655-4AB8-895D-1CA888BFE96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6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3736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75" tIns="49487" rIns="98975" bIns="49487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456" y="2"/>
            <a:ext cx="3037366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75" tIns="49487" rIns="98975" bIns="4948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5000" y="696913"/>
            <a:ext cx="57404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145" y="4415157"/>
            <a:ext cx="5606110" cy="418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75" tIns="49487" rIns="98975" bIns="49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8728"/>
            <a:ext cx="3037367" cy="46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75" tIns="49487" rIns="98975" bIns="49487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456" y="8828728"/>
            <a:ext cx="3037366" cy="46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75" tIns="49487" rIns="98975" bIns="494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="0">
                <a:latin typeface="Arial" pitchFamily="34" charset="0"/>
              </a:defRPr>
            </a:lvl1pPr>
          </a:lstStyle>
          <a:p>
            <a:fld id="{D19FEAC2-81B8-4E22-936D-BF16655362E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32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48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64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808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9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1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2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FEAC2-81B8-4E22-936D-BF16655362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0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FEAC2-81B8-4E22-936D-BF16655362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2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60239" y="2414979"/>
            <a:ext cx="10882710" cy="1666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20478" y="4405260"/>
            <a:ext cx="8962232" cy="19866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0DC3A-1010-41A0-825D-14DC543675B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B1F1C-C492-4BA1-8C41-A436E07D159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282311" y="311324"/>
            <a:ext cx="2880717" cy="663308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40161" y="311324"/>
            <a:ext cx="8428765" cy="663308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83AB4-9CCA-4E16-92C3-BD2280F6E9D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03631-9DD6-4129-9444-9B1B0119C79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1364" y="4995509"/>
            <a:ext cx="10882710" cy="1544000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11364" y="3294952"/>
            <a:ext cx="10882710" cy="1700559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76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53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29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0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5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D5E9B-7D66-4DF6-8E83-B9F0CA818A3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40161" y="1813934"/>
            <a:ext cx="5654741" cy="513047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287" y="1813934"/>
            <a:ext cx="5654741" cy="513047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D4DD40-F5B4-4B8F-84A7-388E7E12010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40159" y="1740150"/>
            <a:ext cx="5656965" cy="725212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763" indent="0">
              <a:buNone/>
              <a:defRPr sz="2600" b="1"/>
            </a:lvl2pPr>
            <a:lvl3pPr marL="1175530" indent="0">
              <a:buNone/>
              <a:defRPr sz="2300" b="1"/>
            </a:lvl3pPr>
            <a:lvl4pPr marL="1763293" indent="0">
              <a:buNone/>
              <a:defRPr sz="2100" b="1"/>
            </a:lvl4pPr>
            <a:lvl5pPr marL="2351060" indent="0">
              <a:buNone/>
              <a:defRPr sz="2100" b="1"/>
            </a:lvl5pPr>
            <a:lvl6pPr marL="2938824" indent="0">
              <a:buNone/>
              <a:defRPr sz="2100" b="1"/>
            </a:lvl6pPr>
            <a:lvl7pPr marL="3526590" indent="0">
              <a:buNone/>
              <a:defRPr sz="2100" b="1"/>
            </a:lvl7pPr>
            <a:lvl8pPr marL="4114354" indent="0">
              <a:buNone/>
              <a:defRPr sz="2100" b="1"/>
            </a:lvl8pPr>
            <a:lvl9pPr marL="4702120" indent="0">
              <a:buNone/>
              <a:defRPr sz="21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40159" y="2465362"/>
            <a:ext cx="5656965" cy="44790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503847" y="1740150"/>
            <a:ext cx="5659187" cy="725212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763" indent="0">
              <a:buNone/>
              <a:defRPr sz="2600" b="1"/>
            </a:lvl2pPr>
            <a:lvl3pPr marL="1175530" indent="0">
              <a:buNone/>
              <a:defRPr sz="2300" b="1"/>
            </a:lvl3pPr>
            <a:lvl4pPr marL="1763293" indent="0">
              <a:buNone/>
              <a:defRPr sz="2100" b="1"/>
            </a:lvl4pPr>
            <a:lvl5pPr marL="2351060" indent="0">
              <a:buNone/>
              <a:defRPr sz="2100" b="1"/>
            </a:lvl5pPr>
            <a:lvl6pPr marL="2938824" indent="0">
              <a:buNone/>
              <a:defRPr sz="2100" b="1"/>
            </a:lvl6pPr>
            <a:lvl7pPr marL="3526590" indent="0">
              <a:buNone/>
              <a:defRPr sz="2100" b="1"/>
            </a:lvl7pPr>
            <a:lvl8pPr marL="4114354" indent="0">
              <a:buNone/>
              <a:defRPr sz="2100" b="1"/>
            </a:lvl8pPr>
            <a:lvl9pPr marL="4702120" indent="0">
              <a:buNone/>
              <a:defRPr sz="21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503847" y="2465362"/>
            <a:ext cx="5659187" cy="44790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EF48D-F566-4161-B02E-347191BB92F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CD05C-DC26-4567-A5EA-EA21FB12BA5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7311B-A6CD-4C57-A876-F4D5F005018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0164" y="309521"/>
            <a:ext cx="4212161" cy="131725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5691" y="309524"/>
            <a:ext cx="7157338" cy="6634883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40164" y="1626783"/>
            <a:ext cx="4212161" cy="5317624"/>
          </a:xfrm>
        </p:spPr>
        <p:txBody>
          <a:bodyPr/>
          <a:lstStyle>
            <a:lvl1pPr marL="0" indent="0">
              <a:buNone/>
              <a:defRPr sz="1800"/>
            </a:lvl1pPr>
            <a:lvl2pPr marL="587763" indent="0">
              <a:buNone/>
              <a:defRPr sz="1500"/>
            </a:lvl2pPr>
            <a:lvl3pPr marL="1175530" indent="0">
              <a:buNone/>
              <a:defRPr sz="1300"/>
            </a:lvl3pPr>
            <a:lvl4pPr marL="1763293" indent="0">
              <a:buNone/>
              <a:defRPr sz="1200"/>
            </a:lvl4pPr>
            <a:lvl5pPr marL="2351060" indent="0">
              <a:buNone/>
              <a:defRPr sz="1200"/>
            </a:lvl5pPr>
            <a:lvl6pPr marL="2938824" indent="0">
              <a:buNone/>
              <a:defRPr sz="1200"/>
            </a:lvl6pPr>
            <a:lvl7pPr marL="3526590" indent="0">
              <a:buNone/>
              <a:defRPr sz="1200"/>
            </a:lvl7pPr>
            <a:lvl8pPr marL="4114354" indent="0">
              <a:buNone/>
              <a:defRPr sz="1200"/>
            </a:lvl8pPr>
            <a:lvl9pPr marL="4702120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00DE4-5A94-47D1-B50B-334BAB2062C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09514" y="5441792"/>
            <a:ext cx="7681913" cy="642434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09514" y="694620"/>
            <a:ext cx="7681913" cy="4664393"/>
          </a:xfrm>
        </p:spPr>
        <p:txBody>
          <a:bodyPr rtlCol="0">
            <a:normAutofit/>
          </a:bodyPr>
          <a:lstStyle>
            <a:lvl1pPr marL="0" indent="0">
              <a:buNone/>
              <a:defRPr sz="4100"/>
            </a:lvl1pPr>
            <a:lvl2pPr marL="587763" indent="0">
              <a:buNone/>
              <a:defRPr sz="3600"/>
            </a:lvl2pPr>
            <a:lvl3pPr marL="1175530" indent="0">
              <a:buNone/>
              <a:defRPr sz="3100"/>
            </a:lvl3pPr>
            <a:lvl4pPr marL="1763293" indent="0">
              <a:buNone/>
              <a:defRPr sz="2600"/>
            </a:lvl4pPr>
            <a:lvl5pPr marL="2351060" indent="0">
              <a:buNone/>
              <a:defRPr sz="2600"/>
            </a:lvl5pPr>
            <a:lvl6pPr marL="2938824" indent="0">
              <a:buNone/>
              <a:defRPr sz="2600"/>
            </a:lvl6pPr>
            <a:lvl7pPr marL="3526590" indent="0">
              <a:buNone/>
              <a:defRPr sz="2600"/>
            </a:lvl7pPr>
            <a:lvl8pPr marL="4114354" indent="0">
              <a:buNone/>
              <a:defRPr sz="2600"/>
            </a:lvl8pPr>
            <a:lvl9pPr marL="4702120" indent="0">
              <a:buNone/>
              <a:defRPr sz="26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09514" y="6084226"/>
            <a:ext cx="7681913" cy="912363"/>
          </a:xfrm>
        </p:spPr>
        <p:txBody>
          <a:bodyPr/>
          <a:lstStyle>
            <a:lvl1pPr marL="0" indent="0">
              <a:buNone/>
              <a:defRPr sz="1800"/>
            </a:lvl1pPr>
            <a:lvl2pPr marL="587763" indent="0">
              <a:buNone/>
              <a:defRPr sz="1500"/>
            </a:lvl2pPr>
            <a:lvl3pPr marL="1175530" indent="0">
              <a:buNone/>
              <a:defRPr sz="1300"/>
            </a:lvl3pPr>
            <a:lvl4pPr marL="1763293" indent="0">
              <a:buNone/>
              <a:defRPr sz="1200"/>
            </a:lvl4pPr>
            <a:lvl5pPr marL="2351060" indent="0">
              <a:buNone/>
              <a:defRPr sz="1200"/>
            </a:lvl5pPr>
            <a:lvl6pPr marL="2938824" indent="0">
              <a:buNone/>
              <a:defRPr sz="1200"/>
            </a:lvl6pPr>
            <a:lvl7pPr marL="3526590" indent="0">
              <a:buNone/>
              <a:defRPr sz="1200"/>
            </a:lvl7pPr>
            <a:lvl8pPr marL="4114354" indent="0">
              <a:buNone/>
              <a:defRPr sz="1200"/>
            </a:lvl8pPr>
            <a:lvl9pPr marL="4702120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70305-0196-4447-A04B-4C6ED6B44AF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639763" y="311150"/>
            <a:ext cx="11523662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7556" tIns="58776" rIns="117556" bIns="587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39763" y="1814514"/>
            <a:ext cx="11523662" cy="512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7556" tIns="58776" rIns="117556" bIns="58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39764" y="7205665"/>
            <a:ext cx="2987675" cy="414337"/>
          </a:xfrm>
          <a:prstGeom prst="rect">
            <a:avLst/>
          </a:prstGeom>
        </p:spPr>
        <p:txBody>
          <a:bodyPr vert="horz" lIns="117556" tIns="58776" rIns="117556" bIns="58776" rtlCol="0" anchor="ctr"/>
          <a:lstStyle>
            <a:lvl1pPr algn="l" eaLnBrk="1" hangingPunct="1">
              <a:defRPr sz="15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75151" y="7205665"/>
            <a:ext cx="4052888" cy="414337"/>
          </a:xfrm>
          <a:prstGeom prst="rect">
            <a:avLst/>
          </a:prstGeom>
        </p:spPr>
        <p:txBody>
          <a:bodyPr vert="horz" lIns="117556" tIns="58776" rIns="117556" bIns="58776" rtlCol="0" anchor="ctr"/>
          <a:lstStyle>
            <a:lvl1pPr algn="ctr" eaLnBrk="1" hangingPunct="1">
              <a:defRPr sz="15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175752" y="7205665"/>
            <a:ext cx="2987675" cy="414337"/>
          </a:xfrm>
          <a:prstGeom prst="rect">
            <a:avLst/>
          </a:prstGeom>
        </p:spPr>
        <p:txBody>
          <a:bodyPr vert="horz" wrap="square" lIns="117556" tIns="58776" rIns="117556" bIns="5877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fld id="{FCF9ABC9-5C37-4E3D-9B9C-702396997B00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slow"/>
  <p:txStyles>
    <p:titleStyle>
      <a:lvl1pPr algn="ctr" defTabSz="1174652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74652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2pPr>
      <a:lvl3pPr algn="ctr" defTabSz="1174652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3pPr>
      <a:lvl4pPr algn="ctr" defTabSz="1174652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4pPr>
      <a:lvl5pPr algn="ctr" defTabSz="1174652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5pPr>
      <a:lvl6pPr marL="457162" algn="ctr" defTabSz="1174652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6pPr>
      <a:lvl7pPr marL="914322" algn="ctr" defTabSz="1174652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7pPr>
      <a:lvl8pPr marL="1371484" algn="ctr" defTabSz="1174652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8pPr>
      <a:lvl9pPr marL="1828646" algn="ctr" defTabSz="1174652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9pPr>
    </p:titleStyle>
    <p:bodyStyle>
      <a:lvl1pPr marL="439701" indent="-439701" algn="l" defTabSz="1174652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4008" indent="-366682" algn="l" defTabSz="1174652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8314" indent="-293664" algn="l" defTabSz="1174652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5640" indent="-293664" algn="l" defTabSz="1174652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4552" indent="-293664" algn="l" defTabSz="1174652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2708" indent="-293883" algn="l" defTabSz="117553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473" indent="-293883" algn="l" defTabSz="117553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238" indent="-293883" algn="l" defTabSz="117553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003" indent="-293883" algn="l" defTabSz="117553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17553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763" algn="l" defTabSz="117553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530" algn="l" defTabSz="117553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293" algn="l" defTabSz="117553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060" algn="l" defTabSz="117553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8824" algn="l" defTabSz="117553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590" algn="l" defTabSz="117553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354" algn="l" defTabSz="117553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120" algn="l" defTabSz="117553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40917" y="0"/>
            <a:ext cx="12803188" cy="1006674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83" tIns="58791" rIns="117583" bIns="58791"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0" y="7554542"/>
            <a:ext cx="12803188" cy="219446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83" tIns="58791" rIns="117583" bIns="58791" rtlCol="0" anchor="ctr"/>
          <a:lstStyle/>
          <a:p>
            <a:pPr algn="ctr"/>
            <a:endParaRPr lang="es-ES"/>
          </a:p>
        </p:txBody>
      </p:sp>
      <p:sp>
        <p:nvSpPr>
          <p:cNvPr id="6" name="CuadroTexto 1"/>
          <p:cNvSpPr txBox="1">
            <a:spLocks noChangeArrowheads="1"/>
          </p:cNvSpPr>
          <p:nvPr/>
        </p:nvSpPr>
        <p:spPr bwMode="auto">
          <a:xfrm>
            <a:off x="136898" y="286594"/>
            <a:ext cx="12529392" cy="7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8764" tIns="49382" rIns="98764" bIns="49382">
            <a:spAutoFit/>
          </a:bodyPr>
          <a:lstStyle>
            <a:lvl1pPr>
              <a:defRPr sz="12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defTabSz="1422400" eaLnBrk="1" hangingPunct="1">
              <a:lnSpc>
                <a:spcPct val="90000"/>
              </a:lnSpc>
              <a:defRPr/>
            </a:pPr>
            <a:r>
              <a:rPr lang="es-E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es-ES" sz="2400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Chequeo del Cumplimiento </a:t>
            </a:r>
            <a:r>
              <a:rPr lang="es-E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los Objetivos de Trabajo </a:t>
            </a:r>
            <a:r>
              <a:rPr lang="es-ES" sz="2400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2022</a:t>
            </a:r>
            <a:endParaRPr lang="es-ES" sz="24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1422400" eaLnBrk="1" hangingPunct="1">
              <a:lnSpc>
                <a:spcPct val="90000"/>
              </a:lnSpc>
              <a:defRPr/>
            </a:pPr>
            <a:endParaRPr lang="es-ES" sz="24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80914" y="1222698"/>
            <a:ext cx="12241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Rectángulo 1"/>
          <p:cNvSpPr/>
          <p:nvPr/>
        </p:nvSpPr>
        <p:spPr>
          <a:xfrm>
            <a:off x="64890" y="1299930"/>
            <a:ext cx="127792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 No 1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Asegurar el cumplimiento del Plan de Producción previsto en el </a:t>
            </a:r>
            <a:r>
              <a:rPr lang="es-E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período 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 la calidad requerida</a:t>
            </a:r>
            <a:r>
              <a:rPr lang="es-E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s-ES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Incumplido.</a:t>
            </a:r>
            <a:endParaRPr lang="es-ES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endParaRPr lang="es-E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s-E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Criterio 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medidas: Cumplimiento de </a:t>
            </a:r>
            <a:r>
              <a:rPr lang="es-E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Producción en TN.</a:t>
            </a:r>
            <a:endParaRPr lang="es-E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Responsables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Directora </a:t>
            </a:r>
            <a:r>
              <a:rPr lang="es-MX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Operaciones</a:t>
            </a:r>
            <a:endParaRPr lang="es-MX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 de cumplimiento: 31 de marzo 2022 (</a:t>
            </a:r>
            <a:r>
              <a:rPr lang="es-E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trimestre)</a:t>
            </a:r>
          </a:p>
          <a:p>
            <a:endParaRPr lang="es-E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2"/>
          <p:cNvSpPr/>
          <p:nvPr/>
        </p:nvSpPr>
        <p:spPr>
          <a:xfrm>
            <a:off x="208906" y="3598962"/>
            <a:ext cx="124573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 No2.  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Alcanzar los niveles de comercialización planificados que garanticen la satisfacción de nuestros principales clientes. </a:t>
            </a:r>
            <a:r>
              <a:rPr lang="es-ES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Incumplido</a:t>
            </a:r>
            <a:r>
              <a:rPr lang="es-E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MX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endParaRPr lang="es-E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Criterio de medidas: Cumplimiento de las ventas en unidades físicas y en valores.							</a:t>
            </a:r>
            <a:endParaRPr lang="es-MX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Responsables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Directora Comercial </a:t>
            </a:r>
            <a:endParaRPr lang="es-MX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 de cumplimiento: </a:t>
            </a:r>
            <a:r>
              <a:rPr lang="es-E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 de marzo 2022(trimestre)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endParaRPr lang="es-MX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</a:t>
            </a:r>
            <a:endParaRPr lang="es-MX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6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36004" y="-35964"/>
            <a:ext cx="12803188" cy="1006674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83" tIns="58791" rIns="117583" bIns="58791"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0" y="7554542"/>
            <a:ext cx="12803188" cy="219446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83" tIns="58791" rIns="117583" bIns="58791"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280914" y="1222698"/>
            <a:ext cx="12241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556979" y="1588525"/>
            <a:ext cx="117311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el plan de implementación de los </a:t>
            </a:r>
            <a:r>
              <a:rPr lang="es-ES" sz="2400" b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Lineamientos del PCC aprobado </a:t>
            </a:r>
            <a:r>
              <a:rPr lang="es-ES" sz="2400" b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el </a:t>
            </a:r>
            <a:r>
              <a:rPr lang="es-ES" sz="2400" b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Consejo de Dirección de </a:t>
            </a:r>
            <a:r>
              <a:rPr lang="es-ES" sz="2400" b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empresa, son identificadas para cada período las actividades económicas estratégicas por su significación y repercusión en las restantes, lo que se determina como parte de la elaboración de tareas </a:t>
            </a:r>
            <a:r>
              <a:rPr lang="es-ES" sz="2400" b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</a:t>
            </a:r>
            <a:r>
              <a:rPr lang="es-ES" sz="2400" b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 chequeo sistemático de las </a:t>
            </a:r>
            <a:r>
              <a:rPr lang="es-ES" sz="2400" b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mismas, para poder lograr </a:t>
            </a:r>
            <a:r>
              <a:rPr lang="es-ES" sz="2400" b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metas principales a alcanzar </a:t>
            </a:r>
            <a:r>
              <a:rPr lang="es-ES" sz="2400" b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 </a:t>
            </a:r>
            <a:r>
              <a:rPr lang="es-ES" sz="2400" b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responsables de cada tarea, la frecuencia del chequeo y la fecha </a:t>
            </a:r>
            <a:r>
              <a:rPr lang="es-ES" sz="2400" b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correspondiente.</a:t>
            </a:r>
            <a:endParaRPr lang="es-MX" sz="2400" b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39099" y="-86625"/>
            <a:ext cx="12241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Cumplimiento de la Implementación </a:t>
            </a:r>
            <a:r>
              <a:rPr kumimoji="0" lang="es-E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los lineamientos de la política económica y social del Partido y la revolución que conduce el </a:t>
            </a:r>
            <a:r>
              <a:rPr kumimoji="0" lang="es-E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MINEM.</a:t>
            </a:r>
            <a:endParaRPr kumimoji="0" lang="es-ES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40917" y="1"/>
            <a:ext cx="12803188" cy="688036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83" tIns="58791" rIns="117583" bIns="58791"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0" y="7554542"/>
            <a:ext cx="12803188" cy="219446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83" tIns="58791" rIns="117583" bIns="58791" rtlCol="0" anchor="ctr"/>
          <a:lstStyle/>
          <a:p>
            <a:pPr algn="ctr"/>
            <a:endParaRPr lang="es-ES"/>
          </a:p>
        </p:txBody>
      </p:sp>
      <p:sp>
        <p:nvSpPr>
          <p:cNvPr id="6" name="CuadroTexto 1"/>
          <p:cNvSpPr txBox="1">
            <a:spLocks noChangeArrowheads="1"/>
          </p:cNvSpPr>
          <p:nvPr/>
        </p:nvSpPr>
        <p:spPr bwMode="auto">
          <a:xfrm>
            <a:off x="1297132" y="128634"/>
            <a:ext cx="9793088" cy="46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8764" tIns="49382" rIns="98764" bIns="49382">
            <a:spAutoFit/>
          </a:bodyPr>
          <a:lstStyle>
            <a:lvl1pPr>
              <a:defRPr sz="12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ctr"/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 DE IMPLEMENTACIÓN </a:t>
            </a:r>
            <a:r>
              <a:rPr lang="es-MX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s-MX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 </a:t>
            </a:r>
            <a:r>
              <a:rPr lang="es-MX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LINEAMIENTOS </a:t>
            </a:r>
            <a:r>
              <a:rPr lang="es-MX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PCC. Chequeo 1er Trimestre</a:t>
            </a:r>
            <a:endParaRPr lang="es-MX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80914" y="1222771"/>
            <a:ext cx="12241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388926" y="984549"/>
            <a:ext cx="120253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MX" sz="26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Box 1085">
            <a:extLst>
              <a:ext uri="{FF2B5EF4-FFF2-40B4-BE49-F238E27FC236}">
                <a16:creationId xmlns:a16="http://schemas.microsoft.com/office/drawing/2014/main" id="{00000000-0008-0000-0100-0000D6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" name="Text Box 1086">
            <a:extLst>
              <a:ext uri="{FF2B5EF4-FFF2-40B4-BE49-F238E27FC236}">
                <a16:creationId xmlns:a16="http://schemas.microsoft.com/office/drawing/2014/main" id="{00000000-0008-0000-0100-0000D7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" name="Text Box 1087">
            <a:extLst>
              <a:ext uri="{FF2B5EF4-FFF2-40B4-BE49-F238E27FC236}">
                <a16:creationId xmlns:a16="http://schemas.microsoft.com/office/drawing/2014/main" id="{00000000-0008-0000-0100-0000D8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" name="Text Box 1088">
            <a:extLst>
              <a:ext uri="{FF2B5EF4-FFF2-40B4-BE49-F238E27FC236}">
                <a16:creationId xmlns:a16="http://schemas.microsoft.com/office/drawing/2014/main" id="{00000000-0008-0000-0100-0000D9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" name="Text Box 1091">
            <a:extLst>
              <a:ext uri="{FF2B5EF4-FFF2-40B4-BE49-F238E27FC236}">
                <a16:creationId xmlns:a16="http://schemas.microsoft.com/office/drawing/2014/main" id="{00000000-0008-0000-0100-0000DA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" name="Text Box 1092">
            <a:extLst>
              <a:ext uri="{FF2B5EF4-FFF2-40B4-BE49-F238E27FC236}">
                <a16:creationId xmlns:a16="http://schemas.microsoft.com/office/drawing/2014/main" id="{00000000-0008-0000-0100-0000DB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" name="Text Box 1093">
            <a:extLst>
              <a:ext uri="{FF2B5EF4-FFF2-40B4-BE49-F238E27FC236}">
                <a16:creationId xmlns:a16="http://schemas.microsoft.com/office/drawing/2014/main" id="{00000000-0008-0000-0100-0000DC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" name="Text Box 1094">
            <a:extLst>
              <a:ext uri="{FF2B5EF4-FFF2-40B4-BE49-F238E27FC236}">
                <a16:creationId xmlns:a16="http://schemas.microsoft.com/office/drawing/2014/main" id="{00000000-0008-0000-0100-0000DD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" name="Text Box 1084">
            <a:extLst>
              <a:ext uri="{FF2B5EF4-FFF2-40B4-BE49-F238E27FC236}">
                <a16:creationId xmlns:a16="http://schemas.microsoft.com/office/drawing/2014/main" id="{00000000-0008-0000-0100-0000DE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" name="Text Box 1085">
            <a:extLst>
              <a:ext uri="{FF2B5EF4-FFF2-40B4-BE49-F238E27FC236}">
                <a16:creationId xmlns:a16="http://schemas.microsoft.com/office/drawing/2014/main" id="{00000000-0008-0000-0100-0000DF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" name="Text Box 1086">
            <a:extLst>
              <a:ext uri="{FF2B5EF4-FFF2-40B4-BE49-F238E27FC236}">
                <a16:creationId xmlns:a16="http://schemas.microsoft.com/office/drawing/2014/main" id="{00000000-0008-0000-0100-0000E0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" name="Text Box 1087">
            <a:extLst>
              <a:ext uri="{FF2B5EF4-FFF2-40B4-BE49-F238E27FC236}">
                <a16:creationId xmlns:a16="http://schemas.microsoft.com/office/drawing/2014/main" id="{00000000-0008-0000-0100-0000E1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" name="Text Box 1088">
            <a:extLst>
              <a:ext uri="{FF2B5EF4-FFF2-40B4-BE49-F238E27FC236}">
                <a16:creationId xmlns:a16="http://schemas.microsoft.com/office/drawing/2014/main" id="{00000000-0008-0000-0100-0000E2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" name="Text Box 1091">
            <a:extLst>
              <a:ext uri="{FF2B5EF4-FFF2-40B4-BE49-F238E27FC236}">
                <a16:creationId xmlns:a16="http://schemas.microsoft.com/office/drawing/2014/main" id="{00000000-0008-0000-0100-0000E3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" name="Text Box 1092">
            <a:extLst>
              <a:ext uri="{FF2B5EF4-FFF2-40B4-BE49-F238E27FC236}">
                <a16:creationId xmlns:a16="http://schemas.microsoft.com/office/drawing/2014/main" id="{00000000-0008-0000-0100-0000E4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" name="Text Box 1093">
            <a:extLst>
              <a:ext uri="{FF2B5EF4-FFF2-40B4-BE49-F238E27FC236}">
                <a16:creationId xmlns:a16="http://schemas.microsoft.com/office/drawing/2014/main" id="{00000000-0008-0000-0100-0000E5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" name="Text Box 1094">
            <a:extLst>
              <a:ext uri="{FF2B5EF4-FFF2-40B4-BE49-F238E27FC236}">
                <a16:creationId xmlns:a16="http://schemas.microsoft.com/office/drawing/2014/main" id="{00000000-0008-0000-0100-0000E6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" name="Text Box 1084">
            <a:extLst>
              <a:ext uri="{FF2B5EF4-FFF2-40B4-BE49-F238E27FC236}">
                <a16:creationId xmlns:a16="http://schemas.microsoft.com/office/drawing/2014/main" id="{00000000-0008-0000-0100-0000E7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" name="Text Box 1085">
            <a:extLst>
              <a:ext uri="{FF2B5EF4-FFF2-40B4-BE49-F238E27FC236}">
                <a16:creationId xmlns:a16="http://schemas.microsoft.com/office/drawing/2014/main" id="{00000000-0008-0000-0100-0000E8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" name="Text Box 1086">
            <a:extLst>
              <a:ext uri="{FF2B5EF4-FFF2-40B4-BE49-F238E27FC236}">
                <a16:creationId xmlns:a16="http://schemas.microsoft.com/office/drawing/2014/main" id="{00000000-0008-0000-0100-0000E9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Text Box 1087">
            <a:extLst>
              <a:ext uri="{FF2B5EF4-FFF2-40B4-BE49-F238E27FC236}">
                <a16:creationId xmlns:a16="http://schemas.microsoft.com/office/drawing/2014/main" id="{00000000-0008-0000-0100-0000EA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Text Box 1088">
            <a:extLst>
              <a:ext uri="{FF2B5EF4-FFF2-40B4-BE49-F238E27FC236}">
                <a16:creationId xmlns:a16="http://schemas.microsoft.com/office/drawing/2014/main" id="{00000000-0008-0000-0100-0000EB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Text Box 1091">
            <a:extLst>
              <a:ext uri="{FF2B5EF4-FFF2-40B4-BE49-F238E27FC236}">
                <a16:creationId xmlns:a16="http://schemas.microsoft.com/office/drawing/2014/main" id="{00000000-0008-0000-0100-0000EC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Text Box 1092">
            <a:extLst>
              <a:ext uri="{FF2B5EF4-FFF2-40B4-BE49-F238E27FC236}">
                <a16:creationId xmlns:a16="http://schemas.microsoft.com/office/drawing/2014/main" id="{00000000-0008-0000-0100-0000ED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Text Box 1093">
            <a:extLst>
              <a:ext uri="{FF2B5EF4-FFF2-40B4-BE49-F238E27FC236}">
                <a16:creationId xmlns:a16="http://schemas.microsoft.com/office/drawing/2014/main" id="{00000000-0008-0000-0100-0000EE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" name="Text Box 1094">
            <a:extLst>
              <a:ext uri="{FF2B5EF4-FFF2-40B4-BE49-F238E27FC236}">
                <a16:creationId xmlns:a16="http://schemas.microsoft.com/office/drawing/2014/main" id="{00000000-0008-0000-0100-0000EF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Text Box 1084">
            <a:extLst>
              <a:ext uri="{FF2B5EF4-FFF2-40B4-BE49-F238E27FC236}">
                <a16:creationId xmlns:a16="http://schemas.microsoft.com/office/drawing/2014/main" id="{00000000-0008-0000-0100-0000F0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Text Box 1085">
            <a:extLst>
              <a:ext uri="{FF2B5EF4-FFF2-40B4-BE49-F238E27FC236}">
                <a16:creationId xmlns:a16="http://schemas.microsoft.com/office/drawing/2014/main" id="{00000000-0008-0000-0100-0000F1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Text Box 1086">
            <a:extLst>
              <a:ext uri="{FF2B5EF4-FFF2-40B4-BE49-F238E27FC236}">
                <a16:creationId xmlns:a16="http://schemas.microsoft.com/office/drawing/2014/main" id="{00000000-0008-0000-0100-0000F2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Text Box 1087">
            <a:extLst>
              <a:ext uri="{FF2B5EF4-FFF2-40B4-BE49-F238E27FC236}">
                <a16:creationId xmlns:a16="http://schemas.microsoft.com/office/drawing/2014/main" id="{00000000-0008-0000-0100-0000F3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Text Box 1088">
            <a:extLst>
              <a:ext uri="{FF2B5EF4-FFF2-40B4-BE49-F238E27FC236}">
                <a16:creationId xmlns:a16="http://schemas.microsoft.com/office/drawing/2014/main" id="{00000000-0008-0000-0100-0000F4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Text Box 1091">
            <a:extLst>
              <a:ext uri="{FF2B5EF4-FFF2-40B4-BE49-F238E27FC236}">
                <a16:creationId xmlns:a16="http://schemas.microsoft.com/office/drawing/2014/main" id="{00000000-0008-0000-0100-0000F5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Text Box 1092">
            <a:extLst>
              <a:ext uri="{FF2B5EF4-FFF2-40B4-BE49-F238E27FC236}">
                <a16:creationId xmlns:a16="http://schemas.microsoft.com/office/drawing/2014/main" id="{00000000-0008-0000-0100-0000F6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Text Box 1093">
            <a:extLst>
              <a:ext uri="{FF2B5EF4-FFF2-40B4-BE49-F238E27FC236}">
                <a16:creationId xmlns:a16="http://schemas.microsoft.com/office/drawing/2014/main" id="{00000000-0008-0000-0100-0000F7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Text Box 1094">
            <a:extLst>
              <a:ext uri="{FF2B5EF4-FFF2-40B4-BE49-F238E27FC236}">
                <a16:creationId xmlns:a16="http://schemas.microsoft.com/office/drawing/2014/main" id="{00000000-0008-0000-0100-0000F8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Text Box 1084">
            <a:extLst>
              <a:ext uri="{FF2B5EF4-FFF2-40B4-BE49-F238E27FC236}">
                <a16:creationId xmlns:a16="http://schemas.microsoft.com/office/drawing/2014/main" id="{00000000-0008-0000-0100-0000F9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Text Box 1085">
            <a:extLst>
              <a:ext uri="{FF2B5EF4-FFF2-40B4-BE49-F238E27FC236}">
                <a16:creationId xmlns:a16="http://schemas.microsoft.com/office/drawing/2014/main" id="{00000000-0008-0000-0100-0000FA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Text Box 1086">
            <a:extLst>
              <a:ext uri="{FF2B5EF4-FFF2-40B4-BE49-F238E27FC236}">
                <a16:creationId xmlns:a16="http://schemas.microsoft.com/office/drawing/2014/main" id="{00000000-0008-0000-0100-0000FB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Text Box 1087">
            <a:extLst>
              <a:ext uri="{FF2B5EF4-FFF2-40B4-BE49-F238E27FC236}">
                <a16:creationId xmlns:a16="http://schemas.microsoft.com/office/drawing/2014/main" id="{00000000-0008-0000-0100-0000FC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Text Box 1088">
            <a:extLst>
              <a:ext uri="{FF2B5EF4-FFF2-40B4-BE49-F238E27FC236}">
                <a16:creationId xmlns:a16="http://schemas.microsoft.com/office/drawing/2014/main" id="{00000000-0008-0000-0100-0000FD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Text Box 1091">
            <a:extLst>
              <a:ext uri="{FF2B5EF4-FFF2-40B4-BE49-F238E27FC236}">
                <a16:creationId xmlns:a16="http://schemas.microsoft.com/office/drawing/2014/main" id="{00000000-0008-0000-0100-0000FE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Text Box 1092">
            <a:extLst>
              <a:ext uri="{FF2B5EF4-FFF2-40B4-BE49-F238E27FC236}">
                <a16:creationId xmlns:a16="http://schemas.microsoft.com/office/drawing/2014/main" id="{00000000-0008-0000-0100-0000FF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Text Box 1093">
            <a:extLst>
              <a:ext uri="{FF2B5EF4-FFF2-40B4-BE49-F238E27FC236}">
                <a16:creationId xmlns:a16="http://schemas.microsoft.com/office/drawing/2014/main" id="{00000000-0008-0000-0100-00000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Text Box 1094">
            <a:extLst>
              <a:ext uri="{FF2B5EF4-FFF2-40B4-BE49-F238E27FC236}">
                <a16:creationId xmlns:a16="http://schemas.microsoft.com/office/drawing/2014/main" id="{00000000-0008-0000-0100-00000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Text Box 1084">
            <a:extLst>
              <a:ext uri="{FF2B5EF4-FFF2-40B4-BE49-F238E27FC236}">
                <a16:creationId xmlns:a16="http://schemas.microsoft.com/office/drawing/2014/main" id="{00000000-0008-0000-0100-00000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Text Box 1085">
            <a:extLst>
              <a:ext uri="{FF2B5EF4-FFF2-40B4-BE49-F238E27FC236}">
                <a16:creationId xmlns:a16="http://schemas.microsoft.com/office/drawing/2014/main" id="{00000000-0008-0000-0100-00000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Text Box 1086">
            <a:extLst>
              <a:ext uri="{FF2B5EF4-FFF2-40B4-BE49-F238E27FC236}">
                <a16:creationId xmlns:a16="http://schemas.microsoft.com/office/drawing/2014/main" id="{00000000-0008-0000-0100-00000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Text Box 1087">
            <a:extLst>
              <a:ext uri="{FF2B5EF4-FFF2-40B4-BE49-F238E27FC236}">
                <a16:creationId xmlns:a16="http://schemas.microsoft.com/office/drawing/2014/main" id="{00000000-0008-0000-0100-00000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Text Box 1088">
            <a:extLst>
              <a:ext uri="{FF2B5EF4-FFF2-40B4-BE49-F238E27FC236}">
                <a16:creationId xmlns:a16="http://schemas.microsoft.com/office/drawing/2014/main" id="{00000000-0008-0000-0100-00000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Text Box 1091">
            <a:extLst>
              <a:ext uri="{FF2B5EF4-FFF2-40B4-BE49-F238E27FC236}">
                <a16:creationId xmlns:a16="http://schemas.microsoft.com/office/drawing/2014/main" id="{00000000-0008-0000-0100-00000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Text Box 1092">
            <a:extLst>
              <a:ext uri="{FF2B5EF4-FFF2-40B4-BE49-F238E27FC236}">
                <a16:creationId xmlns:a16="http://schemas.microsoft.com/office/drawing/2014/main" id="{00000000-0008-0000-0100-00000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Text Box 1093">
            <a:extLst>
              <a:ext uri="{FF2B5EF4-FFF2-40B4-BE49-F238E27FC236}">
                <a16:creationId xmlns:a16="http://schemas.microsoft.com/office/drawing/2014/main" id="{00000000-0008-0000-0100-00000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Text Box 1094">
            <a:extLst>
              <a:ext uri="{FF2B5EF4-FFF2-40B4-BE49-F238E27FC236}">
                <a16:creationId xmlns:a16="http://schemas.microsoft.com/office/drawing/2014/main" id="{00000000-0008-0000-0100-00000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Text Box 1084">
            <a:extLst>
              <a:ext uri="{FF2B5EF4-FFF2-40B4-BE49-F238E27FC236}">
                <a16:creationId xmlns:a16="http://schemas.microsoft.com/office/drawing/2014/main" id="{00000000-0008-0000-0100-00000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Text Box 1085">
            <a:extLst>
              <a:ext uri="{FF2B5EF4-FFF2-40B4-BE49-F238E27FC236}">
                <a16:creationId xmlns:a16="http://schemas.microsoft.com/office/drawing/2014/main" id="{00000000-0008-0000-0100-00000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Text Box 1086">
            <a:extLst>
              <a:ext uri="{FF2B5EF4-FFF2-40B4-BE49-F238E27FC236}">
                <a16:creationId xmlns:a16="http://schemas.microsoft.com/office/drawing/2014/main" id="{00000000-0008-0000-0100-00000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Text Box 1087">
            <a:extLst>
              <a:ext uri="{FF2B5EF4-FFF2-40B4-BE49-F238E27FC236}">
                <a16:creationId xmlns:a16="http://schemas.microsoft.com/office/drawing/2014/main" id="{00000000-0008-0000-0100-00000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Text Box 1088">
            <a:extLst>
              <a:ext uri="{FF2B5EF4-FFF2-40B4-BE49-F238E27FC236}">
                <a16:creationId xmlns:a16="http://schemas.microsoft.com/office/drawing/2014/main" id="{00000000-0008-0000-0100-00000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Text Box 1091">
            <a:extLst>
              <a:ext uri="{FF2B5EF4-FFF2-40B4-BE49-F238E27FC236}">
                <a16:creationId xmlns:a16="http://schemas.microsoft.com/office/drawing/2014/main" id="{00000000-0008-0000-0100-00001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Text Box 1092">
            <a:extLst>
              <a:ext uri="{FF2B5EF4-FFF2-40B4-BE49-F238E27FC236}">
                <a16:creationId xmlns:a16="http://schemas.microsoft.com/office/drawing/2014/main" id="{00000000-0008-0000-0100-00001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Text Box 1093">
            <a:extLst>
              <a:ext uri="{FF2B5EF4-FFF2-40B4-BE49-F238E27FC236}">
                <a16:creationId xmlns:a16="http://schemas.microsoft.com/office/drawing/2014/main" id="{00000000-0008-0000-0100-00001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Text Box 1094">
            <a:extLst>
              <a:ext uri="{FF2B5EF4-FFF2-40B4-BE49-F238E27FC236}">
                <a16:creationId xmlns:a16="http://schemas.microsoft.com/office/drawing/2014/main" id="{00000000-0008-0000-0100-00001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Text Box 1084">
            <a:extLst>
              <a:ext uri="{FF2B5EF4-FFF2-40B4-BE49-F238E27FC236}">
                <a16:creationId xmlns:a16="http://schemas.microsoft.com/office/drawing/2014/main" id="{00000000-0008-0000-0100-00001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Text Box 1085">
            <a:extLst>
              <a:ext uri="{FF2B5EF4-FFF2-40B4-BE49-F238E27FC236}">
                <a16:creationId xmlns:a16="http://schemas.microsoft.com/office/drawing/2014/main" id="{00000000-0008-0000-0100-00001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Text Box 1086">
            <a:extLst>
              <a:ext uri="{FF2B5EF4-FFF2-40B4-BE49-F238E27FC236}">
                <a16:creationId xmlns:a16="http://schemas.microsoft.com/office/drawing/2014/main" id="{00000000-0008-0000-0100-00001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Text Box 1087">
            <a:extLst>
              <a:ext uri="{FF2B5EF4-FFF2-40B4-BE49-F238E27FC236}">
                <a16:creationId xmlns:a16="http://schemas.microsoft.com/office/drawing/2014/main" id="{00000000-0008-0000-0100-00001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Text Box 1088">
            <a:extLst>
              <a:ext uri="{FF2B5EF4-FFF2-40B4-BE49-F238E27FC236}">
                <a16:creationId xmlns:a16="http://schemas.microsoft.com/office/drawing/2014/main" id="{00000000-0008-0000-0100-00001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Text Box 1091">
            <a:extLst>
              <a:ext uri="{FF2B5EF4-FFF2-40B4-BE49-F238E27FC236}">
                <a16:creationId xmlns:a16="http://schemas.microsoft.com/office/drawing/2014/main" id="{00000000-0008-0000-0100-00001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Text Box 1092">
            <a:extLst>
              <a:ext uri="{FF2B5EF4-FFF2-40B4-BE49-F238E27FC236}">
                <a16:creationId xmlns:a16="http://schemas.microsoft.com/office/drawing/2014/main" id="{00000000-0008-0000-0100-00001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Text Box 1093">
            <a:extLst>
              <a:ext uri="{FF2B5EF4-FFF2-40B4-BE49-F238E27FC236}">
                <a16:creationId xmlns:a16="http://schemas.microsoft.com/office/drawing/2014/main" id="{00000000-0008-0000-0100-00001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Text Box 1094">
            <a:extLst>
              <a:ext uri="{FF2B5EF4-FFF2-40B4-BE49-F238E27FC236}">
                <a16:creationId xmlns:a16="http://schemas.microsoft.com/office/drawing/2014/main" id="{00000000-0008-0000-0100-00001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Text Box 1084">
            <a:extLst>
              <a:ext uri="{FF2B5EF4-FFF2-40B4-BE49-F238E27FC236}">
                <a16:creationId xmlns:a16="http://schemas.microsoft.com/office/drawing/2014/main" id="{00000000-0008-0000-0100-00001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" name="Text Box 1085">
            <a:extLst>
              <a:ext uri="{FF2B5EF4-FFF2-40B4-BE49-F238E27FC236}">
                <a16:creationId xmlns:a16="http://schemas.microsoft.com/office/drawing/2014/main" id="{00000000-0008-0000-0100-00001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Text Box 1086">
            <a:extLst>
              <a:ext uri="{FF2B5EF4-FFF2-40B4-BE49-F238E27FC236}">
                <a16:creationId xmlns:a16="http://schemas.microsoft.com/office/drawing/2014/main" id="{00000000-0008-0000-0100-00001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" name="Text Box 1087">
            <a:extLst>
              <a:ext uri="{FF2B5EF4-FFF2-40B4-BE49-F238E27FC236}">
                <a16:creationId xmlns:a16="http://schemas.microsoft.com/office/drawing/2014/main" id="{00000000-0008-0000-0100-00002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Text Box 1088">
            <a:extLst>
              <a:ext uri="{FF2B5EF4-FFF2-40B4-BE49-F238E27FC236}">
                <a16:creationId xmlns:a16="http://schemas.microsoft.com/office/drawing/2014/main" id="{00000000-0008-0000-0100-00002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Text Box 1091">
            <a:extLst>
              <a:ext uri="{FF2B5EF4-FFF2-40B4-BE49-F238E27FC236}">
                <a16:creationId xmlns:a16="http://schemas.microsoft.com/office/drawing/2014/main" id="{00000000-0008-0000-0100-00002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Text Box 1092">
            <a:extLst>
              <a:ext uri="{FF2B5EF4-FFF2-40B4-BE49-F238E27FC236}">
                <a16:creationId xmlns:a16="http://schemas.microsoft.com/office/drawing/2014/main" id="{00000000-0008-0000-0100-00002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Text Box 1093">
            <a:extLst>
              <a:ext uri="{FF2B5EF4-FFF2-40B4-BE49-F238E27FC236}">
                <a16:creationId xmlns:a16="http://schemas.microsoft.com/office/drawing/2014/main" id="{00000000-0008-0000-0100-00002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Text Box 1094">
            <a:extLst>
              <a:ext uri="{FF2B5EF4-FFF2-40B4-BE49-F238E27FC236}">
                <a16:creationId xmlns:a16="http://schemas.microsoft.com/office/drawing/2014/main" id="{00000000-0008-0000-0100-00002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Text Box 1084">
            <a:extLst>
              <a:ext uri="{FF2B5EF4-FFF2-40B4-BE49-F238E27FC236}">
                <a16:creationId xmlns:a16="http://schemas.microsoft.com/office/drawing/2014/main" id="{00000000-0008-0000-0100-00002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75" y="14774863"/>
            <a:ext cx="4572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Text Box 1085">
            <a:extLst>
              <a:ext uri="{FF2B5EF4-FFF2-40B4-BE49-F238E27FC236}">
                <a16:creationId xmlns:a16="http://schemas.microsoft.com/office/drawing/2014/main" id="{00000000-0008-0000-0100-00002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Text Box 1086">
            <a:extLst>
              <a:ext uri="{FF2B5EF4-FFF2-40B4-BE49-F238E27FC236}">
                <a16:creationId xmlns:a16="http://schemas.microsoft.com/office/drawing/2014/main" id="{00000000-0008-0000-0100-00002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Text Box 1087">
            <a:extLst>
              <a:ext uri="{FF2B5EF4-FFF2-40B4-BE49-F238E27FC236}">
                <a16:creationId xmlns:a16="http://schemas.microsoft.com/office/drawing/2014/main" id="{00000000-0008-0000-0100-00002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Text Box 1088">
            <a:extLst>
              <a:ext uri="{FF2B5EF4-FFF2-40B4-BE49-F238E27FC236}">
                <a16:creationId xmlns:a16="http://schemas.microsoft.com/office/drawing/2014/main" id="{00000000-0008-0000-0100-00002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" name="Text Box 1092">
            <a:extLst>
              <a:ext uri="{FF2B5EF4-FFF2-40B4-BE49-F238E27FC236}">
                <a16:creationId xmlns:a16="http://schemas.microsoft.com/office/drawing/2014/main" id="{00000000-0008-0000-0100-00002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9513" y="20423188"/>
            <a:ext cx="7826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Text Box 1094">
            <a:extLst>
              <a:ext uri="{FF2B5EF4-FFF2-40B4-BE49-F238E27FC236}">
                <a16:creationId xmlns:a16="http://schemas.microsoft.com/office/drawing/2014/main" id="{00000000-0008-0000-0100-00002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050" y="20439063"/>
            <a:ext cx="7350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" name="Text Box 1085">
            <a:extLst>
              <a:ext uri="{FF2B5EF4-FFF2-40B4-BE49-F238E27FC236}">
                <a16:creationId xmlns:a16="http://schemas.microsoft.com/office/drawing/2014/main" id="{00000000-0008-0000-0100-00002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Text Box 1086">
            <a:extLst>
              <a:ext uri="{FF2B5EF4-FFF2-40B4-BE49-F238E27FC236}">
                <a16:creationId xmlns:a16="http://schemas.microsoft.com/office/drawing/2014/main" id="{00000000-0008-0000-0100-00003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Text Box 1087">
            <a:extLst>
              <a:ext uri="{FF2B5EF4-FFF2-40B4-BE49-F238E27FC236}">
                <a16:creationId xmlns:a16="http://schemas.microsoft.com/office/drawing/2014/main" id="{00000000-0008-0000-0100-00003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Text Box 1088">
            <a:extLst>
              <a:ext uri="{FF2B5EF4-FFF2-40B4-BE49-F238E27FC236}">
                <a16:creationId xmlns:a16="http://schemas.microsoft.com/office/drawing/2014/main" id="{00000000-0008-0000-0100-00003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Text Box 1092">
            <a:extLst>
              <a:ext uri="{FF2B5EF4-FFF2-40B4-BE49-F238E27FC236}">
                <a16:creationId xmlns:a16="http://schemas.microsoft.com/office/drawing/2014/main" id="{00000000-0008-0000-0100-00003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Text Box 1093">
            <a:extLst>
              <a:ext uri="{FF2B5EF4-FFF2-40B4-BE49-F238E27FC236}">
                <a16:creationId xmlns:a16="http://schemas.microsoft.com/office/drawing/2014/main" id="{00000000-0008-0000-0100-00003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" name="Text Box 1094">
            <a:extLst>
              <a:ext uri="{FF2B5EF4-FFF2-40B4-BE49-F238E27FC236}">
                <a16:creationId xmlns:a16="http://schemas.microsoft.com/office/drawing/2014/main" id="{00000000-0008-0000-0100-00003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6" name="Text Box 1085">
            <a:extLst>
              <a:ext uri="{FF2B5EF4-FFF2-40B4-BE49-F238E27FC236}">
                <a16:creationId xmlns:a16="http://schemas.microsoft.com/office/drawing/2014/main" id="{00000000-0008-0000-0100-00003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Text Box 1086">
            <a:extLst>
              <a:ext uri="{FF2B5EF4-FFF2-40B4-BE49-F238E27FC236}">
                <a16:creationId xmlns:a16="http://schemas.microsoft.com/office/drawing/2014/main" id="{00000000-0008-0000-0100-00003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8" name="Text Box 1087">
            <a:extLst>
              <a:ext uri="{FF2B5EF4-FFF2-40B4-BE49-F238E27FC236}">
                <a16:creationId xmlns:a16="http://schemas.microsoft.com/office/drawing/2014/main" id="{00000000-0008-0000-0100-00003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Text Box 1088">
            <a:extLst>
              <a:ext uri="{FF2B5EF4-FFF2-40B4-BE49-F238E27FC236}">
                <a16:creationId xmlns:a16="http://schemas.microsoft.com/office/drawing/2014/main" id="{00000000-0008-0000-0100-00003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0" name="Text Box 1092">
            <a:extLst>
              <a:ext uri="{FF2B5EF4-FFF2-40B4-BE49-F238E27FC236}">
                <a16:creationId xmlns:a16="http://schemas.microsoft.com/office/drawing/2014/main" id="{00000000-0008-0000-0100-00003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Text Box 1093">
            <a:extLst>
              <a:ext uri="{FF2B5EF4-FFF2-40B4-BE49-F238E27FC236}">
                <a16:creationId xmlns:a16="http://schemas.microsoft.com/office/drawing/2014/main" id="{00000000-0008-0000-0100-00003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2" name="Text Box 1094">
            <a:extLst>
              <a:ext uri="{FF2B5EF4-FFF2-40B4-BE49-F238E27FC236}">
                <a16:creationId xmlns:a16="http://schemas.microsoft.com/office/drawing/2014/main" id="{00000000-0008-0000-0100-00003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Text Box 1085">
            <a:extLst>
              <a:ext uri="{FF2B5EF4-FFF2-40B4-BE49-F238E27FC236}">
                <a16:creationId xmlns:a16="http://schemas.microsoft.com/office/drawing/2014/main" id="{00000000-0008-0000-0100-00004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4" name="Text Box 1086">
            <a:extLst>
              <a:ext uri="{FF2B5EF4-FFF2-40B4-BE49-F238E27FC236}">
                <a16:creationId xmlns:a16="http://schemas.microsoft.com/office/drawing/2014/main" id="{00000000-0008-0000-0100-00004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Text Box 1087">
            <a:extLst>
              <a:ext uri="{FF2B5EF4-FFF2-40B4-BE49-F238E27FC236}">
                <a16:creationId xmlns:a16="http://schemas.microsoft.com/office/drawing/2014/main" id="{00000000-0008-0000-0100-00004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Text Box 1088">
            <a:extLst>
              <a:ext uri="{FF2B5EF4-FFF2-40B4-BE49-F238E27FC236}">
                <a16:creationId xmlns:a16="http://schemas.microsoft.com/office/drawing/2014/main" id="{00000000-0008-0000-0100-00004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Text Box 1092">
            <a:extLst>
              <a:ext uri="{FF2B5EF4-FFF2-40B4-BE49-F238E27FC236}">
                <a16:creationId xmlns:a16="http://schemas.microsoft.com/office/drawing/2014/main" id="{00000000-0008-0000-0100-00004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Text Box 1093">
            <a:extLst>
              <a:ext uri="{FF2B5EF4-FFF2-40B4-BE49-F238E27FC236}">
                <a16:creationId xmlns:a16="http://schemas.microsoft.com/office/drawing/2014/main" id="{00000000-0008-0000-0100-00004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Text Box 1094">
            <a:extLst>
              <a:ext uri="{FF2B5EF4-FFF2-40B4-BE49-F238E27FC236}">
                <a16:creationId xmlns:a16="http://schemas.microsoft.com/office/drawing/2014/main" id="{00000000-0008-0000-0100-00004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Text Box 1085">
            <a:extLst>
              <a:ext uri="{FF2B5EF4-FFF2-40B4-BE49-F238E27FC236}">
                <a16:creationId xmlns:a16="http://schemas.microsoft.com/office/drawing/2014/main" id="{00000000-0008-0000-0100-00004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1" name="Text Box 1086">
            <a:extLst>
              <a:ext uri="{FF2B5EF4-FFF2-40B4-BE49-F238E27FC236}">
                <a16:creationId xmlns:a16="http://schemas.microsoft.com/office/drawing/2014/main" id="{00000000-0008-0000-0100-00004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2" name="Text Box 1087">
            <a:extLst>
              <a:ext uri="{FF2B5EF4-FFF2-40B4-BE49-F238E27FC236}">
                <a16:creationId xmlns:a16="http://schemas.microsoft.com/office/drawing/2014/main" id="{00000000-0008-0000-0100-00004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Text Box 1088">
            <a:extLst>
              <a:ext uri="{FF2B5EF4-FFF2-40B4-BE49-F238E27FC236}">
                <a16:creationId xmlns:a16="http://schemas.microsoft.com/office/drawing/2014/main" id="{00000000-0008-0000-0100-00004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4" name="Text Box 1092">
            <a:extLst>
              <a:ext uri="{FF2B5EF4-FFF2-40B4-BE49-F238E27FC236}">
                <a16:creationId xmlns:a16="http://schemas.microsoft.com/office/drawing/2014/main" id="{00000000-0008-0000-0100-00004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5" name="Text Box 1093">
            <a:extLst>
              <a:ext uri="{FF2B5EF4-FFF2-40B4-BE49-F238E27FC236}">
                <a16:creationId xmlns:a16="http://schemas.microsoft.com/office/drawing/2014/main" id="{00000000-0008-0000-0100-00005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6" name="Text Box 1094">
            <a:extLst>
              <a:ext uri="{FF2B5EF4-FFF2-40B4-BE49-F238E27FC236}">
                <a16:creationId xmlns:a16="http://schemas.microsoft.com/office/drawing/2014/main" id="{00000000-0008-0000-0100-00005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7" name="Text Box 1085">
            <a:extLst>
              <a:ext uri="{FF2B5EF4-FFF2-40B4-BE49-F238E27FC236}">
                <a16:creationId xmlns:a16="http://schemas.microsoft.com/office/drawing/2014/main" id="{00000000-0008-0000-0100-00005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8" name="Text Box 1086">
            <a:extLst>
              <a:ext uri="{FF2B5EF4-FFF2-40B4-BE49-F238E27FC236}">
                <a16:creationId xmlns:a16="http://schemas.microsoft.com/office/drawing/2014/main" id="{00000000-0008-0000-0100-00005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9" name="Text Box 1087">
            <a:extLst>
              <a:ext uri="{FF2B5EF4-FFF2-40B4-BE49-F238E27FC236}">
                <a16:creationId xmlns:a16="http://schemas.microsoft.com/office/drawing/2014/main" id="{00000000-0008-0000-0100-00005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0" name="Text Box 1088">
            <a:extLst>
              <a:ext uri="{FF2B5EF4-FFF2-40B4-BE49-F238E27FC236}">
                <a16:creationId xmlns:a16="http://schemas.microsoft.com/office/drawing/2014/main" id="{00000000-0008-0000-0100-00005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1" name="Text Box 1092">
            <a:extLst>
              <a:ext uri="{FF2B5EF4-FFF2-40B4-BE49-F238E27FC236}">
                <a16:creationId xmlns:a16="http://schemas.microsoft.com/office/drawing/2014/main" id="{00000000-0008-0000-0100-00005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2" name="Text Box 1093">
            <a:extLst>
              <a:ext uri="{FF2B5EF4-FFF2-40B4-BE49-F238E27FC236}">
                <a16:creationId xmlns:a16="http://schemas.microsoft.com/office/drawing/2014/main" id="{00000000-0008-0000-0100-00005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" name="Text Box 1094">
            <a:extLst>
              <a:ext uri="{FF2B5EF4-FFF2-40B4-BE49-F238E27FC236}">
                <a16:creationId xmlns:a16="http://schemas.microsoft.com/office/drawing/2014/main" id="{00000000-0008-0000-0100-00005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4" name="Text Box 1085">
            <a:extLst>
              <a:ext uri="{FF2B5EF4-FFF2-40B4-BE49-F238E27FC236}">
                <a16:creationId xmlns:a16="http://schemas.microsoft.com/office/drawing/2014/main" id="{00000000-0008-0000-0100-00005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5" name="Text Box 1086">
            <a:extLst>
              <a:ext uri="{FF2B5EF4-FFF2-40B4-BE49-F238E27FC236}">
                <a16:creationId xmlns:a16="http://schemas.microsoft.com/office/drawing/2014/main" id="{00000000-0008-0000-0100-00005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6" name="Text Box 1087">
            <a:extLst>
              <a:ext uri="{FF2B5EF4-FFF2-40B4-BE49-F238E27FC236}">
                <a16:creationId xmlns:a16="http://schemas.microsoft.com/office/drawing/2014/main" id="{00000000-0008-0000-0100-00005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7" name="Text Box 1088">
            <a:extLst>
              <a:ext uri="{FF2B5EF4-FFF2-40B4-BE49-F238E27FC236}">
                <a16:creationId xmlns:a16="http://schemas.microsoft.com/office/drawing/2014/main" id="{00000000-0008-0000-0100-00005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8" name="Text Box 1092">
            <a:extLst>
              <a:ext uri="{FF2B5EF4-FFF2-40B4-BE49-F238E27FC236}">
                <a16:creationId xmlns:a16="http://schemas.microsoft.com/office/drawing/2014/main" id="{00000000-0008-0000-0100-00006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9" name="Text Box 1093">
            <a:extLst>
              <a:ext uri="{FF2B5EF4-FFF2-40B4-BE49-F238E27FC236}">
                <a16:creationId xmlns:a16="http://schemas.microsoft.com/office/drawing/2014/main" id="{00000000-0008-0000-0100-00006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0" name="Text Box 1094">
            <a:extLst>
              <a:ext uri="{FF2B5EF4-FFF2-40B4-BE49-F238E27FC236}">
                <a16:creationId xmlns:a16="http://schemas.microsoft.com/office/drawing/2014/main" id="{00000000-0008-0000-0100-00006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1" name="Text Box 1085">
            <a:extLst>
              <a:ext uri="{FF2B5EF4-FFF2-40B4-BE49-F238E27FC236}">
                <a16:creationId xmlns:a16="http://schemas.microsoft.com/office/drawing/2014/main" id="{00000000-0008-0000-0100-00006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2" name="Text Box 1086">
            <a:extLst>
              <a:ext uri="{FF2B5EF4-FFF2-40B4-BE49-F238E27FC236}">
                <a16:creationId xmlns:a16="http://schemas.microsoft.com/office/drawing/2014/main" id="{00000000-0008-0000-0100-00006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3" name="Text Box 1087">
            <a:extLst>
              <a:ext uri="{FF2B5EF4-FFF2-40B4-BE49-F238E27FC236}">
                <a16:creationId xmlns:a16="http://schemas.microsoft.com/office/drawing/2014/main" id="{00000000-0008-0000-0100-00006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4" name="Text Box 1088">
            <a:extLst>
              <a:ext uri="{FF2B5EF4-FFF2-40B4-BE49-F238E27FC236}">
                <a16:creationId xmlns:a16="http://schemas.microsoft.com/office/drawing/2014/main" id="{00000000-0008-0000-0100-00006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5" name="Text Box 1092">
            <a:extLst>
              <a:ext uri="{FF2B5EF4-FFF2-40B4-BE49-F238E27FC236}">
                <a16:creationId xmlns:a16="http://schemas.microsoft.com/office/drawing/2014/main" id="{00000000-0008-0000-0100-00006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6" name="Text Box 1093">
            <a:extLst>
              <a:ext uri="{FF2B5EF4-FFF2-40B4-BE49-F238E27FC236}">
                <a16:creationId xmlns:a16="http://schemas.microsoft.com/office/drawing/2014/main" id="{00000000-0008-0000-0100-00006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7" name="Text Box 1094">
            <a:extLst>
              <a:ext uri="{FF2B5EF4-FFF2-40B4-BE49-F238E27FC236}">
                <a16:creationId xmlns:a16="http://schemas.microsoft.com/office/drawing/2014/main" id="{00000000-0008-0000-0100-00006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8" name="Text Box 1085">
            <a:extLst>
              <a:ext uri="{FF2B5EF4-FFF2-40B4-BE49-F238E27FC236}">
                <a16:creationId xmlns:a16="http://schemas.microsoft.com/office/drawing/2014/main" id="{00000000-0008-0000-0100-00006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9" name="Text Box 1086">
            <a:extLst>
              <a:ext uri="{FF2B5EF4-FFF2-40B4-BE49-F238E27FC236}">
                <a16:creationId xmlns:a16="http://schemas.microsoft.com/office/drawing/2014/main" id="{00000000-0008-0000-0100-00006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0" name="Text Box 1087">
            <a:extLst>
              <a:ext uri="{FF2B5EF4-FFF2-40B4-BE49-F238E27FC236}">
                <a16:creationId xmlns:a16="http://schemas.microsoft.com/office/drawing/2014/main" id="{00000000-0008-0000-0100-00007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1" name="Text Box 1088">
            <a:extLst>
              <a:ext uri="{FF2B5EF4-FFF2-40B4-BE49-F238E27FC236}">
                <a16:creationId xmlns:a16="http://schemas.microsoft.com/office/drawing/2014/main" id="{00000000-0008-0000-0100-00007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2" name="Text Box 1092">
            <a:extLst>
              <a:ext uri="{FF2B5EF4-FFF2-40B4-BE49-F238E27FC236}">
                <a16:creationId xmlns:a16="http://schemas.microsoft.com/office/drawing/2014/main" id="{00000000-0008-0000-0100-00007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3" name="Text Box 1093">
            <a:extLst>
              <a:ext uri="{FF2B5EF4-FFF2-40B4-BE49-F238E27FC236}">
                <a16:creationId xmlns:a16="http://schemas.microsoft.com/office/drawing/2014/main" id="{00000000-0008-0000-0100-00007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4" name="Text Box 1094">
            <a:extLst>
              <a:ext uri="{FF2B5EF4-FFF2-40B4-BE49-F238E27FC236}">
                <a16:creationId xmlns:a16="http://schemas.microsoft.com/office/drawing/2014/main" id="{00000000-0008-0000-0100-00007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5" name="Text Box 1085">
            <a:extLst>
              <a:ext uri="{FF2B5EF4-FFF2-40B4-BE49-F238E27FC236}">
                <a16:creationId xmlns:a16="http://schemas.microsoft.com/office/drawing/2014/main" id="{00000000-0008-0000-0100-00007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6" name="Text Box 1086">
            <a:extLst>
              <a:ext uri="{FF2B5EF4-FFF2-40B4-BE49-F238E27FC236}">
                <a16:creationId xmlns:a16="http://schemas.microsoft.com/office/drawing/2014/main" id="{00000000-0008-0000-0100-00007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Text Box 1087">
            <a:extLst>
              <a:ext uri="{FF2B5EF4-FFF2-40B4-BE49-F238E27FC236}">
                <a16:creationId xmlns:a16="http://schemas.microsoft.com/office/drawing/2014/main" id="{00000000-0008-0000-0100-00007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8" name="Text Box 1088">
            <a:extLst>
              <a:ext uri="{FF2B5EF4-FFF2-40B4-BE49-F238E27FC236}">
                <a16:creationId xmlns:a16="http://schemas.microsoft.com/office/drawing/2014/main" id="{00000000-0008-0000-0100-00007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9" name="Text Box 1092">
            <a:extLst>
              <a:ext uri="{FF2B5EF4-FFF2-40B4-BE49-F238E27FC236}">
                <a16:creationId xmlns:a16="http://schemas.microsoft.com/office/drawing/2014/main" id="{00000000-0008-0000-0100-00007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0" name="Text Box 1093">
            <a:extLst>
              <a:ext uri="{FF2B5EF4-FFF2-40B4-BE49-F238E27FC236}">
                <a16:creationId xmlns:a16="http://schemas.microsoft.com/office/drawing/2014/main" id="{00000000-0008-0000-0100-00007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1" name="Text Box 1094">
            <a:extLst>
              <a:ext uri="{FF2B5EF4-FFF2-40B4-BE49-F238E27FC236}">
                <a16:creationId xmlns:a16="http://schemas.microsoft.com/office/drawing/2014/main" id="{00000000-0008-0000-0100-00007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2" name="Text Box 1085">
            <a:extLst>
              <a:ext uri="{FF2B5EF4-FFF2-40B4-BE49-F238E27FC236}">
                <a16:creationId xmlns:a16="http://schemas.microsoft.com/office/drawing/2014/main" id="{00000000-0008-0000-0100-00008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" name="Text Box 1086">
            <a:extLst>
              <a:ext uri="{FF2B5EF4-FFF2-40B4-BE49-F238E27FC236}">
                <a16:creationId xmlns:a16="http://schemas.microsoft.com/office/drawing/2014/main" id="{00000000-0008-0000-0100-00008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4" name="Text Box 1087">
            <a:extLst>
              <a:ext uri="{FF2B5EF4-FFF2-40B4-BE49-F238E27FC236}">
                <a16:creationId xmlns:a16="http://schemas.microsoft.com/office/drawing/2014/main" id="{00000000-0008-0000-0100-00008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5" name="Text Box 1088">
            <a:extLst>
              <a:ext uri="{FF2B5EF4-FFF2-40B4-BE49-F238E27FC236}">
                <a16:creationId xmlns:a16="http://schemas.microsoft.com/office/drawing/2014/main" id="{00000000-0008-0000-0100-00008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6" name="Text Box 1092">
            <a:extLst>
              <a:ext uri="{FF2B5EF4-FFF2-40B4-BE49-F238E27FC236}">
                <a16:creationId xmlns:a16="http://schemas.microsoft.com/office/drawing/2014/main" id="{00000000-0008-0000-0100-00008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" name="Text Box 1093">
            <a:extLst>
              <a:ext uri="{FF2B5EF4-FFF2-40B4-BE49-F238E27FC236}">
                <a16:creationId xmlns:a16="http://schemas.microsoft.com/office/drawing/2014/main" id="{00000000-0008-0000-0100-00008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8" name="Text Box 1094">
            <a:extLst>
              <a:ext uri="{FF2B5EF4-FFF2-40B4-BE49-F238E27FC236}">
                <a16:creationId xmlns:a16="http://schemas.microsoft.com/office/drawing/2014/main" id="{00000000-0008-0000-0100-00008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063" y="20337463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graphicFrame>
        <p:nvGraphicFramePr>
          <p:cNvPr id="329" name="Tabla 3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27273"/>
              </p:ext>
            </p:extLst>
          </p:nvPr>
        </p:nvGraphicFramePr>
        <p:xfrm>
          <a:off x="166793" y="781483"/>
          <a:ext cx="12366231" cy="6661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867">
                  <a:extLst>
                    <a:ext uri="{9D8B030D-6E8A-4147-A177-3AD203B41FA5}">
                      <a16:colId xmlns:a16="http://schemas.microsoft.com/office/drawing/2014/main" val="539175787"/>
                    </a:ext>
                  </a:extLst>
                </a:gridCol>
                <a:gridCol w="3325678">
                  <a:extLst>
                    <a:ext uri="{9D8B030D-6E8A-4147-A177-3AD203B41FA5}">
                      <a16:colId xmlns:a16="http://schemas.microsoft.com/office/drawing/2014/main" val="1064879350"/>
                    </a:ext>
                  </a:extLst>
                </a:gridCol>
                <a:gridCol w="202714">
                  <a:extLst>
                    <a:ext uri="{9D8B030D-6E8A-4147-A177-3AD203B41FA5}">
                      <a16:colId xmlns:a16="http://schemas.microsoft.com/office/drawing/2014/main" val="549232146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3682956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413090342"/>
                    </a:ext>
                  </a:extLst>
                </a:gridCol>
                <a:gridCol w="229334">
                  <a:extLst>
                    <a:ext uri="{9D8B030D-6E8A-4147-A177-3AD203B41FA5}">
                      <a16:colId xmlns:a16="http://schemas.microsoft.com/office/drawing/2014/main" val="4038155185"/>
                    </a:ext>
                  </a:extLst>
                </a:gridCol>
                <a:gridCol w="994802">
                  <a:extLst>
                    <a:ext uri="{9D8B030D-6E8A-4147-A177-3AD203B41FA5}">
                      <a16:colId xmlns:a16="http://schemas.microsoft.com/office/drawing/2014/main" val="506585067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752287658"/>
                    </a:ext>
                  </a:extLst>
                </a:gridCol>
                <a:gridCol w="1536228">
                  <a:extLst>
                    <a:ext uri="{9D8B030D-6E8A-4147-A177-3AD203B41FA5}">
                      <a16:colId xmlns:a16="http://schemas.microsoft.com/office/drawing/2014/main" val="104407648"/>
                    </a:ext>
                  </a:extLst>
                </a:gridCol>
              </a:tblGrid>
              <a:tr h="407617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PLAN DE IMPLEMENTACIÓN CON LOS  LINEAMIENTOS APROBADOS EN EL 8VO CONGRESO DEL PCC AFINES A LA EMPRESA.                                                     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675151"/>
                  </a:ext>
                </a:extLst>
              </a:tr>
              <a:tr h="447246">
                <a:tc rowSpan="7">
                  <a:txBody>
                    <a:bodyPr/>
                    <a:lstStyle/>
                    <a:p>
                      <a:pPr algn="ctr" fontAlgn="t"/>
                      <a:r>
                        <a:rPr lang="es-MX" sz="2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Objetivo No.1</a:t>
                      </a:r>
                      <a:endParaRPr lang="es-MX" sz="2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s-MX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s-MX" sz="2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vert="vert27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ACCIONES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EJECUTAN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OBSERVACIONES Y CUMPLIMIENTO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033193"/>
                  </a:ext>
                </a:extLst>
              </a:tr>
              <a:tr h="40839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fontAlgn="t"/>
                      <a:r>
                        <a:rPr lang="es-MX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Asegurar el cumplimiento del Plan de Producción previsto en el período con la calidad requerida. 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31520"/>
                  </a:ext>
                </a:extLst>
              </a:tr>
              <a:tr h="64895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Lineamientos 2,4,5,6,7,8,9,35,68,85, 109,151.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just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Cumplir el procedimiento para  la elaboración del  Plan de Negocios.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just" fontAlgn="t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Anual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 General y Director Adjunto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contable Financiero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Directores funcionales,   Esp.</a:t>
                      </a:r>
                      <a:r>
                        <a:rPr lang="es-MX" sz="11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seleccionados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r>
                        <a:rPr lang="es-MX" sz="11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cumple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7824670"/>
                  </a:ext>
                </a:extLst>
              </a:tr>
              <a:tr h="19468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Lin 2. Garantizar, a través de la planificación socialista, como componente central del Sistema de Dirección Planificada del Desarrollo Económico y Social.</a:t>
                      </a:r>
                      <a:b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Analizar el comportamiento de los distintos sectores del mercado para realizar las modificaciones necesarias a la demanda.                                                                                             3. Análisis, discusión y aprobación  del Plan 2023 en CUPET,  Consejo de Dirección y con los trabajadores.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4. Actualizar la Proyección Estratégica de la empresa periódicamente.                                                                           5. Cumplimiento de las 43 medidas para el fortalecimiento de la empresa estatal socialista.(Evaluar las que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están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proceso y las pendientes.)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(2) T/ meses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l" fontAlgn="t"/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3) 3er Trimestre. (4)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Semestre</a:t>
                      </a:r>
                    </a:p>
                    <a:p>
                      <a:pPr algn="l" fontAlgn="t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(5) Trimestre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 General y Director Adjunto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Directores Funcionales, Directores de UEBC, Especialistas implicados.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 tareas 2 y 5 se cumplen según fecha aprobada. En el caso de las tarea 5 se chequea en los Balances</a:t>
                      </a:r>
                      <a:r>
                        <a:rPr lang="es-MX" sz="11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en el núcleo del PCC, también por el  Gobierno Municipal así como por  el PCC Municipal.</a:t>
                      </a:r>
                      <a:endParaRPr lang="es-MX" sz="1100" u="none" strike="noStrike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Las tareas 3 y 4 se chequean en el próximo período.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86771362"/>
                  </a:ext>
                </a:extLst>
              </a:tr>
              <a:tr h="954705">
                <a:tc vMerge="1">
                  <a:txBody>
                    <a:bodyPr/>
                    <a:lstStyle/>
                    <a:p>
                      <a:pPr algn="l" fontAlgn="t"/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 4. Continuar fortaleciendo el papel del contrato como instrumento jurídico esencial de la gestión económica, elevando la exigencia en su cumplimiento, en las relaciones entre los actores económicos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Evaluar como los actores económicos,  valorar si pactan transparentemente con la empresa  las obligaciones y derechos de las partes y si son reconocidas las disímiles producciones, sus precios, cantidades, calidades y surtidos.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T/meses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 General y Director Adjunto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Dtores funcionales Y de UEB, Especialistas implicados,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cumple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36690305"/>
                  </a:ext>
                </a:extLst>
              </a:tr>
              <a:tr h="795587">
                <a:tc vMerge="1">
                  <a:txBody>
                    <a:bodyPr/>
                    <a:lstStyle/>
                    <a:p>
                      <a:pPr algn="l" fontAlgn="t"/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/>
                </a:tc>
                <a:tc rowSpan="2">
                  <a:txBody>
                    <a:bodyPr/>
                    <a:lstStyle/>
                    <a:p>
                      <a:pPr marL="0" marR="0" indent="0" algn="l" defTabSz="117553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 5. Exigir la actuación ética de los jefes, los trabajadores y las entidades, avanzar en la aplicación de métodos participativos, eficaces e innovadores de dirección, que contribuyan a fortalecer el control interno</a:t>
                      </a:r>
                      <a:endParaRPr lang="es-MX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t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Mantener una adecuada aplicación del Sistema de Trabajo con los Cuadros del Estado, el Gobierno y sus Reservas, a partir de la política definida por el Partido Comunista de Cuba.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T/meses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 General y Director Adjunto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Esp. Cuadros, Directores funcionales y de UEB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cumple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3255294"/>
                  </a:ext>
                </a:extLst>
              </a:tr>
              <a:tr h="965247">
                <a:tc vMerge="1">
                  <a:txBody>
                    <a:bodyPr/>
                    <a:lstStyle/>
                    <a:p>
                      <a:pPr algn="l" fontAlgn="t"/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/>
                </a:tc>
                <a:tc vMerge="1">
                  <a:txBody>
                    <a:bodyPr/>
                    <a:lstStyle/>
                    <a:p>
                      <a:pPr algn="l" fontAlgn="t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 Evaluar los resultado de las acciones para erradicar las ilegalidades, delitos y hechos de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corrupción,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correspondencia con la OM 93 del año actual.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Trimestre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 General y Director Adjunto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Esp. Control interno, auditor, Directores funcionales y de UEB,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cumple . Se chequea periódicamente el plan de medidas.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1404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66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40917" y="0"/>
            <a:ext cx="12803188" cy="718642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83" tIns="58791" rIns="117583" bIns="58791"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0" y="7554542"/>
            <a:ext cx="12803188" cy="219446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83" tIns="58791" rIns="117583" bIns="58791"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280914" y="1222698"/>
            <a:ext cx="12241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0" name="Text Box 1084">
            <a:extLst>
              <a:ext uri="{FF2B5EF4-FFF2-40B4-BE49-F238E27FC236}">
                <a16:creationId xmlns:a16="http://schemas.microsoft.com/office/drawing/2014/main" id="{00000000-0008-0000-0100-00002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16987838"/>
            <a:ext cx="4572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43728"/>
              </p:ext>
            </p:extLst>
          </p:nvPr>
        </p:nvGraphicFramePr>
        <p:xfrm>
          <a:off x="250101" y="735179"/>
          <a:ext cx="12272173" cy="6743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2860">
                  <a:extLst>
                    <a:ext uri="{9D8B030D-6E8A-4147-A177-3AD203B41FA5}">
                      <a16:colId xmlns:a16="http://schemas.microsoft.com/office/drawing/2014/main" val="2106932716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743323368"/>
                    </a:ext>
                  </a:extLst>
                </a:gridCol>
                <a:gridCol w="4361676">
                  <a:extLst>
                    <a:ext uri="{9D8B030D-6E8A-4147-A177-3AD203B41FA5}">
                      <a16:colId xmlns:a16="http://schemas.microsoft.com/office/drawing/2014/main" val="3682544119"/>
                    </a:ext>
                  </a:extLst>
                </a:gridCol>
                <a:gridCol w="966916">
                  <a:extLst>
                    <a:ext uri="{9D8B030D-6E8A-4147-A177-3AD203B41FA5}">
                      <a16:colId xmlns:a16="http://schemas.microsoft.com/office/drawing/2014/main" val="22346555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062701845"/>
                    </a:ext>
                  </a:extLst>
                </a:gridCol>
                <a:gridCol w="1337340">
                  <a:extLst>
                    <a:ext uri="{9D8B030D-6E8A-4147-A177-3AD203B41FA5}">
                      <a16:colId xmlns:a16="http://schemas.microsoft.com/office/drawing/2014/main" val="2085706671"/>
                    </a:ext>
                  </a:extLst>
                </a:gridCol>
                <a:gridCol w="1182941">
                  <a:extLst>
                    <a:ext uri="{9D8B030D-6E8A-4147-A177-3AD203B41FA5}">
                      <a16:colId xmlns:a16="http://schemas.microsoft.com/office/drawing/2014/main" val="1421567447"/>
                    </a:ext>
                  </a:extLst>
                </a:gridCol>
              </a:tblGrid>
              <a:tr h="2719767">
                <a:tc rowSpan="3">
                  <a:txBody>
                    <a:bodyPr/>
                    <a:lstStyle/>
                    <a:p>
                      <a:pPr algn="l" fontAlgn="t"/>
                      <a:r>
                        <a:rPr lang="es-MX" sz="20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Cont. Objetivo 1</a:t>
                      </a:r>
                      <a:endParaRPr lang="es-MX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 6. Implementar el Programa para el Fortalecimiento de la Contabilidad y lograr que esta constituya una herramienta en la toma de decisiones.</a:t>
                      </a:r>
                      <a:b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 Análisis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los resultados de las auditorias.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Cumplimiento de las rendiciones de cuentas de la gestión de administrativa de los cuadros ante el CD. Realizar periódicamente diagnósticos de la situación de la empresa, sus áreas de regulación y control y de las UEB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S/Cronograma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 General y Director Adjunto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Directores funcionales y de UEB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(9)Se cumple.</a:t>
                      </a:r>
                    </a:p>
                    <a:p>
                      <a:pPr algn="l" fontAlgn="t"/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 Se cumplen las Rendiciones de cuenta ante</a:t>
                      </a:r>
                      <a:r>
                        <a:rPr lang="es-MX" sz="11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CD según cronograma. Se realiza diagnóstico mediante actualización del los sistemas de trabajo de la situación de la empresa y sus áreas de regulación y control y de UEB.</a:t>
                      </a:r>
                      <a:endParaRPr lang="es-MX" sz="1100" u="none" strike="noStrike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22786714"/>
                  </a:ext>
                </a:extLst>
              </a:tr>
              <a:tr h="1166295">
                <a:tc vMerge="1">
                  <a:txBody>
                    <a:bodyPr/>
                    <a:lstStyle/>
                    <a:p>
                      <a:pPr algn="l" fontAlgn="t"/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 7. Alcanzar mayores niveles de productividad, eficacia y eficiencia en todos los sectores de la economía a partir de elevar el impacto de la ciencia, la tecnología y la innovación.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Confección de planes de producción por surtidos que garanticen permanentemente la presencia de productos de alta rotación, chequeo del cumplimiento de los planes productivos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Cumplir 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Producción   (Toneladas) Plan de gastos (MP)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Elaboración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Control del plan económico-financiero.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T/meses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 General y Director AdjuntoDtor Contable financiero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Dtora Operaciones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confeccionan</a:t>
                      </a:r>
                      <a:r>
                        <a:rPr lang="es-MX" sz="11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los planes de producción con sus indicadores y se chequean aunque no se ha podido alcanzar el cumplimiento.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35740082"/>
                  </a:ext>
                </a:extLst>
              </a:tr>
              <a:tr h="1368152">
                <a:tc vMerge="1">
                  <a:txBody>
                    <a:bodyPr/>
                    <a:lstStyle/>
                    <a:p>
                      <a:pPr algn="l" fontAlgn="t"/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 8 y 9. Las empresas contarán con un marco regulatorio general, que reconozca su autonomía y establezca sus facultades y responsabilidades. Avanzar en la concesión de facultades al sistema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empresarial, otorgando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gradualmente a las direcciones de las entidades mayor autonomía en su administración y gestión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12.Actualizar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base jurídica de la empresa a partir de su perfeccionamiento, cuyo cumplimiento es controlado con efectividad y exigencia.                                                                              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13. Mediante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 instrumentos económicos y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jurídicos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valorar si son regulados los intereses individuales y colectivos de la empresa.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14.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Descentralizar las facultades según indicaciones y nuevas regulaciones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Garantizar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 programa de capacitación de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directivos y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trabajadores, para la implantación de las políticas que se aprueben.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T/meses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 General y Director Adjunto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Directores funcionales, de UEB y especialistas seleccionados. Esp cuadros y esp seleccionados.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(12) Se cumple.</a:t>
                      </a:r>
                    </a:p>
                    <a:p>
                      <a:pPr algn="l" fontAlgn="t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(13) Se cumple.</a:t>
                      </a:r>
                    </a:p>
                    <a:p>
                      <a:pPr algn="l" fontAlgn="t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(14) Se realizó descentralización de facultades a las UEB y se trabaja en las direcciones funcionales.</a:t>
                      </a:r>
                    </a:p>
                    <a:p>
                      <a:pPr algn="l" fontAlgn="t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realiza capacitación de directivos y trabajadores relacionado con las  nuevas políticas y legislaciones.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6375515"/>
                  </a:ext>
                </a:extLst>
              </a:tr>
            </a:tbl>
          </a:graphicData>
        </a:graphic>
      </p:graphicFrame>
      <p:sp>
        <p:nvSpPr>
          <p:cNvPr id="12" name="Text Box 1084">
            <a:extLst>
              <a:ext uri="{FF2B5EF4-FFF2-40B4-BE49-F238E27FC236}">
                <a16:creationId xmlns:a16="http://schemas.microsoft.com/office/drawing/2014/main" id="{00000000-0008-0000-0100-0000D5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969" y="20949124"/>
            <a:ext cx="98697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" name="Text Box 1085">
            <a:extLst>
              <a:ext uri="{FF2B5EF4-FFF2-40B4-BE49-F238E27FC236}">
                <a16:creationId xmlns:a16="http://schemas.microsoft.com/office/drawing/2014/main" id="{00000000-0008-0000-0100-0000D6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" name="Text Box 1086">
            <a:extLst>
              <a:ext uri="{FF2B5EF4-FFF2-40B4-BE49-F238E27FC236}">
                <a16:creationId xmlns:a16="http://schemas.microsoft.com/office/drawing/2014/main" id="{00000000-0008-0000-0100-0000D7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" name="Text Box 1087">
            <a:extLst>
              <a:ext uri="{FF2B5EF4-FFF2-40B4-BE49-F238E27FC236}">
                <a16:creationId xmlns:a16="http://schemas.microsoft.com/office/drawing/2014/main" id="{00000000-0008-0000-0100-0000D8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" name="Text Box 1088">
            <a:extLst>
              <a:ext uri="{FF2B5EF4-FFF2-40B4-BE49-F238E27FC236}">
                <a16:creationId xmlns:a16="http://schemas.microsoft.com/office/drawing/2014/main" id="{00000000-0008-0000-0100-0000D9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" name="Text Box 1091">
            <a:extLst>
              <a:ext uri="{FF2B5EF4-FFF2-40B4-BE49-F238E27FC236}">
                <a16:creationId xmlns:a16="http://schemas.microsoft.com/office/drawing/2014/main" id="{00000000-0008-0000-0100-0000DA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" name="Text Box 1092">
            <a:extLst>
              <a:ext uri="{FF2B5EF4-FFF2-40B4-BE49-F238E27FC236}">
                <a16:creationId xmlns:a16="http://schemas.microsoft.com/office/drawing/2014/main" id="{00000000-0008-0000-0100-0000DB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" name="Text Box 1093">
            <a:extLst>
              <a:ext uri="{FF2B5EF4-FFF2-40B4-BE49-F238E27FC236}">
                <a16:creationId xmlns:a16="http://schemas.microsoft.com/office/drawing/2014/main" id="{00000000-0008-0000-0100-0000DC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" name="Text Box 1094">
            <a:extLst>
              <a:ext uri="{FF2B5EF4-FFF2-40B4-BE49-F238E27FC236}">
                <a16:creationId xmlns:a16="http://schemas.microsoft.com/office/drawing/2014/main" id="{00000000-0008-0000-0100-0000DD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" name="Text Box 1084">
            <a:extLst>
              <a:ext uri="{FF2B5EF4-FFF2-40B4-BE49-F238E27FC236}">
                <a16:creationId xmlns:a16="http://schemas.microsoft.com/office/drawing/2014/main" id="{00000000-0008-0000-0100-0000DE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" name="Text Box 1085">
            <a:extLst>
              <a:ext uri="{FF2B5EF4-FFF2-40B4-BE49-F238E27FC236}">
                <a16:creationId xmlns:a16="http://schemas.microsoft.com/office/drawing/2014/main" id="{00000000-0008-0000-0100-0000DF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" name="Text Box 1086">
            <a:extLst>
              <a:ext uri="{FF2B5EF4-FFF2-40B4-BE49-F238E27FC236}">
                <a16:creationId xmlns:a16="http://schemas.microsoft.com/office/drawing/2014/main" id="{00000000-0008-0000-0100-0000E0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" name="Text Box 1087">
            <a:extLst>
              <a:ext uri="{FF2B5EF4-FFF2-40B4-BE49-F238E27FC236}">
                <a16:creationId xmlns:a16="http://schemas.microsoft.com/office/drawing/2014/main" id="{00000000-0008-0000-0100-0000E1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" name="Text Box 1088">
            <a:extLst>
              <a:ext uri="{FF2B5EF4-FFF2-40B4-BE49-F238E27FC236}">
                <a16:creationId xmlns:a16="http://schemas.microsoft.com/office/drawing/2014/main" id="{00000000-0008-0000-0100-0000E2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" name="Text Box 1091">
            <a:extLst>
              <a:ext uri="{FF2B5EF4-FFF2-40B4-BE49-F238E27FC236}">
                <a16:creationId xmlns:a16="http://schemas.microsoft.com/office/drawing/2014/main" id="{00000000-0008-0000-0100-0000E3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" name="Text Box 1092">
            <a:extLst>
              <a:ext uri="{FF2B5EF4-FFF2-40B4-BE49-F238E27FC236}">
                <a16:creationId xmlns:a16="http://schemas.microsoft.com/office/drawing/2014/main" id="{00000000-0008-0000-0100-0000E4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" name="Text Box 1093">
            <a:extLst>
              <a:ext uri="{FF2B5EF4-FFF2-40B4-BE49-F238E27FC236}">
                <a16:creationId xmlns:a16="http://schemas.microsoft.com/office/drawing/2014/main" id="{00000000-0008-0000-0100-0000E5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" name="Text Box 1094">
            <a:extLst>
              <a:ext uri="{FF2B5EF4-FFF2-40B4-BE49-F238E27FC236}">
                <a16:creationId xmlns:a16="http://schemas.microsoft.com/office/drawing/2014/main" id="{00000000-0008-0000-0100-0000E6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" name="Text Box 1084">
            <a:extLst>
              <a:ext uri="{FF2B5EF4-FFF2-40B4-BE49-F238E27FC236}">
                <a16:creationId xmlns:a16="http://schemas.microsoft.com/office/drawing/2014/main" id="{00000000-0008-0000-0100-0000E7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" name="Text Box 1085">
            <a:extLst>
              <a:ext uri="{FF2B5EF4-FFF2-40B4-BE49-F238E27FC236}">
                <a16:creationId xmlns:a16="http://schemas.microsoft.com/office/drawing/2014/main" id="{00000000-0008-0000-0100-0000E8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Text Box 1086">
            <a:extLst>
              <a:ext uri="{FF2B5EF4-FFF2-40B4-BE49-F238E27FC236}">
                <a16:creationId xmlns:a16="http://schemas.microsoft.com/office/drawing/2014/main" id="{00000000-0008-0000-0100-0000E9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Text Box 1087">
            <a:extLst>
              <a:ext uri="{FF2B5EF4-FFF2-40B4-BE49-F238E27FC236}">
                <a16:creationId xmlns:a16="http://schemas.microsoft.com/office/drawing/2014/main" id="{00000000-0008-0000-0100-0000EA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Text Box 1088">
            <a:extLst>
              <a:ext uri="{FF2B5EF4-FFF2-40B4-BE49-F238E27FC236}">
                <a16:creationId xmlns:a16="http://schemas.microsoft.com/office/drawing/2014/main" id="{00000000-0008-0000-0100-0000EB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Text Box 1091">
            <a:extLst>
              <a:ext uri="{FF2B5EF4-FFF2-40B4-BE49-F238E27FC236}">
                <a16:creationId xmlns:a16="http://schemas.microsoft.com/office/drawing/2014/main" id="{00000000-0008-0000-0100-0000EC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Text Box 1092">
            <a:extLst>
              <a:ext uri="{FF2B5EF4-FFF2-40B4-BE49-F238E27FC236}">
                <a16:creationId xmlns:a16="http://schemas.microsoft.com/office/drawing/2014/main" id="{00000000-0008-0000-0100-0000ED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" name="Text Box 1093">
            <a:extLst>
              <a:ext uri="{FF2B5EF4-FFF2-40B4-BE49-F238E27FC236}">
                <a16:creationId xmlns:a16="http://schemas.microsoft.com/office/drawing/2014/main" id="{00000000-0008-0000-0100-0000EE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Text Box 1094">
            <a:extLst>
              <a:ext uri="{FF2B5EF4-FFF2-40B4-BE49-F238E27FC236}">
                <a16:creationId xmlns:a16="http://schemas.microsoft.com/office/drawing/2014/main" id="{00000000-0008-0000-0100-0000EF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Text Box 1084">
            <a:extLst>
              <a:ext uri="{FF2B5EF4-FFF2-40B4-BE49-F238E27FC236}">
                <a16:creationId xmlns:a16="http://schemas.microsoft.com/office/drawing/2014/main" id="{00000000-0008-0000-0100-0000F0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Text Box 1085">
            <a:extLst>
              <a:ext uri="{FF2B5EF4-FFF2-40B4-BE49-F238E27FC236}">
                <a16:creationId xmlns:a16="http://schemas.microsoft.com/office/drawing/2014/main" id="{00000000-0008-0000-0100-0000F1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Text Box 1086">
            <a:extLst>
              <a:ext uri="{FF2B5EF4-FFF2-40B4-BE49-F238E27FC236}">
                <a16:creationId xmlns:a16="http://schemas.microsoft.com/office/drawing/2014/main" id="{00000000-0008-0000-0100-0000F2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Text Box 1087">
            <a:extLst>
              <a:ext uri="{FF2B5EF4-FFF2-40B4-BE49-F238E27FC236}">
                <a16:creationId xmlns:a16="http://schemas.microsoft.com/office/drawing/2014/main" id="{00000000-0008-0000-0100-0000F3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Text Box 1088">
            <a:extLst>
              <a:ext uri="{FF2B5EF4-FFF2-40B4-BE49-F238E27FC236}">
                <a16:creationId xmlns:a16="http://schemas.microsoft.com/office/drawing/2014/main" id="{00000000-0008-0000-0100-0000F4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Text Box 1091">
            <a:extLst>
              <a:ext uri="{FF2B5EF4-FFF2-40B4-BE49-F238E27FC236}">
                <a16:creationId xmlns:a16="http://schemas.microsoft.com/office/drawing/2014/main" id="{00000000-0008-0000-0100-0000F5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Text Box 1092">
            <a:extLst>
              <a:ext uri="{FF2B5EF4-FFF2-40B4-BE49-F238E27FC236}">
                <a16:creationId xmlns:a16="http://schemas.microsoft.com/office/drawing/2014/main" id="{00000000-0008-0000-0100-0000F6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Text Box 1093">
            <a:extLst>
              <a:ext uri="{FF2B5EF4-FFF2-40B4-BE49-F238E27FC236}">
                <a16:creationId xmlns:a16="http://schemas.microsoft.com/office/drawing/2014/main" id="{00000000-0008-0000-0100-0000F7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Text Box 1094">
            <a:extLst>
              <a:ext uri="{FF2B5EF4-FFF2-40B4-BE49-F238E27FC236}">
                <a16:creationId xmlns:a16="http://schemas.microsoft.com/office/drawing/2014/main" id="{00000000-0008-0000-0100-0000F8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Text Box 1084">
            <a:extLst>
              <a:ext uri="{FF2B5EF4-FFF2-40B4-BE49-F238E27FC236}">
                <a16:creationId xmlns:a16="http://schemas.microsoft.com/office/drawing/2014/main" id="{00000000-0008-0000-0100-0000F9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Text Box 1085">
            <a:extLst>
              <a:ext uri="{FF2B5EF4-FFF2-40B4-BE49-F238E27FC236}">
                <a16:creationId xmlns:a16="http://schemas.microsoft.com/office/drawing/2014/main" id="{00000000-0008-0000-0100-0000FA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Text Box 1086">
            <a:extLst>
              <a:ext uri="{FF2B5EF4-FFF2-40B4-BE49-F238E27FC236}">
                <a16:creationId xmlns:a16="http://schemas.microsoft.com/office/drawing/2014/main" id="{00000000-0008-0000-0100-0000FB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Text Box 1087">
            <a:extLst>
              <a:ext uri="{FF2B5EF4-FFF2-40B4-BE49-F238E27FC236}">
                <a16:creationId xmlns:a16="http://schemas.microsoft.com/office/drawing/2014/main" id="{00000000-0008-0000-0100-0000FC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Text Box 1088">
            <a:extLst>
              <a:ext uri="{FF2B5EF4-FFF2-40B4-BE49-F238E27FC236}">
                <a16:creationId xmlns:a16="http://schemas.microsoft.com/office/drawing/2014/main" id="{00000000-0008-0000-0100-0000FD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Text Box 1091">
            <a:extLst>
              <a:ext uri="{FF2B5EF4-FFF2-40B4-BE49-F238E27FC236}">
                <a16:creationId xmlns:a16="http://schemas.microsoft.com/office/drawing/2014/main" id="{00000000-0008-0000-0100-0000FE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Text Box 1092">
            <a:extLst>
              <a:ext uri="{FF2B5EF4-FFF2-40B4-BE49-F238E27FC236}">
                <a16:creationId xmlns:a16="http://schemas.microsoft.com/office/drawing/2014/main" id="{00000000-0008-0000-0100-0000FF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Text Box 1093">
            <a:extLst>
              <a:ext uri="{FF2B5EF4-FFF2-40B4-BE49-F238E27FC236}">
                <a16:creationId xmlns:a16="http://schemas.microsoft.com/office/drawing/2014/main" id="{00000000-0008-0000-0100-00000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Text Box 1094">
            <a:extLst>
              <a:ext uri="{FF2B5EF4-FFF2-40B4-BE49-F238E27FC236}">
                <a16:creationId xmlns:a16="http://schemas.microsoft.com/office/drawing/2014/main" id="{00000000-0008-0000-0100-00000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Text Box 1084">
            <a:extLst>
              <a:ext uri="{FF2B5EF4-FFF2-40B4-BE49-F238E27FC236}">
                <a16:creationId xmlns:a16="http://schemas.microsoft.com/office/drawing/2014/main" id="{00000000-0008-0000-0100-00000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Text Box 1085">
            <a:extLst>
              <a:ext uri="{FF2B5EF4-FFF2-40B4-BE49-F238E27FC236}">
                <a16:creationId xmlns:a16="http://schemas.microsoft.com/office/drawing/2014/main" id="{00000000-0008-0000-0100-00000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Text Box 1086">
            <a:extLst>
              <a:ext uri="{FF2B5EF4-FFF2-40B4-BE49-F238E27FC236}">
                <a16:creationId xmlns:a16="http://schemas.microsoft.com/office/drawing/2014/main" id="{00000000-0008-0000-0100-00000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Text Box 1087">
            <a:extLst>
              <a:ext uri="{FF2B5EF4-FFF2-40B4-BE49-F238E27FC236}">
                <a16:creationId xmlns:a16="http://schemas.microsoft.com/office/drawing/2014/main" id="{00000000-0008-0000-0100-00000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Text Box 1088">
            <a:extLst>
              <a:ext uri="{FF2B5EF4-FFF2-40B4-BE49-F238E27FC236}">
                <a16:creationId xmlns:a16="http://schemas.microsoft.com/office/drawing/2014/main" id="{00000000-0008-0000-0100-00000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Text Box 1091">
            <a:extLst>
              <a:ext uri="{FF2B5EF4-FFF2-40B4-BE49-F238E27FC236}">
                <a16:creationId xmlns:a16="http://schemas.microsoft.com/office/drawing/2014/main" id="{00000000-0008-0000-0100-00000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Text Box 1092">
            <a:extLst>
              <a:ext uri="{FF2B5EF4-FFF2-40B4-BE49-F238E27FC236}">
                <a16:creationId xmlns:a16="http://schemas.microsoft.com/office/drawing/2014/main" id="{00000000-0008-0000-0100-00000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Text Box 1093">
            <a:extLst>
              <a:ext uri="{FF2B5EF4-FFF2-40B4-BE49-F238E27FC236}">
                <a16:creationId xmlns:a16="http://schemas.microsoft.com/office/drawing/2014/main" id="{00000000-0008-0000-0100-00000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Text Box 1094">
            <a:extLst>
              <a:ext uri="{FF2B5EF4-FFF2-40B4-BE49-F238E27FC236}">
                <a16:creationId xmlns:a16="http://schemas.microsoft.com/office/drawing/2014/main" id="{00000000-0008-0000-0100-00000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Text Box 1084">
            <a:extLst>
              <a:ext uri="{FF2B5EF4-FFF2-40B4-BE49-F238E27FC236}">
                <a16:creationId xmlns:a16="http://schemas.microsoft.com/office/drawing/2014/main" id="{00000000-0008-0000-0100-00000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Text Box 1085">
            <a:extLst>
              <a:ext uri="{FF2B5EF4-FFF2-40B4-BE49-F238E27FC236}">
                <a16:creationId xmlns:a16="http://schemas.microsoft.com/office/drawing/2014/main" id="{00000000-0008-0000-0100-00000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Text Box 1086">
            <a:extLst>
              <a:ext uri="{FF2B5EF4-FFF2-40B4-BE49-F238E27FC236}">
                <a16:creationId xmlns:a16="http://schemas.microsoft.com/office/drawing/2014/main" id="{00000000-0008-0000-0100-00000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Text Box 1087">
            <a:extLst>
              <a:ext uri="{FF2B5EF4-FFF2-40B4-BE49-F238E27FC236}">
                <a16:creationId xmlns:a16="http://schemas.microsoft.com/office/drawing/2014/main" id="{00000000-0008-0000-0100-00000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Text Box 1088">
            <a:extLst>
              <a:ext uri="{FF2B5EF4-FFF2-40B4-BE49-F238E27FC236}">
                <a16:creationId xmlns:a16="http://schemas.microsoft.com/office/drawing/2014/main" id="{00000000-0008-0000-0100-00000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Text Box 1091">
            <a:extLst>
              <a:ext uri="{FF2B5EF4-FFF2-40B4-BE49-F238E27FC236}">
                <a16:creationId xmlns:a16="http://schemas.microsoft.com/office/drawing/2014/main" id="{00000000-0008-0000-0100-00001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Text Box 1092">
            <a:extLst>
              <a:ext uri="{FF2B5EF4-FFF2-40B4-BE49-F238E27FC236}">
                <a16:creationId xmlns:a16="http://schemas.microsoft.com/office/drawing/2014/main" id="{00000000-0008-0000-0100-00001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Text Box 1093">
            <a:extLst>
              <a:ext uri="{FF2B5EF4-FFF2-40B4-BE49-F238E27FC236}">
                <a16:creationId xmlns:a16="http://schemas.microsoft.com/office/drawing/2014/main" id="{00000000-0008-0000-0100-00001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Text Box 1094">
            <a:extLst>
              <a:ext uri="{FF2B5EF4-FFF2-40B4-BE49-F238E27FC236}">
                <a16:creationId xmlns:a16="http://schemas.microsoft.com/office/drawing/2014/main" id="{00000000-0008-0000-0100-00001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Text Box 1084">
            <a:extLst>
              <a:ext uri="{FF2B5EF4-FFF2-40B4-BE49-F238E27FC236}">
                <a16:creationId xmlns:a16="http://schemas.microsoft.com/office/drawing/2014/main" id="{00000000-0008-0000-0100-00001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Text Box 1085">
            <a:extLst>
              <a:ext uri="{FF2B5EF4-FFF2-40B4-BE49-F238E27FC236}">
                <a16:creationId xmlns:a16="http://schemas.microsoft.com/office/drawing/2014/main" id="{00000000-0008-0000-0100-00001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Text Box 1086">
            <a:extLst>
              <a:ext uri="{FF2B5EF4-FFF2-40B4-BE49-F238E27FC236}">
                <a16:creationId xmlns:a16="http://schemas.microsoft.com/office/drawing/2014/main" id="{00000000-0008-0000-0100-00001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Text Box 1087">
            <a:extLst>
              <a:ext uri="{FF2B5EF4-FFF2-40B4-BE49-F238E27FC236}">
                <a16:creationId xmlns:a16="http://schemas.microsoft.com/office/drawing/2014/main" id="{00000000-0008-0000-0100-00001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Text Box 1088">
            <a:extLst>
              <a:ext uri="{FF2B5EF4-FFF2-40B4-BE49-F238E27FC236}">
                <a16:creationId xmlns:a16="http://schemas.microsoft.com/office/drawing/2014/main" id="{00000000-0008-0000-0100-00001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Text Box 1091">
            <a:extLst>
              <a:ext uri="{FF2B5EF4-FFF2-40B4-BE49-F238E27FC236}">
                <a16:creationId xmlns:a16="http://schemas.microsoft.com/office/drawing/2014/main" id="{00000000-0008-0000-0100-00001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Text Box 1092">
            <a:extLst>
              <a:ext uri="{FF2B5EF4-FFF2-40B4-BE49-F238E27FC236}">
                <a16:creationId xmlns:a16="http://schemas.microsoft.com/office/drawing/2014/main" id="{00000000-0008-0000-0100-00001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Text Box 1093">
            <a:extLst>
              <a:ext uri="{FF2B5EF4-FFF2-40B4-BE49-F238E27FC236}">
                <a16:creationId xmlns:a16="http://schemas.microsoft.com/office/drawing/2014/main" id="{00000000-0008-0000-0100-00001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Text Box 1094">
            <a:extLst>
              <a:ext uri="{FF2B5EF4-FFF2-40B4-BE49-F238E27FC236}">
                <a16:creationId xmlns:a16="http://schemas.microsoft.com/office/drawing/2014/main" id="{00000000-0008-0000-0100-00001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" name="Text Box 1084">
            <a:extLst>
              <a:ext uri="{FF2B5EF4-FFF2-40B4-BE49-F238E27FC236}">
                <a16:creationId xmlns:a16="http://schemas.microsoft.com/office/drawing/2014/main" id="{00000000-0008-0000-0100-00001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Text Box 1085">
            <a:extLst>
              <a:ext uri="{FF2B5EF4-FFF2-40B4-BE49-F238E27FC236}">
                <a16:creationId xmlns:a16="http://schemas.microsoft.com/office/drawing/2014/main" id="{00000000-0008-0000-0100-00001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" name="Text Box 1086">
            <a:extLst>
              <a:ext uri="{FF2B5EF4-FFF2-40B4-BE49-F238E27FC236}">
                <a16:creationId xmlns:a16="http://schemas.microsoft.com/office/drawing/2014/main" id="{00000000-0008-0000-0100-00001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Text Box 1087">
            <a:extLst>
              <a:ext uri="{FF2B5EF4-FFF2-40B4-BE49-F238E27FC236}">
                <a16:creationId xmlns:a16="http://schemas.microsoft.com/office/drawing/2014/main" id="{00000000-0008-0000-0100-00002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Text Box 1088">
            <a:extLst>
              <a:ext uri="{FF2B5EF4-FFF2-40B4-BE49-F238E27FC236}">
                <a16:creationId xmlns:a16="http://schemas.microsoft.com/office/drawing/2014/main" id="{00000000-0008-0000-0100-00002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Text Box 1091">
            <a:extLst>
              <a:ext uri="{FF2B5EF4-FFF2-40B4-BE49-F238E27FC236}">
                <a16:creationId xmlns:a16="http://schemas.microsoft.com/office/drawing/2014/main" id="{00000000-0008-0000-0100-00002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Text Box 1092">
            <a:extLst>
              <a:ext uri="{FF2B5EF4-FFF2-40B4-BE49-F238E27FC236}">
                <a16:creationId xmlns:a16="http://schemas.microsoft.com/office/drawing/2014/main" id="{00000000-0008-0000-0100-00002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Text Box 1093">
            <a:extLst>
              <a:ext uri="{FF2B5EF4-FFF2-40B4-BE49-F238E27FC236}">
                <a16:creationId xmlns:a16="http://schemas.microsoft.com/office/drawing/2014/main" id="{00000000-0008-0000-0100-00002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Text Box 1094">
            <a:extLst>
              <a:ext uri="{FF2B5EF4-FFF2-40B4-BE49-F238E27FC236}">
                <a16:creationId xmlns:a16="http://schemas.microsoft.com/office/drawing/2014/main" id="{00000000-0008-0000-0100-00002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Text Box 1084">
            <a:extLst>
              <a:ext uri="{FF2B5EF4-FFF2-40B4-BE49-F238E27FC236}">
                <a16:creationId xmlns:a16="http://schemas.microsoft.com/office/drawing/2014/main" id="{00000000-0008-0000-0100-00002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5068" y="17243899"/>
            <a:ext cx="99041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Text Box 1085">
            <a:extLst>
              <a:ext uri="{FF2B5EF4-FFF2-40B4-BE49-F238E27FC236}">
                <a16:creationId xmlns:a16="http://schemas.microsoft.com/office/drawing/2014/main" id="{00000000-0008-0000-0100-00002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Text Box 1086">
            <a:extLst>
              <a:ext uri="{FF2B5EF4-FFF2-40B4-BE49-F238E27FC236}">
                <a16:creationId xmlns:a16="http://schemas.microsoft.com/office/drawing/2014/main" id="{00000000-0008-0000-0100-00002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Text Box 1087">
            <a:extLst>
              <a:ext uri="{FF2B5EF4-FFF2-40B4-BE49-F238E27FC236}">
                <a16:creationId xmlns:a16="http://schemas.microsoft.com/office/drawing/2014/main" id="{00000000-0008-0000-0100-00002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" name="Text Box 1088">
            <a:extLst>
              <a:ext uri="{FF2B5EF4-FFF2-40B4-BE49-F238E27FC236}">
                <a16:creationId xmlns:a16="http://schemas.microsoft.com/office/drawing/2014/main" id="{00000000-0008-0000-0100-00002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955" y="19110799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Text Box 1092">
            <a:extLst>
              <a:ext uri="{FF2B5EF4-FFF2-40B4-BE49-F238E27FC236}">
                <a16:creationId xmlns:a16="http://schemas.microsoft.com/office/drawing/2014/main" id="{00000000-0008-0000-0100-00002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934" y="19101274"/>
            <a:ext cx="169539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" name="Text Box 1094">
            <a:extLst>
              <a:ext uri="{FF2B5EF4-FFF2-40B4-BE49-F238E27FC236}">
                <a16:creationId xmlns:a16="http://schemas.microsoft.com/office/drawing/2014/main" id="{00000000-0008-0000-0100-00002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242" y="19117310"/>
            <a:ext cx="1592229" cy="66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Text Box 1085">
            <a:extLst>
              <a:ext uri="{FF2B5EF4-FFF2-40B4-BE49-F238E27FC236}">
                <a16:creationId xmlns:a16="http://schemas.microsoft.com/office/drawing/2014/main" id="{00000000-0008-0000-0100-00002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Text Box 1086">
            <a:extLst>
              <a:ext uri="{FF2B5EF4-FFF2-40B4-BE49-F238E27FC236}">
                <a16:creationId xmlns:a16="http://schemas.microsoft.com/office/drawing/2014/main" id="{00000000-0008-0000-0100-00003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Text Box 1087">
            <a:extLst>
              <a:ext uri="{FF2B5EF4-FFF2-40B4-BE49-F238E27FC236}">
                <a16:creationId xmlns:a16="http://schemas.microsoft.com/office/drawing/2014/main" id="{00000000-0008-0000-0100-00003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Text Box 1088">
            <a:extLst>
              <a:ext uri="{FF2B5EF4-FFF2-40B4-BE49-F238E27FC236}">
                <a16:creationId xmlns:a16="http://schemas.microsoft.com/office/drawing/2014/main" id="{00000000-0008-0000-0100-00003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Text Box 1092">
            <a:extLst>
              <a:ext uri="{FF2B5EF4-FFF2-40B4-BE49-F238E27FC236}">
                <a16:creationId xmlns:a16="http://schemas.microsoft.com/office/drawing/2014/main" id="{00000000-0008-0000-0100-00003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" name="Text Box 1093">
            <a:extLst>
              <a:ext uri="{FF2B5EF4-FFF2-40B4-BE49-F238E27FC236}">
                <a16:creationId xmlns:a16="http://schemas.microsoft.com/office/drawing/2014/main" id="{00000000-0008-0000-0100-00003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6" name="Text Box 1094">
            <a:extLst>
              <a:ext uri="{FF2B5EF4-FFF2-40B4-BE49-F238E27FC236}">
                <a16:creationId xmlns:a16="http://schemas.microsoft.com/office/drawing/2014/main" id="{00000000-0008-0000-0100-00003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Text Box 1085">
            <a:extLst>
              <a:ext uri="{FF2B5EF4-FFF2-40B4-BE49-F238E27FC236}">
                <a16:creationId xmlns:a16="http://schemas.microsoft.com/office/drawing/2014/main" id="{00000000-0008-0000-0100-00003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8" name="Text Box 1086">
            <a:extLst>
              <a:ext uri="{FF2B5EF4-FFF2-40B4-BE49-F238E27FC236}">
                <a16:creationId xmlns:a16="http://schemas.microsoft.com/office/drawing/2014/main" id="{00000000-0008-0000-0100-00003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Text Box 1087">
            <a:extLst>
              <a:ext uri="{FF2B5EF4-FFF2-40B4-BE49-F238E27FC236}">
                <a16:creationId xmlns:a16="http://schemas.microsoft.com/office/drawing/2014/main" id="{00000000-0008-0000-0100-00003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0" name="Text Box 1088">
            <a:extLst>
              <a:ext uri="{FF2B5EF4-FFF2-40B4-BE49-F238E27FC236}">
                <a16:creationId xmlns:a16="http://schemas.microsoft.com/office/drawing/2014/main" id="{00000000-0008-0000-0100-00003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Text Box 1092">
            <a:extLst>
              <a:ext uri="{FF2B5EF4-FFF2-40B4-BE49-F238E27FC236}">
                <a16:creationId xmlns:a16="http://schemas.microsoft.com/office/drawing/2014/main" id="{00000000-0008-0000-0100-00003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2" name="Text Box 1093">
            <a:extLst>
              <a:ext uri="{FF2B5EF4-FFF2-40B4-BE49-F238E27FC236}">
                <a16:creationId xmlns:a16="http://schemas.microsoft.com/office/drawing/2014/main" id="{00000000-0008-0000-0100-00003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Text Box 1094">
            <a:extLst>
              <a:ext uri="{FF2B5EF4-FFF2-40B4-BE49-F238E27FC236}">
                <a16:creationId xmlns:a16="http://schemas.microsoft.com/office/drawing/2014/main" id="{00000000-0008-0000-0100-00003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4" name="Text Box 1085">
            <a:extLst>
              <a:ext uri="{FF2B5EF4-FFF2-40B4-BE49-F238E27FC236}">
                <a16:creationId xmlns:a16="http://schemas.microsoft.com/office/drawing/2014/main" id="{00000000-0008-0000-0100-00004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Text Box 1086">
            <a:extLst>
              <a:ext uri="{FF2B5EF4-FFF2-40B4-BE49-F238E27FC236}">
                <a16:creationId xmlns:a16="http://schemas.microsoft.com/office/drawing/2014/main" id="{00000000-0008-0000-0100-00004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Text Box 1087">
            <a:extLst>
              <a:ext uri="{FF2B5EF4-FFF2-40B4-BE49-F238E27FC236}">
                <a16:creationId xmlns:a16="http://schemas.microsoft.com/office/drawing/2014/main" id="{00000000-0008-0000-0100-00004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Text Box 1088">
            <a:extLst>
              <a:ext uri="{FF2B5EF4-FFF2-40B4-BE49-F238E27FC236}">
                <a16:creationId xmlns:a16="http://schemas.microsoft.com/office/drawing/2014/main" id="{00000000-0008-0000-0100-00004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Text Box 1092">
            <a:extLst>
              <a:ext uri="{FF2B5EF4-FFF2-40B4-BE49-F238E27FC236}">
                <a16:creationId xmlns:a16="http://schemas.microsoft.com/office/drawing/2014/main" id="{00000000-0008-0000-0100-00004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Text Box 1093">
            <a:extLst>
              <a:ext uri="{FF2B5EF4-FFF2-40B4-BE49-F238E27FC236}">
                <a16:creationId xmlns:a16="http://schemas.microsoft.com/office/drawing/2014/main" id="{00000000-0008-0000-0100-00004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Text Box 1094">
            <a:extLst>
              <a:ext uri="{FF2B5EF4-FFF2-40B4-BE49-F238E27FC236}">
                <a16:creationId xmlns:a16="http://schemas.microsoft.com/office/drawing/2014/main" id="{00000000-0008-0000-0100-00004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1" name="Text Box 1085">
            <a:extLst>
              <a:ext uri="{FF2B5EF4-FFF2-40B4-BE49-F238E27FC236}">
                <a16:creationId xmlns:a16="http://schemas.microsoft.com/office/drawing/2014/main" id="{00000000-0008-0000-0100-00004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2" name="Text Box 1086">
            <a:extLst>
              <a:ext uri="{FF2B5EF4-FFF2-40B4-BE49-F238E27FC236}">
                <a16:creationId xmlns:a16="http://schemas.microsoft.com/office/drawing/2014/main" id="{00000000-0008-0000-0100-00004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Text Box 1087">
            <a:extLst>
              <a:ext uri="{FF2B5EF4-FFF2-40B4-BE49-F238E27FC236}">
                <a16:creationId xmlns:a16="http://schemas.microsoft.com/office/drawing/2014/main" id="{00000000-0008-0000-0100-00004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4" name="Text Box 1088">
            <a:extLst>
              <a:ext uri="{FF2B5EF4-FFF2-40B4-BE49-F238E27FC236}">
                <a16:creationId xmlns:a16="http://schemas.microsoft.com/office/drawing/2014/main" id="{00000000-0008-0000-0100-00004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5" name="Text Box 1092">
            <a:extLst>
              <a:ext uri="{FF2B5EF4-FFF2-40B4-BE49-F238E27FC236}">
                <a16:creationId xmlns:a16="http://schemas.microsoft.com/office/drawing/2014/main" id="{00000000-0008-0000-0100-00004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6" name="Text Box 1093">
            <a:extLst>
              <a:ext uri="{FF2B5EF4-FFF2-40B4-BE49-F238E27FC236}">
                <a16:creationId xmlns:a16="http://schemas.microsoft.com/office/drawing/2014/main" id="{00000000-0008-0000-0100-00005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7" name="Text Box 1094">
            <a:extLst>
              <a:ext uri="{FF2B5EF4-FFF2-40B4-BE49-F238E27FC236}">
                <a16:creationId xmlns:a16="http://schemas.microsoft.com/office/drawing/2014/main" id="{00000000-0008-0000-0100-00005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8" name="Text Box 1085">
            <a:extLst>
              <a:ext uri="{FF2B5EF4-FFF2-40B4-BE49-F238E27FC236}">
                <a16:creationId xmlns:a16="http://schemas.microsoft.com/office/drawing/2014/main" id="{00000000-0008-0000-0100-00005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9" name="Text Box 1086">
            <a:extLst>
              <a:ext uri="{FF2B5EF4-FFF2-40B4-BE49-F238E27FC236}">
                <a16:creationId xmlns:a16="http://schemas.microsoft.com/office/drawing/2014/main" id="{00000000-0008-0000-0100-00005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0" name="Text Box 1087">
            <a:extLst>
              <a:ext uri="{FF2B5EF4-FFF2-40B4-BE49-F238E27FC236}">
                <a16:creationId xmlns:a16="http://schemas.microsoft.com/office/drawing/2014/main" id="{00000000-0008-0000-0100-00005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1" name="Text Box 1088">
            <a:extLst>
              <a:ext uri="{FF2B5EF4-FFF2-40B4-BE49-F238E27FC236}">
                <a16:creationId xmlns:a16="http://schemas.microsoft.com/office/drawing/2014/main" id="{00000000-0008-0000-0100-00005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2" name="Text Box 1092">
            <a:extLst>
              <a:ext uri="{FF2B5EF4-FFF2-40B4-BE49-F238E27FC236}">
                <a16:creationId xmlns:a16="http://schemas.microsoft.com/office/drawing/2014/main" id="{00000000-0008-0000-0100-00005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" name="Text Box 1093">
            <a:extLst>
              <a:ext uri="{FF2B5EF4-FFF2-40B4-BE49-F238E27FC236}">
                <a16:creationId xmlns:a16="http://schemas.microsoft.com/office/drawing/2014/main" id="{00000000-0008-0000-0100-00005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4" name="Text Box 1094">
            <a:extLst>
              <a:ext uri="{FF2B5EF4-FFF2-40B4-BE49-F238E27FC236}">
                <a16:creationId xmlns:a16="http://schemas.microsoft.com/office/drawing/2014/main" id="{00000000-0008-0000-0100-00005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5" name="Text Box 1085">
            <a:extLst>
              <a:ext uri="{FF2B5EF4-FFF2-40B4-BE49-F238E27FC236}">
                <a16:creationId xmlns:a16="http://schemas.microsoft.com/office/drawing/2014/main" id="{00000000-0008-0000-0100-00005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6" name="Text Box 1086">
            <a:extLst>
              <a:ext uri="{FF2B5EF4-FFF2-40B4-BE49-F238E27FC236}">
                <a16:creationId xmlns:a16="http://schemas.microsoft.com/office/drawing/2014/main" id="{00000000-0008-0000-0100-00005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7" name="Text Box 1087">
            <a:extLst>
              <a:ext uri="{FF2B5EF4-FFF2-40B4-BE49-F238E27FC236}">
                <a16:creationId xmlns:a16="http://schemas.microsoft.com/office/drawing/2014/main" id="{00000000-0008-0000-0100-00005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8" name="Text Box 1088">
            <a:extLst>
              <a:ext uri="{FF2B5EF4-FFF2-40B4-BE49-F238E27FC236}">
                <a16:creationId xmlns:a16="http://schemas.microsoft.com/office/drawing/2014/main" id="{00000000-0008-0000-0100-00005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9" name="Text Box 1092">
            <a:extLst>
              <a:ext uri="{FF2B5EF4-FFF2-40B4-BE49-F238E27FC236}">
                <a16:creationId xmlns:a16="http://schemas.microsoft.com/office/drawing/2014/main" id="{00000000-0008-0000-0100-00006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0" name="Text Box 1093">
            <a:extLst>
              <a:ext uri="{FF2B5EF4-FFF2-40B4-BE49-F238E27FC236}">
                <a16:creationId xmlns:a16="http://schemas.microsoft.com/office/drawing/2014/main" id="{00000000-0008-0000-0100-00006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1" name="Text Box 1094">
            <a:extLst>
              <a:ext uri="{FF2B5EF4-FFF2-40B4-BE49-F238E27FC236}">
                <a16:creationId xmlns:a16="http://schemas.microsoft.com/office/drawing/2014/main" id="{00000000-0008-0000-0100-00006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2" name="Text Box 1085">
            <a:extLst>
              <a:ext uri="{FF2B5EF4-FFF2-40B4-BE49-F238E27FC236}">
                <a16:creationId xmlns:a16="http://schemas.microsoft.com/office/drawing/2014/main" id="{00000000-0008-0000-0100-00006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3" name="Text Box 1086">
            <a:extLst>
              <a:ext uri="{FF2B5EF4-FFF2-40B4-BE49-F238E27FC236}">
                <a16:creationId xmlns:a16="http://schemas.microsoft.com/office/drawing/2014/main" id="{00000000-0008-0000-0100-00006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4" name="Text Box 1087">
            <a:extLst>
              <a:ext uri="{FF2B5EF4-FFF2-40B4-BE49-F238E27FC236}">
                <a16:creationId xmlns:a16="http://schemas.microsoft.com/office/drawing/2014/main" id="{00000000-0008-0000-0100-00006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5" name="Text Box 1088">
            <a:extLst>
              <a:ext uri="{FF2B5EF4-FFF2-40B4-BE49-F238E27FC236}">
                <a16:creationId xmlns:a16="http://schemas.microsoft.com/office/drawing/2014/main" id="{00000000-0008-0000-0100-00006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6" name="Text Box 1092">
            <a:extLst>
              <a:ext uri="{FF2B5EF4-FFF2-40B4-BE49-F238E27FC236}">
                <a16:creationId xmlns:a16="http://schemas.microsoft.com/office/drawing/2014/main" id="{00000000-0008-0000-0100-00006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7" name="Text Box 1093">
            <a:extLst>
              <a:ext uri="{FF2B5EF4-FFF2-40B4-BE49-F238E27FC236}">
                <a16:creationId xmlns:a16="http://schemas.microsoft.com/office/drawing/2014/main" id="{00000000-0008-0000-0100-00006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8" name="Text Box 1094">
            <a:extLst>
              <a:ext uri="{FF2B5EF4-FFF2-40B4-BE49-F238E27FC236}">
                <a16:creationId xmlns:a16="http://schemas.microsoft.com/office/drawing/2014/main" id="{00000000-0008-0000-0100-00006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9" name="Text Box 1085">
            <a:extLst>
              <a:ext uri="{FF2B5EF4-FFF2-40B4-BE49-F238E27FC236}">
                <a16:creationId xmlns:a16="http://schemas.microsoft.com/office/drawing/2014/main" id="{00000000-0008-0000-0100-00006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0" name="Text Box 1086">
            <a:extLst>
              <a:ext uri="{FF2B5EF4-FFF2-40B4-BE49-F238E27FC236}">
                <a16:creationId xmlns:a16="http://schemas.microsoft.com/office/drawing/2014/main" id="{00000000-0008-0000-0100-00006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1" name="Text Box 1087">
            <a:extLst>
              <a:ext uri="{FF2B5EF4-FFF2-40B4-BE49-F238E27FC236}">
                <a16:creationId xmlns:a16="http://schemas.microsoft.com/office/drawing/2014/main" id="{00000000-0008-0000-0100-00007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2" name="Text Box 1088">
            <a:extLst>
              <a:ext uri="{FF2B5EF4-FFF2-40B4-BE49-F238E27FC236}">
                <a16:creationId xmlns:a16="http://schemas.microsoft.com/office/drawing/2014/main" id="{00000000-0008-0000-0100-00007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3" name="Text Box 1092">
            <a:extLst>
              <a:ext uri="{FF2B5EF4-FFF2-40B4-BE49-F238E27FC236}">
                <a16:creationId xmlns:a16="http://schemas.microsoft.com/office/drawing/2014/main" id="{00000000-0008-0000-0100-00007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4" name="Text Box 1093">
            <a:extLst>
              <a:ext uri="{FF2B5EF4-FFF2-40B4-BE49-F238E27FC236}">
                <a16:creationId xmlns:a16="http://schemas.microsoft.com/office/drawing/2014/main" id="{00000000-0008-0000-0100-00007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5" name="Text Box 1094">
            <a:extLst>
              <a:ext uri="{FF2B5EF4-FFF2-40B4-BE49-F238E27FC236}">
                <a16:creationId xmlns:a16="http://schemas.microsoft.com/office/drawing/2014/main" id="{00000000-0008-0000-0100-00007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6" name="Text Box 1085">
            <a:extLst>
              <a:ext uri="{FF2B5EF4-FFF2-40B4-BE49-F238E27FC236}">
                <a16:creationId xmlns:a16="http://schemas.microsoft.com/office/drawing/2014/main" id="{00000000-0008-0000-0100-00007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Text Box 1086">
            <a:extLst>
              <a:ext uri="{FF2B5EF4-FFF2-40B4-BE49-F238E27FC236}">
                <a16:creationId xmlns:a16="http://schemas.microsoft.com/office/drawing/2014/main" id="{00000000-0008-0000-0100-00007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8" name="Text Box 1087">
            <a:extLst>
              <a:ext uri="{FF2B5EF4-FFF2-40B4-BE49-F238E27FC236}">
                <a16:creationId xmlns:a16="http://schemas.microsoft.com/office/drawing/2014/main" id="{00000000-0008-0000-0100-00007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9" name="Text Box 1088">
            <a:extLst>
              <a:ext uri="{FF2B5EF4-FFF2-40B4-BE49-F238E27FC236}">
                <a16:creationId xmlns:a16="http://schemas.microsoft.com/office/drawing/2014/main" id="{00000000-0008-0000-0100-00007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0" name="Text Box 1092">
            <a:extLst>
              <a:ext uri="{FF2B5EF4-FFF2-40B4-BE49-F238E27FC236}">
                <a16:creationId xmlns:a16="http://schemas.microsoft.com/office/drawing/2014/main" id="{00000000-0008-0000-0100-00007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1" name="Text Box 1093">
            <a:extLst>
              <a:ext uri="{FF2B5EF4-FFF2-40B4-BE49-F238E27FC236}">
                <a16:creationId xmlns:a16="http://schemas.microsoft.com/office/drawing/2014/main" id="{00000000-0008-0000-0100-00007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2" name="Text Box 1094">
            <a:extLst>
              <a:ext uri="{FF2B5EF4-FFF2-40B4-BE49-F238E27FC236}">
                <a16:creationId xmlns:a16="http://schemas.microsoft.com/office/drawing/2014/main" id="{00000000-0008-0000-0100-00007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" name="Text Box 1085">
            <a:extLst>
              <a:ext uri="{FF2B5EF4-FFF2-40B4-BE49-F238E27FC236}">
                <a16:creationId xmlns:a16="http://schemas.microsoft.com/office/drawing/2014/main" id="{00000000-0008-0000-0100-00008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4" name="Text Box 1086">
            <a:extLst>
              <a:ext uri="{FF2B5EF4-FFF2-40B4-BE49-F238E27FC236}">
                <a16:creationId xmlns:a16="http://schemas.microsoft.com/office/drawing/2014/main" id="{00000000-0008-0000-0100-00008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5" name="Text Box 1087">
            <a:extLst>
              <a:ext uri="{FF2B5EF4-FFF2-40B4-BE49-F238E27FC236}">
                <a16:creationId xmlns:a16="http://schemas.microsoft.com/office/drawing/2014/main" id="{00000000-0008-0000-0100-00008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6" name="Text Box 1088">
            <a:extLst>
              <a:ext uri="{FF2B5EF4-FFF2-40B4-BE49-F238E27FC236}">
                <a16:creationId xmlns:a16="http://schemas.microsoft.com/office/drawing/2014/main" id="{00000000-0008-0000-0100-00008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" name="Text Box 1092">
            <a:extLst>
              <a:ext uri="{FF2B5EF4-FFF2-40B4-BE49-F238E27FC236}">
                <a16:creationId xmlns:a16="http://schemas.microsoft.com/office/drawing/2014/main" id="{00000000-0008-0000-0100-00008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8" name="Text Box 1093">
            <a:extLst>
              <a:ext uri="{FF2B5EF4-FFF2-40B4-BE49-F238E27FC236}">
                <a16:creationId xmlns:a16="http://schemas.microsoft.com/office/drawing/2014/main" id="{00000000-0008-0000-0100-00008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Text Box 1094">
            <a:extLst>
              <a:ext uri="{FF2B5EF4-FFF2-40B4-BE49-F238E27FC236}">
                <a16:creationId xmlns:a16="http://schemas.microsoft.com/office/drawing/2014/main" id="{00000000-0008-0000-0100-00008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0" name="Text Box 1084">
            <a:extLst>
              <a:ext uri="{FF2B5EF4-FFF2-40B4-BE49-F238E27FC236}">
                <a16:creationId xmlns:a16="http://schemas.microsoft.com/office/drawing/2014/main" id="{00000000-0008-0000-0100-00008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956" y="20949124"/>
            <a:ext cx="99041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1" name="CuadroTexto 1"/>
          <p:cNvSpPr txBox="1">
            <a:spLocks noChangeArrowheads="1"/>
          </p:cNvSpPr>
          <p:nvPr/>
        </p:nvSpPr>
        <p:spPr bwMode="auto">
          <a:xfrm>
            <a:off x="1297132" y="128634"/>
            <a:ext cx="9793088" cy="46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8764" tIns="49382" rIns="98764" bIns="49382">
            <a:spAutoFit/>
          </a:bodyPr>
          <a:lstStyle>
            <a:lvl1pPr>
              <a:defRPr sz="12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ctr"/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 DE IMPLEMENTACIÓN </a:t>
            </a:r>
            <a:r>
              <a:rPr lang="es-MX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s-MX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 </a:t>
            </a:r>
            <a:r>
              <a:rPr lang="es-MX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LINEAMIENTOS PCC</a:t>
            </a:r>
            <a:endParaRPr lang="es-MX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39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40917" y="0"/>
            <a:ext cx="12803188" cy="718642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83" tIns="58791" rIns="117583" bIns="58791"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0" y="7554542"/>
            <a:ext cx="12803188" cy="219446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83" tIns="58791" rIns="117583" bIns="58791"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280914" y="1222698"/>
            <a:ext cx="12241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0" name="Text Box 1084">
            <a:extLst>
              <a:ext uri="{FF2B5EF4-FFF2-40B4-BE49-F238E27FC236}">
                <a16:creationId xmlns:a16="http://schemas.microsoft.com/office/drawing/2014/main" id="{00000000-0008-0000-0100-00002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16987838"/>
            <a:ext cx="4572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68192"/>
              </p:ext>
            </p:extLst>
          </p:nvPr>
        </p:nvGraphicFramePr>
        <p:xfrm>
          <a:off x="280914" y="878931"/>
          <a:ext cx="12272173" cy="4448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2860">
                  <a:extLst>
                    <a:ext uri="{9D8B030D-6E8A-4147-A177-3AD203B41FA5}">
                      <a16:colId xmlns:a16="http://schemas.microsoft.com/office/drawing/2014/main" val="2106932716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743323368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68254411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346555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062701845"/>
                    </a:ext>
                  </a:extLst>
                </a:gridCol>
                <a:gridCol w="1337340">
                  <a:extLst>
                    <a:ext uri="{9D8B030D-6E8A-4147-A177-3AD203B41FA5}">
                      <a16:colId xmlns:a16="http://schemas.microsoft.com/office/drawing/2014/main" val="2085706671"/>
                    </a:ext>
                  </a:extLst>
                </a:gridCol>
                <a:gridCol w="1182941">
                  <a:extLst>
                    <a:ext uri="{9D8B030D-6E8A-4147-A177-3AD203B41FA5}">
                      <a16:colId xmlns:a16="http://schemas.microsoft.com/office/drawing/2014/main" val="1421567447"/>
                    </a:ext>
                  </a:extLst>
                </a:gridCol>
              </a:tblGrid>
              <a:tr h="2151813">
                <a:tc rowSpan="3">
                  <a:txBody>
                    <a:bodyPr/>
                    <a:lstStyle/>
                    <a:p>
                      <a:pPr algn="l" fontAlgn="t"/>
                      <a:r>
                        <a:rPr lang="es-MX" sz="20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Cont. Objetivo 1</a:t>
                      </a:r>
                      <a:endParaRPr lang="es-MX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 anchor="ctr" anchorCtr="1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 68 y 85. Priorizar las actividades de mantenimiento constructivo y tecnológico, así como las reparaciones capitalizables en todas las esferas de la economía, que permitan recuperar capacidades existentes antes de realizar nuevas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inversiones. Garantizar acciones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requeridas para perfeccionar el Sistema de Normalización, Metrología,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Calidad.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Realizar contratación  del plan de inversiones aprobado en la Ficha.                                                                                  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16. 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Chequeo del cumplimiento del Plan de inversiones y su presentación en el Consejo de Dirección .  </a:t>
                      </a:r>
                      <a:endParaRPr lang="es-MX" sz="1100" u="none" strike="noStrike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Evaluar la eficiencia de los equipos tecnológicos, su estado técnico y capacidad. </a:t>
                      </a:r>
                      <a:endParaRPr lang="es-MX" sz="1100" u="none" strike="noStrike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Evaluar y aprobar  nuevos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aditivos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aceites básicos, chequeando el control de la  calidad de los mismos. mantener la certificación  de los SG Calidad, SST, SMA   manteniendo los estándares necesarios.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T/meses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Dtora Operaciones, Dtora Comercial, Directora técnica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Directores funcionales, de UEB y especialistas seleccionados.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(15) Se cumple.</a:t>
                      </a:r>
                    </a:p>
                    <a:p>
                      <a:pPr algn="l" fontAlgn="t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(16) Se presenta al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CD según Plan de temas y se chequea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 cumplimiento.</a:t>
                      </a:r>
                    </a:p>
                    <a:p>
                      <a:pPr algn="l" fontAlgn="t"/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(17) Se cumple.</a:t>
                      </a:r>
                    </a:p>
                    <a:p>
                      <a:pPr algn="l" fontAlgn="t"/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(18) Se cumple con los estándares necesarios.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26409362"/>
                  </a:ext>
                </a:extLst>
              </a:tr>
              <a:tr h="1394564">
                <a:tc vMerge="1">
                  <a:txBody>
                    <a:bodyPr/>
                    <a:lstStyle/>
                    <a:p>
                      <a:pPr algn="ctr" fontAlgn="b"/>
                      <a:endParaRPr lang="es-MX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 109. Consolidar la política de empleo y favorecer la incorporación de las personas en condiciones de trabajar, en particular de las mujeres y los jóvenes elevar la inserción laboral; tener en cuenta el uso del teletrabajo y el trabajo a distancia.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19.Promover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papel protagónico  de los trabajadores en general, para  elevar la conciencia y las potencialidades para trabajar con eficiencia, motivación, eficacia, productividad y responsabilidad </a:t>
                      </a:r>
                      <a:b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T/meses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 General, Director Adjunto, Directora de Capital Humano,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Directores funcionales, de UEB y especialistas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seleccionados. Sindicato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cumple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92590086"/>
                  </a:ext>
                </a:extLst>
              </a:tr>
              <a:tr h="901847">
                <a:tc vMerge="1">
                  <a:txBody>
                    <a:bodyPr/>
                    <a:lstStyle/>
                    <a:p>
                      <a:pPr algn="ctr" fontAlgn="b"/>
                      <a:endParaRPr lang="es-MX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Lin 151. Perfeccionar el trabajo de planificación y control del uso de los portadores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energéticos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Seguimiento a los Planes de Medidas derivados del  Autocontrol y  del Plan de Ahorro energético.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 General y Director Adjunto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Directora Técnica, Directores, Especialistas, trabajdores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cumple.</a:t>
                      </a:r>
                    </a:p>
                    <a:p>
                      <a:pPr algn="l" fontAlgn="t"/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chequea periódicamente el Plan de ahorro energético.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34624382"/>
                  </a:ext>
                </a:extLst>
              </a:tr>
            </a:tbl>
          </a:graphicData>
        </a:graphic>
      </p:graphicFrame>
      <p:sp>
        <p:nvSpPr>
          <p:cNvPr id="12" name="Text Box 1084">
            <a:extLst>
              <a:ext uri="{FF2B5EF4-FFF2-40B4-BE49-F238E27FC236}">
                <a16:creationId xmlns:a16="http://schemas.microsoft.com/office/drawing/2014/main" id="{00000000-0008-0000-0100-0000D5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969" y="20949124"/>
            <a:ext cx="98697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" name="Text Box 1085">
            <a:extLst>
              <a:ext uri="{FF2B5EF4-FFF2-40B4-BE49-F238E27FC236}">
                <a16:creationId xmlns:a16="http://schemas.microsoft.com/office/drawing/2014/main" id="{00000000-0008-0000-0100-0000D6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" name="Text Box 1086">
            <a:extLst>
              <a:ext uri="{FF2B5EF4-FFF2-40B4-BE49-F238E27FC236}">
                <a16:creationId xmlns:a16="http://schemas.microsoft.com/office/drawing/2014/main" id="{00000000-0008-0000-0100-0000D7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" name="Text Box 1087">
            <a:extLst>
              <a:ext uri="{FF2B5EF4-FFF2-40B4-BE49-F238E27FC236}">
                <a16:creationId xmlns:a16="http://schemas.microsoft.com/office/drawing/2014/main" id="{00000000-0008-0000-0100-0000D8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" name="Text Box 1088">
            <a:extLst>
              <a:ext uri="{FF2B5EF4-FFF2-40B4-BE49-F238E27FC236}">
                <a16:creationId xmlns:a16="http://schemas.microsoft.com/office/drawing/2014/main" id="{00000000-0008-0000-0100-0000D9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" name="Text Box 1091">
            <a:extLst>
              <a:ext uri="{FF2B5EF4-FFF2-40B4-BE49-F238E27FC236}">
                <a16:creationId xmlns:a16="http://schemas.microsoft.com/office/drawing/2014/main" id="{00000000-0008-0000-0100-0000DA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" name="Text Box 1092">
            <a:extLst>
              <a:ext uri="{FF2B5EF4-FFF2-40B4-BE49-F238E27FC236}">
                <a16:creationId xmlns:a16="http://schemas.microsoft.com/office/drawing/2014/main" id="{00000000-0008-0000-0100-0000DB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" name="Text Box 1093">
            <a:extLst>
              <a:ext uri="{FF2B5EF4-FFF2-40B4-BE49-F238E27FC236}">
                <a16:creationId xmlns:a16="http://schemas.microsoft.com/office/drawing/2014/main" id="{00000000-0008-0000-0100-0000DC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" name="Text Box 1094">
            <a:extLst>
              <a:ext uri="{FF2B5EF4-FFF2-40B4-BE49-F238E27FC236}">
                <a16:creationId xmlns:a16="http://schemas.microsoft.com/office/drawing/2014/main" id="{00000000-0008-0000-0100-0000DD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" name="Text Box 1084">
            <a:extLst>
              <a:ext uri="{FF2B5EF4-FFF2-40B4-BE49-F238E27FC236}">
                <a16:creationId xmlns:a16="http://schemas.microsoft.com/office/drawing/2014/main" id="{00000000-0008-0000-0100-0000DE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" name="Text Box 1085">
            <a:extLst>
              <a:ext uri="{FF2B5EF4-FFF2-40B4-BE49-F238E27FC236}">
                <a16:creationId xmlns:a16="http://schemas.microsoft.com/office/drawing/2014/main" id="{00000000-0008-0000-0100-0000DF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" name="Text Box 1086">
            <a:extLst>
              <a:ext uri="{FF2B5EF4-FFF2-40B4-BE49-F238E27FC236}">
                <a16:creationId xmlns:a16="http://schemas.microsoft.com/office/drawing/2014/main" id="{00000000-0008-0000-0100-0000E0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" name="Text Box 1087">
            <a:extLst>
              <a:ext uri="{FF2B5EF4-FFF2-40B4-BE49-F238E27FC236}">
                <a16:creationId xmlns:a16="http://schemas.microsoft.com/office/drawing/2014/main" id="{00000000-0008-0000-0100-0000E1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" name="Text Box 1088">
            <a:extLst>
              <a:ext uri="{FF2B5EF4-FFF2-40B4-BE49-F238E27FC236}">
                <a16:creationId xmlns:a16="http://schemas.microsoft.com/office/drawing/2014/main" id="{00000000-0008-0000-0100-0000E2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" name="Text Box 1091">
            <a:extLst>
              <a:ext uri="{FF2B5EF4-FFF2-40B4-BE49-F238E27FC236}">
                <a16:creationId xmlns:a16="http://schemas.microsoft.com/office/drawing/2014/main" id="{00000000-0008-0000-0100-0000E3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" name="Text Box 1092">
            <a:extLst>
              <a:ext uri="{FF2B5EF4-FFF2-40B4-BE49-F238E27FC236}">
                <a16:creationId xmlns:a16="http://schemas.microsoft.com/office/drawing/2014/main" id="{00000000-0008-0000-0100-0000E4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" name="Text Box 1093">
            <a:extLst>
              <a:ext uri="{FF2B5EF4-FFF2-40B4-BE49-F238E27FC236}">
                <a16:creationId xmlns:a16="http://schemas.microsoft.com/office/drawing/2014/main" id="{00000000-0008-0000-0100-0000E5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" name="Text Box 1094">
            <a:extLst>
              <a:ext uri="{FF2B5EF4-FFF2-40B4-BE49-F238E27FC236}">
                <a16:creationId xmlns:a16="http://schemas.microsoft.com/office/drawing/2014/main" id="{00000000-0008-0000-0100-0000E6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" name="Text Box 1084">
            <a:extLst>
              <a:ext uri="{FF2B5EF4-FFF2-40B4-BE49-F238E27FC236}">
                <a16:creationId xmlns:a16="http://schemas.microsoft.com/office/drawing/2014/main" id="{00000000-0008-0000-0100-0000E7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" name="Text Box 1085">
            <a:extLst>
              <a:ext uri="{FF2B5EF4-FFF2-40B4-BE49-F238E27FC236}">
                <a16:creationId xmlns:a16="http://schemas.microsoft.com/office/drawing/2014/main" id="{00000000-0008-0000-0100-0000E8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Text Box 1086">
            <a:extLst>
              <a:ext uri="{FF2B5EF4-FFF2-40B4-BE49-F238E27FC236}">
                <a16:creationId xmlns:a16="http://schemas.microsoft.com/office/drawing/2014/main" id="{00000000-0008-0000-0100-0000E9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Text Box 1087">
            <a:extLst>
              <a:ext uri="{FF2B5EF4-FFF2-40B4-BE49-F238E27FC236}">
                <a16:creationId xmlns:a16="http://schemas.microsoft.com/office/drawing/2014/main" id="{00000000-0008-0000-0100-0000EA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Text Box 1088">
            <a:extLst>
              <a:ext uri="{FF2B5EF4-FFF2-40B4-BE49-F238E27FC236}">
                <a16:creationId xmlns:a16="http://schemas.microsoft.com/office/drawing/2014/main" id="{00000000-0008-0000-0100-0000EB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Text Box 1091">
            <a:extLst>
              <a:ext uri="{FF2B5EF4-FFF2-40B4-BE49-F238E27FC236}">
                <a16:creationId xmlns:a16="http://schemas.microsoft.com/office/drawing/2014/main" id="{00000000-0008-0000-0100-0000EC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Text Box 1092">
            <a:extLst>
              <a:ext uri="{FF2B5EF4-FFF2-40B4-BE49-F238E27FC236}">
                <a16:creationId xmlns:a16="http://schemas.microsoft.com/office/drawing/2014/main" id="{00000000-0008-0000-0100-0000ED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" name="Text Box 1093">
            <a:extLst>
              <a:ext uri="{FF2B5EF4-FFF2-40B4-BE49-F238E27FC236}">
                <a16:creationId xmlns:a16="http://schemas.microsoft.com/office/drawing/2014/main" id="{00000000-0008-0000-0100-0000EE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Text Box 1094">
            <a:extLst>
              <a:ext uri="{FF2B5EF4-FFF2-40B4-BE49-F238E27FC236}">
                <a16:creationId xmlns:a16="http://schemas.microsoft.com/office/drawing/2014/main" id="{00000000-0008-0000-0100-0000EF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Text Box 1084">
            <a:extLst>
              <a:ext uri="{FF2B5EF4-FFF2-40B4-BE49-F238E27FC236}">
                <a16:creationId xmlns:a16="http://schemas.microsoft.com/office/drawing/2014/main" id="{00000000-0008-0000-0100-0000F0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Text Box 1085">
            <a:extLst>
              <a:ext uri="{FF2B5EF4-FFF2-40B4-BE49-F238E27FC236}">
                <a16:creationId xmlns:a16="http://schemas.microsoft.com/office/drawing/2014/main" id="{00000000-0008-0000-0100-0000F1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Text Box 1086">
            <a:extLst>
              <a:ext uri="{FF2B5EF4-FFF2-40B4-BE49-F238E27FC236}">
                <a16:creationId xmlns:a16="http://schemas.microsoft.com/office/drawing/2014/main" id="{00000000-0008-0000-0100-0000F2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Text Box 1087">
            <a:extLst>
              <a:ext uri="{FF2B5EF4-FFF2-40B4-BE49-F238E27FC236}">
                <a16:creationId xmlns:a16="http://schemas.microsoft.com/office/drawing/2014/main" id="{00000000-0008-0000-0100-0000F3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Text Box 1088">
            <a:extLst>
              <a:ext uri="{FF2B5EF4-FFF2-40B4-BE49-F238E27FC236}">
                <a16:creationId xmlns:a16="http://schemas.microsoft.com/office/drawing/2014/main" id="{00000000-0008-0000-0100-0000F4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Text Box 1091">
            <a:extLst>
              <a:ext uri="{FF2B5EF4-FFF2-40B4-BE49-F238E27FC236}">
                <a16:creationId xmlns:a16="http://schemas.microsoft.com/office/drawing/2014/main" id="{00000000-0008-0000-0100-0000F5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Text Box 1092">
            <a:extLst>
              <a:ext uri="{FF2B5EF4-FFF2-40B4-BE49-F238E27FC236}">
                <a16:creationId xmlns:a16="http://schemas.microsoft.com/office/drawing/2014/main" id="{00000000-0008-0000-0100-0000F6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Text Box 1093">
            <a:extLst>
              <a:ext uri="{FF2B5EF4-FFF2-40B4-BE49-F238E27FC236}">
                <a16:creationId xmlns:a16="http://schemas.microsoft.com/office/drawing/2014/main" id="{00000000-0008-0000-0100-0000F7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Text Box 1094">
            <a:extLst>
              <a:ext uri="{FF2B5EF4-FFF2-40B4-BE49-F238E27FC236}">
                <a16:creationId xmlns:a16="http://schemas.microsoft.com/office/drawing/2014/main" id="{00000000-0008-0000-0100-0000F8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Text Box 1084">
            <a:extLst>
              <a:ext uri="{FF2B5EF4-FFF2-40B4-BE49-F238E27FC236}">
                <a16:creationId xmlns:a16="http://schemas.microsoft.com/office/drawing/2014/main" id="{00000000-0008-0000-0100-0000F9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Text Box 1085">
            <a:extLst>
              <a:ext uri="{FF2B5EF4-FFF2-40B4-BE49-F238E27FC236}">
                <a16:creationId xmlns:a16="http://schemas.microsoft.com/office/drawing/2014/main" id="{00000000-0008-0000-0100-0000FA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Text Box 1086">
            <a:extLst>
              <a:ext uri="{FF2B5EF4-FFF2-40B4-BE49-F238E27FC236}">
                <a16:creationId xmlns:a16="http://schemas.microsoft.com/office/drawing/2014/main" id="{00000000-0008-0000-0100-0000FB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Text Box 1087">
            <a:extLst>
              <a:ext uri="{FF2B5EF4-FFF2-40B4-BE49-F238E27FC236}">
                <a16:creationId xmlns:a16="http://schemas.microsoft.com/office/drawing/2014/main" id="{00000000-0008-0000-0100-0000FC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Text Box 1088">
            <a:extLst>
              <a:ext uri="{FF2B5EF4-FFF2-40B4-BE49-F238E27FC236}">
                <a16:creationId xmlns:a16="http://schemas.microsoft.com/office/drawing/2014/main" id="{00000000-0008-0000-0100-0000FD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Text Box 1091">
            <a:extLst>
              <a:ext uri="{FF2B5EF4-FFF2-40B4-BE49-F238E27FC236}">
                <a16:creationId xmlns:a16="http://schemas.microsoft.com/office/drawing/2014/main" id="{00000000-0008-0000-0100-0000FE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Text Box 1092">
            <a:extLst>
              <a:ext uri="{FF2B5EF4-FFF2-40B4-BE49-F238E27FC236}">
                <a16:creationId xmlns:a16="http://schemas.microsoft.com/office/drawing/2014/main" id="{00000000-0008-0000-0100-0000FF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Text Box 1093">
            <a:extLst>
              <a:ext uri="{FF2B5EF4-FFF2-40B4-BE49-F238E27FC236}">
                <a16:creationId xmlns:a16="http://schemas.microsoft.com/office/drawing/2014/main" id="{00000000-0008-0000-0100-00000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Text Box 1094">
            <a:extLst>
              <a:ext uri="{FF2B5EF4-FFF2-40B4-BE49-F238E27FC236}">
                <a16:creationId xmlns:a16="http://schemas.microsoft.com/office/drawing/2014/main" id="{00000000-0008-0000-0100-00000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Text Box 1084">
            <a:extLst>
              <a:ext uri="{FF2B5EF4-FFF2-40B4-BE49-F238E27FC236}">
                <a16:creationId xmlns:a16="http://schemas.microsoft.com/office/drawing/2014/main" id="{00000000-0008-0000-0100-00000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Text Box 1085">
            <a:extLst>
              <a:ext uri="{FF2B5EF4-FFF2-40B4-BE49-F238E27FC236}">
                <a16:creationId xmlns:a16="http://schemas.microsoft.com/office/drawing/2014/main" id="{00000000-0008-0000-0100-00000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Text Box 1086">
            <a:extLst>
              <a:ext uri="{FF2B5EF4-FFF2-40B4-BE49-F238E27FC236}">
                <a16:creationId xmlns:a16="http://schemas.microsoft.com/office/drawing/2014/main" id="{00000000-0008-0000-0100-00000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Text Box 1087">
            <a:extLst>
              <a:ext uri="{FF2B5EF4-FFF2-40B4-BE49-F238E27FC236}">
                <a16:creationId xmlns:a16="http://schemas.microsoft.com/office/drawing/2014/main" id="{00000000-0008-0000-0100-00000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Text Box 1088">
            <a:extLst>
              <a:ext uri="{FF2B5EF4-FFF2-40B4-BE49-F238E27FC236}">
                <a16:creationId xmlns:a16="http://schemas.microsoft.com/office/drawing/2014/main" id="{00000000-0008-0000-0100-00000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Text Box 1091">
            <a:extLst>
              <a:ext uri="{FF2B5EF4-FFF2-40B4-BE49-F238E27FC236}">
                <a16:creationId xmlns:a16="http://schemas.microsoft.com/office/drawing/2014/main" id="{00000000-0008-0000-0100-00000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Text Box 1092">
            <a:extLst>
              <a:ext uri="{FF2B5EF4-FFF2-40B4-BE49-F238E27FC236}">
                <a16:creationId xmlns:a16="http://schemas.microsoft.com/office/drawing/2014/main" id="{00000000-0008-0000-0100-00000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Text Box 1093">
            <a:extLst>
              <a:ext uri="{FF2B5EF4-FFF2-40B4-BE49-F238E27FC236}">
                <a16:creationId xmlns:a16="http://schemas.microsoft.com/office/drawing/2014/main" id="{00000000-0008-0000-0100-00000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Text Box 1094">
            <a:extLst>
              <a:ext uri="{FF2B5EF4-FFF2-40B4-BE49-F238E27FC236}">
                <a16:creationId xmlns:a16="http://schemas.microsoft.com/office/drawing/2014/main" id="{00000000-0008-0000-0100-00000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Text Box 1084">
            <a:extLst>
              <a:ext uri="{FF2B5EF4-FFF2-40B4-BE49-F238E27FC236}">
                <a16:creationId xmlns:a16="http://schemas.microsoft.com/office/drawing/2014/main" id="{00000000-0008-0000-0100-00000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Text Box 1085">
            <a:extLst>
              <a:ext uri="{FF2B5EF4-FFF2-40B4-BE49-F238E27FC236}">
                <a16:creationId xmlns:a16="http://schemas.microsoft.com/office/drawing/2014/main" id="{00000000-0008-0000-0100-00000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Text Box 1086">
            <a:extLst>
              <a:ext uri="{FF2B5EF4-FFF2-40B4-BE49-F238E27FC236}">
                <a16:creationId xmlns:a16="http://schemas.microsoft.com/office/drawing/2014/main" id="{00000000-0008-0000-0100-00000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Text Box 1087">
            <a:extLst>
              <a:ext uri="{FF2B5EF4-FFF2-40B4-BE49-F238E27FC236}">
                <a16:creationId xmlns:a16="http://schemas.microsoft.com/office/drawing/2014/main" id="{00000000-0008-0000-0100-00000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Text Box 1088">
            <a:extLst>
              <a:ext uri="{FF2B5EF4-FFF2-40B4-BE49-F238E27FC236}">
                <a16:creationId xmlns:a16="http://schemas.microsoft.com/office/drawing/2014/main" id="{00000000-0008-0000-0100-00000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Text Box 1091">
            <a:extLst>
              <a:ext uri="{FF2B5EF4-FFF2-40B4-BE49-F238E27FC236}">
                <a16:creationId xmlns:a16="http://schemas.microsoft.com/office/drawing/2014/main" id="{00000000-0008-0000-0100-00001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Text Box 1092">
            <a:extLst>
              <a:ext uri="{FF2B5EF4-FFF2-40B4-BE49-F238E27FC236}">
                <a16:creationId xmlns:a16="http://schemas.microsoft.com/office/drawing/2014/main" id="{00000000-0008-0000-0100-00001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Text Box 1093">
            <a:extLst>
              <a:ext uri="{FF2B5EF4-FFF2-40B4-BE49-F238E27FC236}">
                <a16:creationId xmlns:a16="http://schemas.microsoft.com/office/drawing/2014/main" id="{00000000-0008-0000-0100-00001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Text Box 1094">
            <a:extLst>
              <a:ext uri="{FF2B5EF4-FFF2-40B4-BE49-F238E27FC236}">
                <a16:creationId xmlns:a16="http://schemas.microsoft.com/office/drawing/2014/main" id="{00000000-0008-0000-0100-00001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Text Box 1084">
            <a:extLst>
              <a:ext uri="{FF2B5EF4-FFF2-40B4-BE49-F238E27FC236}">
                <a16:creationId xmlns:a16="http://schemas.microsoft.com/office/drawing/2014/main" id="{00000000-0008-0000-0100-00001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Text Box 1085">
            <a:extLst>
              <a:ext uri="{FF2B5EF4-FFF2-40B4-BE49-F238E27FC236}">
                <a16:creationId xmlns:a16="http://schemas.microsoft.com/office/drawing/2014/main" id="{00000000-0008-0000-0100-00001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Text Box 1086">
            <a:extLst>
              <a:ext uri="{FF2B5EF4-FFF2-40B4-BE49-F238E27FC236}">
                <a16:creationId xmlns:a16="http://schemas.microsoft.com/office/drawing/2014/main" id="{00000000-0008-0000-0100-00001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Text Box 1087">
            <a:extLst>
              <a:ext uri="{FF2B5EF4-FFF2-40B4-BE49-F238E27FC236}">
                <a16:creationId xmlns:a16="http://schemas.microsoft.com/office/drawing/2014/main" id="{00000000-0008-0000-0100-00001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Text Box 1088">
            <a:extLst>
              <a:ext uri="{FF2B5EF4-FFF2-40B4-BE49-F238E27FC236}">
                <a16:creationId xmlns:a16="http://schemas.microsoft.com/office/drawing/2014/main" id="{00000000-0008-0000-0100-00001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Text Box 1091">
            <a:extLst>
              <a:ext uri="{FF2B5EF4-FFF2-40B4-BE49-F238E27FC236}">
                <a16:creationId xmlns:a16="http://schemas.microsoft.com/office/drawing/2014/main" id="{00000000-0008-0000-0100-00001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Text Box 1092">
            <a:extLst>
              <a:ext uri="{FF2B5EF4-FFF2-40B4-BE49-F238E27FC236}">
                <a16:creationId xmlns:a16="http://schemas.microsoft.com/office/drawing/2014/main" id="{00000000-0008-0000-0100-00001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Text Box 1093">
            <a:extLst>
              <a:ext uri="{FF2B5EF4-FFF2-40B4-BE49-F238E27FC236}">
                <a16:creationId xmlns:a16="http://schemas.microsoft.com/office/drawing/2014/main" id="{00000000-0008-0000-0100-00001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Text Box 1094">
            <a:extLst>
              <a:ext uri="{FF2B5EF4-FFF2-40B4-BE49-F238E27FC236}">
                <a16:creationId xmlns:a16="http://schemas.microsoft.com/office/drawing/2014/main" id="{00000000-0008-0000-0100-00001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" name="Text Box 1084">
            <a:extLst>
              <a:ext uri="{FF2B5EF4-FFF2-40B4-BE49-F238E27FC236}">
                <a16:creationId xmlns:a16="http://schemas.microsoft.com/office/drawing/2014/main" id="{00000000-0008-0000-0100-00001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Text Box 1085">
            <a:extLst>
              <a:ext uri="{FF2B5EF4-FFF2-40B4-BE49-F238E27FC236}">
                <a16:creationId xmlns:a16="http://schemas.microsoft.com/office/drawing/2014/main" id="{00000000-0008-0000-0100-00001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" name="Text Box 1086">
            <a:extLst>
              <a:ext uri="{FF2B5EF4-FFF2-40B4-BE49-F238E27FC236}">
                <a16:creationId xmlns:a16="http://schemas.microsoft.com/office/drawing/2014/main" id="{00000000-0008-0000-0100-00001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Text Box 1087">
            <a:extLst>
              <a:ext uri="{FF2B5EF4-FFF2-40B4-BE49-F238E27FC236}">
                <a16:creationId xmlns:a16="http://schemas.microsoft.com/office/drawing/2014/main" id="{00000000-0008-0000-0100-00002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Text Box 1088">
            <a:extLst>
              <a:ext uri="{FF2B5EF4-FFF2-40B4-BE49-F238E27FC236}">
                <a16:creationId xmlns:a16="http://schemas.microsoft.com/office/drawing/2014/main" id="{00000000-0008-0000-0100-00002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Text Box 1091">
            <a:extLst>
              <a:ext uri="{FF2B5EF4-FFF2-40B4-BE49-F238E27FC236}">
                <a16:creationId xmlns:a16="http://schemas.microsoft.com/office/drawing/2014/main" id="{00000000-0008-0000-0100-00002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757" y="19101274"/>
            <a:ext cx="98697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Text Box 1092">
            <a:extLst>
              <a:ext uri="{FF2B5EF4-FFF2-40B4-BE49-F238E27FC236}">
                <a16:creationId xmlns:a16="http://schemas.microsoft.com/office/drawing/2014/main" id="{00000000-0008-0000-0100-00002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Text Box 1093">
            <a:extLst>
              <a:ext uri="{FF2B5EF4-FFF2-40B4-BE49-F238E27FC236}">
                <a16:creationId xmlns:a16="http://schemas.microsoft.com/office/drawing/2014/main" id="{00000000-0008-0000-0100-00002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Text Box 1094">
            <a:extLst>
              <a:ext uri="{FF2B5EF4-FFF2-40B4-BE49-F238E27FC236}">
                <a16:creationId xmlns:a16="http://schemas.microsoft.com/office/drawing/2014/main" id="{00000000-0008-0000-0100-00002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Text Box 1084">
            <a:extLst>
              <a:ext uri="{FF2B5EF4-FFF2-40B4-BE49-F238E27FC236}">
                <a16:creationId xmlns:a16="http://schemas.microsoft.com/office/drawing/2014/main" id="{00000000-0008-0000-0100-00002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5068" y="17243899"/>
            <a:ext cx="99041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Text Box 1085">
            <a:extLst>
              <a:ext uri="{FF2B5EF4-FFF2-40B4-BE49-F238E27FC236}">
                <a16:creationId xmlns:a16="http://schemas.microsoft.com/office/drawing/2014/main" id="{00000000-0008-0000-0100-00002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383" y="19101274"/>
            <a:ext cx="169883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Text Box 1086">
            <a:extLst>
              <a:ext uri="{FF2B5EF4-FFF2-40B4-BE49-F238E27FC236}">
                <a16:creationId xmlns:a16="http://schemas.microsoft.com/office/drawing/2014/main" id="{00000000-0008-0000-0100-00002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Text Box 1087">
            <a:extLst>
              <a:ext uri="{FF2B5EF4-FFF2-40B4-BE49-F238E27FC236}">
                <a16:creationId xmlns:a16="http://schemas.microsoft.com/office/drawing/2014/main" id="{00000000-0008-0000-0100-00002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530" y="19101274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" name="Text Box 1088">
            <a:extLst>
              <a:ext uri="{FF2B5EF4-FFF2-40B4-BE49-F238E27FC236}">
                <a16:creationId xmlns:a16="http://schemas.microsoft.com/office/drawing/2014/main" id="{00000000-0008-0000-0100-00002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955" y="19110799"/>
            <a:ext cx="1595666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Text Box 1092">
            <a:extLst>
              <a:ext uri="{FF2B5EF4-FFF2-40B4-BE49-F238E27FC236}">
                <a16:creationId xmlns:a16="http://schemas.microsoft.com/office/drawing/2014/main" id="{00000000-0008-0000-0100-00002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934" y="19101274"/>
            <a:ext cx="1695395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" name="Text Box 1094">
            <a:extLst>
              <a:ext uri="{FF2B5EF4-FFF2-40B4-BE49-F238E27FC236}">
                <a16:creationId xmlns:a16="http://schemas.microsoft.com/office/drawing/2014/main" id="{00000000-0008-0000-0100-00002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242" y="19117310"/>
            <a:ext cx="1592229" cy="66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Text Box 1085">
            <a:extLst>
              <a:ext uri="{FF2B5EF4-FFF2-40B4-BE49-F238E27FC236}">
                <a16:creationId xmlns:a16="http://schemas.microsoft.com/office/drawing/2014/main" id="{00000000-0008-0000-0100-00002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Text Box 1086">
            <a:extLst>
              <a:ext uri="{FF2B5EF4-FFF2-40B4-BE49-F238E27FC236}">
                <a16:creationId xmlns:a16="http://schemas.microsoft.com/office/drawing/2014/main" id="{00000000-0008-0000-0100-00003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Text Box 1087">
            <a:extLst>
              <a:ext uri="{FF2B5EF4-FFF2-40B4-BE49-F238E27FC236}">
                <a16:creationId xmlns:a16="http://schemas.microsoft.com/office/drawing/2014/main" id="{00000000-0008-0000-0100-00003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Text Box 1088">
            <a:extLst>
              <a:ext uri="{FF2B5EF4-FFF2-40B4-BE49-F238E27FC236}">
                <a16:creationId xmlns:a16="http://schemas.microsoft.com/office/drawing/2014/main" id="{00000000-0008-0000-0100-00003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Text Box 1092">
            <a:extLst>
              <a:ext uri="{FF2B5EF4-FFF2-40B4-BE49-F238E27FC236}">
                <a16:creationId xmlns:a16="http://schemas.microsoft.com/office/drawing/2014/main" id="{00000000-0008-0000-0100-00003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" name="Text Box 1093">
            <a:extLst>
              <a:ext uri="{FF2B5EF4-FFF2-40B4-BE49-F238E27FC236}">
                <a16:creationId xmlns:a16="http://schemas.microsoft.com/office/drawing/2014/main" id="{00000000-0008-0000-0100-00003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6" name="Text Box 1094">
            <a:extLst>
              <a:ext uri="{FF2B5EF4-FFF2-40B4-BE49-F238E27FC236}">
                <a16:creationId xmlns:a16="http://schemas.microsoft.com/office/drawing/2014/main" id="{00000000-0008-0000-0100-00003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Text Box 1085">
            <a:extLst>
              <a:ext uri="{FF2B5EF4-FFF2-40B4-BE49-F238E27FC236}">
                <a16:creationId xmlns:a16="http://schemas.microsoft.com/office/drawing/2014/main" id="{00000000-0008-0000-0100-00003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8" name="Text Box 1086">
            <a:extLst>
              <a:ext uri="{FF2B5EF4-FFF2-40B4-BE49-F238E27FC236}">
                <a16:creationId xmlns:a16="http://schemas.microsoft.com/office/drawing/2014/main" id="{00000000-0008-0000-0100-00003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Text Box 1087">
            <a:extLst>
              <a:ext uri="{FF2B5EF4-FFF2-40B4-BE49-F238E27FC236}">
                <a16:creationId xmlns:a16="http://schemas.microsoft.com/office/drawing/2014/main" id="{00000000-0008-0000-0100-00003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0" name="Text Box 1088">
            <a:extLst>
              <a:ext uri="{FF2B5EF4-FFF2-40B4-BE49-F238E27FC236}">
                <a16:creationId xmlns:a16="http://schemas.microsoft.com/office/drawing/2014/main" id="{00000000-0008-0000-0100-00003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Text Box 1092">
            <a:extLst>
              <a:ext uri="{FF2B5EF4-FFF2-40B4-BE49-F238E27FC236}">
                <a16:creationId xmlns:a16="http://schemas.microsoft.com/office/drawing/2014/main" id="{00000000-0008-0000-0100-00003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2" name="Text Box 1093">
            <a:extLst>
              <a:ext uri="{FF2B5EF4-FFF2-40B4-BE49-F238E27FC236}">
                <a16:creationId xmlns:a16="http://schemas.microsoft.com/office/drawing/2014/main" id="{00000000-0008-0000-0100-00003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Text Box 1094">
            <a:extLst>
              <a:ext uri="{FF2B5EF4-FFF2-40B4-BE49-F238E27FC236}">
                <a16:creationId xmlns:a16="http://schemas.microsoft.com/office/drawing/2014/main" id="{00000000-0008-0000-0100-00003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4" name="Text Box 1085">
            <a:extLst>
              <a:ext uri="{FF2B5EF4-FFF2-40B4-BE49-F238E27FC236}">
                <a16:creationId xmlns:a16="http://schemas.microsoft.com/office/drawing/2014/main" id="{00000000-0008-0000-0100-00004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Text Box 1086">
            <a:extLst>
              <a:ext uri="{FF2B5EF4-FFF2-40B4-BE49-F238E27FC236}">
                <a16:creationId xmlns:a16="http://schemas.microsoft.com/office/drawing/2014/main" id="{00000000-0008-0000-0100-00004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Text Box 1087">
            <a:extLst>
              <a:ext uri="{FF2B5EF4-FFF2-40B4-BE49-F238E27FC236}">
                <a16:creationId xmlns:a16="http://schemas.microsoft.com/office/drawing/2014/main" id="{00000000-0008-0000-0100-00004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Text Box 1088">
            <a:extLst>
              <a:ext uri="{FF2B5EF4-FFF2-40B4-BE49-F238E27FC236}">
                <a16:creationId xmlns:a16="http://schemas.microsoft.com/office/drawing/2014/main" id="{00000000-0008-0000-0100-00004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Text Box 1092">
            <a:extLst>
              <a:ext uri="{FF2B5EF4-FFF2-40B4-BE49-F238E27FC236}">
                <a16:creationId xmlns:a16="http://schemas.microsoft.com/office/drawing/2014/main" id="{00000000-0008-0000-0100-00004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Text Box 1093">
            <a:extLst>
              <a:ext uri="{FF2B5EF4-FFF2-40B4-BE49-F238E27FC236}">
                <a16:creationId xmlns:a16="http://schemas.microsoft.com/office/drawing/2014/main" id="{00000000-0008-0000-0100-00004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Text Box 1094">
            <a:extLst>
              <a:ext uri="{FF2B5EF4-FFF2-40B4-BE49-F238E27FC236}">
                <a16:creationId xmlns:a16="http://schemas.microsoft.com/office/drawing/2014/main" id="{00000000-0008-0000-0100-00004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1" name="Text Box 1085">
            <a:extLst>
              <a:ext uri="{FF2B5EF4-FFF2-40B4-BE49-F238E27FC236}">
                <a16:creationId xmlns:a16="http://schemas.microsoft.com/office/drawing/2014/main" id="{00000000-0008-0000-0100-00004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2" name="Text Box 1086">
            <a:extLst>
              <a:ext uri="{FF2B5EF4-FFF2-40B4-BE49-F238E27FC236}">
                <a16:creationId xmlns:a16="http://schemas.microsoft.com/office/drawing/2014/main" id="{00000000-0008-0000-0100-00004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Text Box 1087">
            <a:extLst>
              <a:ext uri="{FF2B5EF4-FFF2-40B4-BE49-F238E27FC236}">
                <a16:creationId xmlns:a16="http://schemas.microsoft.com/office/drawing/2014/main" id="{00000000-0008-0000-0100-00004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4" name="Text Box 1088">
            <a:extLst>
              <a:ext uri="{FF2B5EF4-FFF2-40B4-BE49-F238E27FC236}">
                <a16:creationId xmlns:a16="http://schemas.microsoft.com/office/drawing/2014/main" id="{00000000-0008-0000-0100-00004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5" name="Text Box 1092">
            <a:extLst>
              <a:ext uri="{FF2B5EF4-FFF2-40B4-BE49-F238E27FC236}">
                <a16:creationId xmlns:a16="http://schemas.microsoft.com/office/drawing/2014/main" id="{00000000-0008-0000-0100-00004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6" name="Text Box 1093">
            <a:extLst>
              <a:ext uri="{FF2B5EF4-FFF2-40B4-BE49-F238E27FC236}">
                <a16:creationId xmlns:a16="http://schemas.microsoft.com/office/drawing/2014/main" id="{00000000-0008-0000-0100-00005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7" name="Text Box 1094">
            <a:extLst>
              <a:ext uri="{FF2B5EF4-FFF2-40B4-BE49-F238E27FC236}">
                <a16:creationId xmlns:a16="http://schemas.microsoft.com/office/drawing/2014/main" id="{00000000-0008-0000-0100-00005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8" name="Text Box 1085">
            <a:extLst>
              <a:ext uri="{FF2B5EF4-FFF2-40B4-BE49-F238E27FC236}">
                <a16:creationId xmlns:a16="http://schemas.microsoft.com/office/drawing/2014/main" id="{00000000-0008-0000-0100-00005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9" name="Text Box 1086">
            <a:extLst>
              <a:ext uri="{FF2B5EF4-FFF2-40B4-BE49-F238E27FC236}">
                <a16:creationId xmlns:a16="http://schemas.microsoft.com/office/drawing/2014/main" id="{00000000-0008-0000-0100-00005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0" name="Text Box 1087">
            <a:extLst>
              <a:ext uri="{FF2B5EF4-FFF2-40B4-BE49-F238E27FC236}">
                <a16:creationId xmlns:a16="http://schemas.microsoft.com/office/drawing/2014/main" id="{00000000-0008-0000-0100-00005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1" name="Text Box 1088">
            <a:extLst>
              <a:ext uri="{FF2B5EF4-FFF2-40B4-BE49-F238E27FC236}">
                <a16:creationId xmlns:a16="http://schemas.microsoft.com/office/drawing/2014/main" id="{00000000-0008-0000-0100-00005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2" name="Text Box 1092">
            <a:extLst>
              <a:ext uri="{FF2B5EF4-FFF2-40B4-BE49-F238E27FC236}">
                <a16:creationId xmlns:a16="http://schemas.microsoft.com/office/drawing/2014/main" id="{00000000-0008-0000-0100-00005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" name="Text Box 1093">
            <a:extLst>
              <a:ext uri="{FF2B5EF4-FFF2-40B4-BE49-F238E27FC236}">
                <a16:creationId xmlns:a16="http://schemas.microsoft.com/office/drawing/2014/main" id="{00000000-0008-0000-0100-00005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4" name="Text Box 1094">
            <a:extLst>
              <a:ext uri="{FF2B5EF4-FFF2-40B4-BE49-F238E27FC236}">
                <a16:creationId xmlns:a16="http://schemas.microsoft.com/office/drawing/2014/main" id="{00000000-0008-0000-0100-00005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5" name="Text Box 1085">
            <a:extLst>
              <a:ext uri="{FF2B5EF4-FFF2-40B4-BE49-F238E27FC236}">
                <a16:creationId xmlns:a16="http://schemas.microsoft.com/office/drawing/2014/main" id="{00000000-0008-0000-0100-00005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6" name="Text Box 1086">
            <a:extLst>
              <a:ext uri="{FF2B5EF4-FFF2-40B4-BE49-F238E27FC236}">
                <a16:creationId xmlns:a16="http://schemas.microsoft.com/office/drawing/2014/main" id="{00000000-0008-0000-0100-00005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7" name="Text Box 1087">
            <a:extLst>
              <a:ext uri="{FF2B5EF4-FFF2-40B4-BE49-F238E27FC236}">
                <a16:creationId xmlns:a16="http://schemas.microsoft.com/office/drawing/2014/main" id="{00000000-0008-0000-0100-00005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8" name="Text Box 1088">
            <a:extLst>
              <a:ext uri="{FF2B5EF4-FFF2-40B4-BE49-F238E27FC236}">
                <a16:creationId xmlns:a16="http://schemas.microsoft.com/office/drawing/2014/main" id="{00000000-0008-0000-0100-00005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9" name="Text Box 1092">
            <a:extLst>
              <a:ext uri="{FF2B5EF4-FFF2-40B4-BE49-F238E27FC236}">
                <a16:creationId xmlns:a16="http://schemas.microsoft.com/office/drawing/2014/main" id="{00000000-0008-0000-0100-00006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0" name="Text Box 1093">
            <a:extLst>
              <a:ext uri="{FF2B5EF4-FFF2-40B4-BE49-F238E27FC236}">
                <a16:creationId xmlns:a16="http://schemas.microsoft.com/office/drawing/2014/main" id="{00000000-0008-0000-0100-00006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1" name="Text Box 1094">
            <a:extLst>
              <a:ext uri="{FF2B5EF4-FFF2-40B4-BE49-F238E27FC236}">
                <a16:creationId xmlns:a16="http://schemas.microsoft.com/office/drawing/2014/main" id="{00000000-0008-0000-0100-00006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2" name="Text Box 1085">
            <a:extLst>
              <a:ext uri="{FF2B5EF4-FFF2-40B4-BE49-F238E27FC236}">
                <a16:creationId xmlns:a16="http://schemas.microsoft.com/office/drawing/2014/main" id="{00000000-0008-0000-0100-00006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3" name="Text Box 1086">
            <a:extLst>
              <a:ext uri="{FF2B5EF4-FFF2-40B4-BE49-F238E27FC236}">
                <a16:creationId xmlns:a16="http://schemas.microsoft.com/office/drawing/2014/main" id="{00000000-0008-0000-0100-00006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4" name="Text Box 1087">
            <a:extLst>
              <a:ext uri="{FF2B5EF4-FFF2-40B4-BE49-F238E27FC236}">
                <a16:creationId xmlns:a16="http://schemas.microsoft.com/office/drawing/2014/main" id="{00000000-0008-0000-0100-00006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5" name="Text Box 1088">
            <a:extLst>
              <a:ext uri="{FF2B5EF4-FFF2-40B4-BE49-F238E27FC236}">
                <a16:creationId xmlns:a16="http://schemas.microsoft.com/office/drawing/2014/main" id="{00000000-0008-0000-0100-00006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6" name="Text Box 1092">
            <a:extLst>
              <a:ext uri="{FF2B5EF4-FFF2-40B4-BE49-F238E27FC236}">
                <a16:creationId xmlns:a16="http://schemas.microsoft.com/office/drawing/2014/main" id="{00000000-0008-0000-0100-00006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7" name="Text Box 1093">
            <a:extLst>
              <a:ext uri="{FF2B5EF4-FFF2-40B4-BE49-F238E27FC236}">
                <a16:creationId xmlns:a16="http://schemas.microsoft.com/office/drawing/2014/main" id="{00000000-0008-0000-0100-00006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8" name="Text Box 1094">
            <a:extLst>
              <a:ext uri="{FF2B5EF4-FFF2-40B4-BE49-F238E27FC236}">
                <a16:creationId xmlns:a16="http://schemas.microsoft.com/office/drawing/2014/main" id="{00000000-0008-0000-0100-00006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9" name="Text Box 1085">
            <a:extLst>
              <a:ext uri="{FF2B5EF4-FFF2-40B4-BE49-F238E27FC236}">
                <a16:creationId xmlns:a16="http://schemas.microsoft.com/office/drawing/2014/main" id="{00000000-0008-0000-0100-00006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0" name="Text Box 1086">
            <a:extLst>
              <a:ext uri="{FF2B5EF4-FFF2-40B4-BE49-F238E27FC236}">
                <a16:creationId xmlns:a16="http://schemas.microsoft.com/office/drawing/2014/main" id="{00000000-0008-0000-0100-00006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1" name="Text Box 1087">
            <a:extLst>
              <a:ext uri="{FF2B5EF4-FFF2-40B4-BE49-F238E27FC236}">
                <a16:creationId xmlns:a16="http://schemas.microsoft.com/office/drawing/2014/main" id="{00000000-0008-0000-0100-00007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2" name="Text Box 1088">
            <a:extLst>
              <a:ext uri="{FF2B5EF4-FFF2-40B4-BE49-F238E27FC236}">
                <a16:creationId xmlns:a16="http://schemas.microsoft.com/office/drawing/2014/main" id="{00000000-0008-0000-0100-00007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3" name="Text Box 1092">
            <a:extLst>
              <a:ext uri="{FF2B5EF4-FFF2-40B4-BE49-F238E27FC236}">
                <a16:creationId xmlns:a16="http://schemas.microsoft.com/office/drawing/2014/main" id="{00000000-0008-0000-0100-00007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4" name="Text Box 1093">
            <a:extLst>
              <a:ext uri="{FF2B5EF4-FFF2-40B4-BE49-F238E27FC236}">
                <a16:creationId xmlns:a16="http://schemas.microsoft.com/office/drawing/2014/main" id="{00000000-0008-0000-0100-00007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5" name="Text Box 1094">
            <a:extLst>
              <a:ext uri="{FF2B5EF4-FFF2-40B4-BE49-F238E27FC236}">
                <a16:creationId xmlns:a16="http://schemas.microsoft.com/office/drawing/2014/main" id="{00000000-0008-0000-0100-00007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6" name="Text Box 1085">
            <a:extLst>
              <a:ext uri="{FF2B5EF4-FFF2-40B4-BE49-F238E27FC236}">
                <a16:creationId xmlns:a16="http://schemas.microsoft.com/office/drawing/2014/main" id="{00000000-0008-0000-0100-00007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Text Box 1086">
            <a:extLst>
              <a:ext uri="{FF2B5EF4-FFF2-40B4-BE49-F238E27FC236}">
                <a16:creationId xmlns:a16="http://schemas.microsoft.com/office/drawing/2014/main" id="{00000000-0008-0000-0100-00007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8" name="Text Box 1087">
            <a:extLst>
              <a:ext uri="{FF2B5EF4-FFF2-40B4-BE49-F238E27FC236}">
                <a16:creationId xmlns:a16="http://schemas.microsoft.com/office/drawing/2014/main" id="{00000000-0008-0000-0100-00007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9" name="Text Box 1088">
            <a:extLst>
              <a:ext uri="{FF2B5EF4-FFF2-40B4-BE49-F238E27FC236}">
                <a16:creationId xmlns:a16="http://schemas.microsoft.com/office/drawing/2014/main" id="{00000000-0008-0000-0100-00007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0" name="Text Box 1092">
            <a:extLst>
              <a:ext uri="{FF2B5EF4-FFF2-40B4-BE49-F238E27FC236}">
                <a16:creationId xmlns:a16="http://schemas.microsoft.com/office/drawing/2014/main" id="{00000000-0008-0000-0100-00007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1" name="Text Box 1093">
            <a:extLst>
              <a:ext uri="{FF2B5EF4-FFF2-40B4-BE49-F238E27FC236}">
                <a16:creationId xmlns:a16="http://schemas.microsoft.com/office/drawing/2014/main" id="{00000000-0008-0000-0100-00007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2" name="Text Box 1094">
            <a:extLst>
              <a:ext uri="{FF2B5EF4-FFF2-40B4-BE49-F238E27FC236}">
                <a16:creationId xmlns:a16="http://schemas.microsoft.com/office/drawing/2014/main" id="{00000000-0008-0000-0100-00007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" name="Text Box 1085">
            <a:extLst>
              <a:ext uri="{FF2B5EF4-FFF2-40B4-BE49-F238E27FC236}">
                <a16:creationId xmlns:a16="http://schemas.microsoft.com/office/drawing/2014/main" id="{00000000-0008-0000-0100-00008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4" name="Text Box 1086">
            <a:extLst>
              <a:ext uri="{FF2B5EF4-FFF2-40B4-BE49-F238E27FC236}">
                <a16:creationId xmlns:a16="http://schemas.microsoft.com/office/drawing/2014/main" id="{00000000-0008-0000-0100-00008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5" name="Text Box 1087">
            <a:extLst>
              <a:ext uri="{FF2B5EF4-FFF2-40B4-BE49-F238E27FC236}">
                <a16:creationId xmlns:a16="http://schemas.microsoft.com/office/drawing/2014/main" id="{00000000-0008-0000-0100-00008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6" name="Text Box 1088">
            <a:extLst>
              <a:ext uri="{FF2B5EF4-FFF2-40B4-BE49-F238E27FC236}">
                <a16:creationId xmlns:a16="http://schemas.microsoft.com/office/drawing/2014/main" id="{00000000-0008-0000-0100-00008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" name="Text Box 1092">
            <a:extLst>
              <a:ext uri="{FF2B5EF4-FFF2-40B4-BE49-F238E27FC236}">
                <a16:creationId xmlns:a16="http://schemas.microsoft.com/office/drawing/2014/main" id="{00000000-0008-0000-0100-00008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77" y="19121439"/>
            <a:ext cx="295749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8" name="Text Box 1093">
            <a:extLst>
              <a:ext uri="{FF2B5EF4-FFF2-40B4-BE49-F238E27FC236}">
                <a16:creationId xmlns:a16="http://schemas.microsoft.com/office/drawing/2014/main" id="{00000000-0008-0000-0100-00008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6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Text Box 1094">
            <a:extLst>
              <a:ext uri="{FF2B5EF4-FFF2-40B4-BE49-F238E27FC236}">
                <a16:creationId xmlns:a16="http://schemas.microsoft.com/office/drawing/2014/main" id="{00000000-0008-0000-0100-00008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80" y="19121439"/>
            <a:ext cx="398916" cy="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0" name="Text Box 1084">
            <a:extLst>
              <a:ext uri="{FF2B5EF4-FFF2-40B4-BE49-F238E27FC236}">
                <a16:creationId xmlns:a16="http://schemas.microsoft.com/office/drawing/2014/main" id="{00000000-0008-0000-0100-00008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956" y="20949124"/>
            <a:ext cx="990414" cy="67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1" name="CuadroTexto 1"/>
          <p:cNvSpPr txBox="1">
            <a:spLocks noChangeArrowheads="1"/>
          </p:cNvSpPr>
          <p:nvPr/>
        </p:nvSpPr>
        <p:spPr bwMode="auto">
          <a:xfrm>
            <a:off x="1297132" y="128634"/>
            <a:ext cx="9793088" cy="46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8764" tIns="49382" rIns="98764" bIns="49382">
            <a:spAutoFit/>
          </a:bodyPr>
          <a:lstStyle>
            <a:lvl1pPr>
              <a:defRPr sz="12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ctr"/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 DE IMPLEMENTACIÓN </a:t>
            </a:r>
            <a:r>
              <a:rPr lang="es-MX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s-MX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 </a:t>
            </a:r>
            <a:r>
              <a:rPr lang="es-MX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LINEAMIENTOS PCC</a:t>
            </a:r>
            <a:endParaRPr lang="es-MX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2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40917" y="1"/>
            <a:ext cx="12803188" cy="451155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83" tIns="58791" rIns="117583" bIns="58791"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0" y="7554542"/>
            <a:ext cx="12803188" cy="219446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83" tIns="58791" rIns="117583" bIns="58791" rtlCol="0" anchor="ctr"/>
          <a:lstStyle/>
          <a:p>
            <a:pPr algn="ctr"/>
            <a:endParaRPr lang="es-ES"/>
          </a:p>
        </p:txBody>
      </p:sp>
      <p:sp>
        <p:nvSpPr>
          <p:cNvPr id="6" name="CuadroTexto 1"/>
          <p:cNvSpPr txBox="1">
            <a:spLocks noChangeArrowheads="1"/>
          </p:cNvSpPr>
          <p:nvPr/>
        </p:nvSpPr>
        <p:spPr bwMode="auto">
          <a:xfrm>
            <a:off x="1237625" y="13055"/>
            <a:ext cx="9793088" cy="46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8764" tIns="49382" rIns="98764" bIns="49382">
            <a:spAutoFit/>
          </a:bodyPr>
          <a:lstStyle>
            <a:lvl1pPr>
              <a:defRPr sz="12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ctr"/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 DE IMPLEMENTACIÓN </a:t>
            </a:r>
            <a:r>
              <a:rPr lang="es-MX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s-MX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 </a:t>
            </a:r>
            <a:r>
              <a:rPr lang="es-MX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LINEAMIENTOS PCC</a:t>
            </a:r>
            <a:endParaRPr lang="es-MX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80914" y="1222771"/>
            <a:ext cx="12241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388926" y="984549"/>
            <a:ext cx="120253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MX" sz="26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Box 1085">
            <a:extLst>
              <a:ext uri="{FF2B5EF4-FFF2-40B4-BE49-F238E27FC236}">
                <a16:creationId xmlns:a16="http://schemas.microsoft.com/office/drawing/2014/main" id="{00000000-0008-0000-0100-0000D6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" name="Text Box 1086">
            <a:extLst>
              <a:ext uri="{FF2B5EF4-FFF2-40B4-BE49-F238E27FC236}">
                <a16:creationId xmlns:a16="http://schemas.microsoft.com/office/drawing/2014/main" id="{00000000-0008-0000-0100-0000D7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" name="Text Box 1087">
            <a:extLst>
              <a:ext uri="{FF2B5EF4-FFF2-40B4-BE49-F238E27FC236}">
                <a16:creationId xmlns:a16="http://schemas.microsoft.com/office/drawing/2014/main" id="{00000000-0008-0000-0100-0000D8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" name="Text Box 1088">
            <a:extLst>
              <a:ext uri="{FF2B5EF4-FFF2-40B4-BE49-F238E27FC236}">
                <a16:creationId xmlns:a16="http://schemas.microsoft.com/office/drawing/2014/main" id="{00000000-0008-0000-0100-0000D9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" name="Text Box 1091">
            <a:extLst>
              <a:ext uri="{FF2B5EF4-FFF2-40B4-BE49-F238E27FC236}">
                <a16:creationId xmlns:a16="http://schemas.microsoft.com/office/drawing/2014/main" id="{00000000-0008-0000-0100-0000DA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" name="Text Box 1092">
            <a:extLst>
              <a:ext uri="{FF2B5EF4-FFF2-40B4-BE49-F238E27FC236}">
                <a16:creationId xmlns:a16="http://schemas.microsoft.com/office/drawing/2014/main" id="{00000000-0008-0000-0100-0000DB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" name="Text Box 1093">
            <a:extLst>
              <a:ext uri="{FF2B5EF4-FFF2-40B4-BE49-F238E27FC236}">
                <a16:creationId xmlns:a16="http://schemas.microsoft.com/office/drawing/2014/main" id="{00000000-0008-0000-0100-0000DC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" name="Text Box 1094">
            <a:extLst>
              <a:ext uri="{FF2B5EF4-FFF2-40B4-BE49-F238E27FC236}">
                <a16:creationId xmlns:a16="http://schemas.microsoft.com/office/drawing/2014/main" id="{00000000-0008-0000-0100-0000DD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" name="Text Box 1084">
            <a:extLst>
              <a:ext uri="{FF2B5EF4-FFF2-40B4-BE49-F238E27FC236}">
                <a16:creationId xmlns:a16="http://schemas.microsoft.com/office/drawing/2014/main" id="{00000000-0008-0000-0100-0000DE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" name="Text Box 1085">
            <a:extLst>
              <a:ext uri="{FF2B5EF4-FFF2-40B4-BE49-F238E27FC236}">
                <a16:creationId xmlns:a16="http://schemas.microsoft.com/office/drawing/2014/main" id="{00000000-0008-0000-0100-0000DF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" name="Text Box 1086">
            <a:extLst>
              <a:ext uri="{FF2B5EF4-FFF2-40B4-BE49-F238E27FC236}">
                <a16:creationId xmlns:a16="http://schemas.microsoft.com/office/drawing/2014/main" id="{00000000-0008-0000-0100-0000E0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" name="Text Box 1087">
            <a:extLst>
              <a:ext uri="{FF2B5EF4-FFF2-40B4-BE49-F238E27FC236}">
                <a16:creationId xmlns:a16="http://schemas.microsoft.com/office/drawing/2014/main" id="{00000000-0008-0000-0100-0000E1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" name="Text Box 1088">
            <a:extLst>
              <a:ext uri="{FF2B5EF4-FFF2-40B4-BE49-F238E27FC236}">
                <a16:creationId xmlns:a16="http://schemas.microsoft.com/office/drawing/2014/main" id="{00000000-0008-0000-0100-0000E2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" name="Text Box 1091">
            <a:extLst>
              <a:ext uri="{FF2B5EF4-FFF2-40B4-BE49-F238E27FC236}">
                <a16:creationId xmlns:a16="http://schemas.microsoft.com/office/drawing/2014/main" id="{00000000-0008-0000-0100-0000E3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" name="Text Box 1092">
            <a:extLst>
              <a:ext uri="{FF2B5EF4-FFF2-40B4-BE49-F238E27FC236}">
                <a16:creationId xmlns:a16="http://schemas.microsoft.com/office/drawing/2014/main" id="{00000000-0008-0000-0100-0000E4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" name="Text Box 1093">
            <a:extLst>
              <a:ext uri="{FF2B5EF4-FFF2-40B4-BE49-F238E27FC236}">
                <a16:creationId xmlns:a16="http://schemas.microsoft.com/office/drawing/2014/main" id="{00000000-0008-0000-0100-0000E5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" name="Text Box 1094">
            <a:extLst>
              <a:ext uri="{FF2B5EF4-FFF2-40B4-BE49-F238E27FC236}">
                <a16:creationId xmlns:a16="http://schemas.microsoft.com/office/drawing/2014/main" id="{00000000-0008-0000-0100-0000E6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" name="Text Box 1084">
            <a:extLst>
              <a:ext uri="{FF2B5EF4-FFF2-40B4-BE49-F238E27FC236}">
                <a16:creationId xmlns:a16="http://schemas.microsoft.com/office/drawing/2014/main" id="{00000000-0008-0000-0100-0000E7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" name="Text Box 1085">
            <a:extLst>
              <a:ext uri="{FF2B5EF4-FFF2-40B4-BE49-F238E27FC236}">
                <a16:creationId xmlns:a16="http://schemas.microsoft.com/office/drawing/2014/main" id="{00000000-0008-0000-0100-0000E8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" name="Text Box 1086">
            <a:extLst>
              <a:ext uri="{FF2B5EF4-FFF2-40B4-BE49-F238E27FC236}">
                <a16:creationId xmlns:a16="http://schemas.microsoft.com/office/drawing/2014/main" id="{00000000-0008-0000-0100-0000E9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Text Box 1087">
            <a:extLst>
              <a:ext uri="{FF2B5EF4-FFF2-40B4-BE49-F238E27FC236}">
                <a16:creationId xmlns:a16="http://schemas.microsoft.com/office/drawing/2014/main" id="{00000000-0008-0000-0100-0000EA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Text Box 1088">
            <a:extLst>
              <a:ext uri="{FF2B5EF4-FFF2-40B4-BE49-F238E27FC236}">
                <a16:creationId xmlns:a16="http://schemas.microsoft.com/office/drawing/2014/main" id="{00000000-0008-0000-0100-0000EB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Text Box 1091">
            <a:extLst>
              <a:ext uri="{FF2B5EF4-FFF2-40B4-BE49-F238E27FC236}">
                <a16:creationId xmlns:a16="http://schemas.microsoft.com/office/drawing/2014/main" id="{00000000-0008-0000-0100-0000EC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Text Box 1092">
            <a:extLst>
              <a:ext uri="{FF2B5EF4-FFF2-40B4-BE49-F238E27FC236}">
                <a16:creationId xmlns:a16="http://schemas.microsoft.com/office/drawing/2014/main" id="{00000000-0008-0000-0100-0000ED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Text Box 1093">
            <a:extLst>
              <a:ext uri="{FF2B5EF4-FFF2-40B4-BE49-F238E27FC236}">
                <a16:creationId xmlns:a16="http://schemas.microsoft.com/office/drawing/2014/main" id="{00000000-0008-0000-0100-0000EE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" name="Text Box 1094">
            <a:extLst>
              <a:ext uri="{FF2B5EF4-FFF2-40B4-BE49-F238E27FC236}">
                <a16:creationId xmlns:a16="http://schemas.microsoft.com/office/drawing/2014/main" id="{00000000-0008-0000-0100-0000EF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Text Box 1084">
            <a:extLst>
              <a:ext uri="{FF2B5EF4-FFF2-40B4-BE49-F238E27FC236}">
                <a16:creationId xmlns:a16="http://schemas.microsoft.com/office/drawing/2014/main" id="{00000000-0008-0000-0100-0000F0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Text Box 1085">
            <a:extLst>
              <a:ext uri="{FF2B5EF4-FFF2-40B4-BE49-F238E27FC236}">
                <a16:creationId xmlns:a16="http://schemas.microsoft.com/office/drawing/2014/main" id="{00000000-0008-0000-0100-0000F1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Text Box 1086">
            <a:extLst>
              <a:ext uri="{FF2B5EF4-FFF2-40B4-BE49-F238E27FC236}">
                <a16:creationId xmlns:a16="http://schemas.microsoft.com/office/drawing/2014/main" id="{00000000-0008-0000-0100-0000F2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Text Box 1087">
            <a:extLst>
              <a:ext uri="{FF2B5EF4-FFF2-40B4-BE49-F238E27FC236}">
                <a16:creationId xmlns:a16="http://schemas.microsoft.com/office/drawing/2014/main" id="{00000000-0008-0000-0100-0000F3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Text Box 1088">
            <a:extLst>
              <a:ext uri="{FF2B5EF4-FFF2-40B4-BE49-F238E27FC236}">
                <a16:creationId xmlns:a16="http://schemas.microsoft.com/office/drawing/2014/main" id="{00000000-0008-0000-0100-0000F4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Text Box 1091">
            <a:extLst>
              <a:ext uri="{FF2B5EF4-FFF2-40B4-BE49-F238E27FC236}">
                <a16:creationId xmlns:a16="http://schemas.microsoft.com/office/drawing/2014/main" id="{00000000-0008-0000-0100-0000F5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Text Box 1092">
            <a:extLst>
              <a:ext uri="{FF2B5EF4-FFF2-40B4-BE49-F238E27FC236}">
                <a16:creationId xmlns:a16="http://schemas.microsoft.com/office/drawing/2014/main" id="{00000000-0008-0000-0100-0000F6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Text Box 1093">
            <a:extLst>
              <a:ext uri="{FF2B5EF4-FFF2-40B4-BE49-F238E27FC236}">
                <a16:creationId xmlns:a16="http://schemas.microsoft.com/office/drawing/2014/main" id="{00000000-0008-0000-0100-0000F7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Text Box 1094">
            <a:extLst>
              <a:ext uri="{FF2B5EF4-FFF2-40B4-BE49-F238E27FC236}">
                <a16:creationId xmlns:a16="http://schemas.microsoft.com/office/drawing/2014/main" id="{00000000-0008-0000-0100-0000F8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Text Box 1084">
            <a:extLst>
              <a:ext uri="{FF2B5EF4-FFF2-40B4-BE49-F238E27FC236}">
                <a16:creationId xmlns:a16="http://schemas.microsoft.com/office/drawing/2014/main" id="{00000000-0008-0000-0100-0000F9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Text Box 1085">
            <a:extLst>
              <a:ext uri="{FF2B5EF4-FFF2-40B4-BE49-F238E27FC236}">
                <a16:creationId xmlns:a16="http://schemas.microsoft.com/office/drawing/2014/main" id="{00000000-0008-0000-0100-0000FA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Text Box 1086">
            <a:extLst>
              <a:ext uri="{FF2B5EF4-FFF2-40B4-BE49-F238E27FC236}">
                <a16:creationId xmlns:a16="http://schemas.microsoft.com/office/drawing/2014/main" id="{00000000-0008-0000-0100-0000FB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Text Box 1087">
            <a:extLst>
              <a:ext uri="{FF2B5EF4-FFF2-40B4-BE49-F238E27FC236}">
                <a16:creationId xmlns:a16="http://schemas.microsoft.com/office/drawing/2014/main" id="{00000000-0008-0000-0100-0000FC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Text Box 1088">
            <a:extLst>
              <a:ext uri="{FF2B5EF4-FFF2-40B4-BE49-F238E27FC236}">
                <a16:creationId xmlns:a16="http://schemas.microsoft.com/office/drawing/2014/main" id="{00000000-0008-0000-0100-0000FD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Text Box 1091">
            <a:extLst>
              <a:ext uri="{FF2B5EF4-FFF2-40B4-BE49-F238E27FC236}">
                <a16:creationId xmlns:a16="http://schemas.microsoft.com/office/drawing/2014/main" id="{00000000-0008-0000-0100-0000FE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Text Box 1092">
            <a:extLst>
              <a:ext uri="{FF2B5EF4-FFF2-40B4-BE49-F238E27FC236}">
                <a16:creationId xmlns:a16="http://schemas.microsoft.com/office/drawing/2014/main" id="{00000000-0008-0000-0100-0000FF0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Text Box 1093">
            <a:extLst>
              <a:ext uri="{FF2B5EF4-FFF2-40B4-BE49-F238E27FC236}">
                <a16:creationId xmlns:a16="http://schemas.microsoft.com/office/drawing/2014/main" id="{00000000-0008-0000-0100-00000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Text Box 1094">
            <a:extLst>
              <a:ext uri="{FF2B5EF4-FFF2-40B4-BE49-F238E27FC236}">
                <a16:creationId xmlns:a16="http://schemas.microsoft.com/office/drawing/2014/main" id="{00000000-0008-0000-0100-00000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Text Box 1084">
            <a:extLst>
              <a:ext uri="{FF2B5EF4-FFF2-40B4-BE49-F238E27FC236}">
                <a16:creationId xmlns:a16="http://schemas.microsoft.com/office/drawing/2014/main" id="{00000000-0008-0000-0100-00000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Text Box 1085">
            <a:extLst>
              <a:ext uri="{FF2B5EF4-FFF2-40B4-BE49-F238E27FC236}">
                <a16:creationId xmlns:a16="http://schemas.microsoft.com/office/drawing/2014/main" id="{00000000-0008-0000-0100-00000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Text Box 1086">
            <a:extLst>
              <a:ext uri="{FF2B5EF4-FFF2-40B4-BE49-F238E27FC236}">
                <a16:creationId xmlns:a16="http://schemas.microsoft.com/office/drawing/2014/main" id="{00000000-0008-0000-0100-00000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Text Box 1087">
            <a:extLst>
              <a:ext uri="{FF2B5EF4-FFF2-40B4-BE49-F238E27FC236}">
                <a16:creationId xmlns:a16="http://schemas.microsoft.com/office/drawing/2014/main" id="{00000000-0008-0000-0100-00000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Text Box 1088">
            <a:extLst>
              <a:ext uri="{FF2B5EF4-FFF2-40B4-BE49-F238E27FC236}">
                <a16:creationId xmlns:a16="http://schemas.microsoft.com/office/drawing/2014/main" id="{00000000-0008-0000-0100-00000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Text Box 1091">
            <a:extLst>
              <a:ext uri="{FF2B5EF4-FFF2-40B4-BE49-F238E27FC236}">
                <a16:creationId xmlns:a16="http://schemas.microsoft.com/office/drawing/2014/main" id="{00000000-0008-0000-0100-00000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Text Box 1092">
            <a:extLst>
              <a:ext uri="{FF2B5EF4-FFF2-40B4-BE49-F238E27FC236}">
                <a16:creationId xmlns:a16="http://schemas.microsoft.com/office/drawing/2014/main" id="{00000000-0008-0000-0100-00000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Text Box 1093">
            <a:extLst>
              <a:ext uri="{FF2B5EF4-FFF2-40B4-BE49-F238E27FC236}">
                <a16:creationId xmlns:a16="http://schemas.microsoft.com/office/drawing/2014/main" id="{00000000-0008-0000-0100-00000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Text Box 1094">
            <a:extLst>
              <a:ext uri="{FF2B5EF4-FFF2-40B4-BE49-F238E27FC236}">
                <a16:creationId xmlns:a16="http://schemas.microsoft.com/office/drawing/2014/main" id="{00000000-0008-0000-0100-00000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Text Box 1084">
            <a:extLst>
              <a:ext uri="{FF2B5EF4-FFF2-40B4-BE49-F238E27FC236}">
                <a16:creationId xmlns:a16="http://schemas.microsoft.com/office/drawing/2014/main" id="{00000000-0008-0000-0100-00000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Text Box 1085">
            <a:extLst>
              <a:ext uri="{FF2B5EF4-FFF2-40B4-BE49-F238E27FC236}">
                <a16:creationId xmlns:a16="http://schemas.microsoft.com/office/drawing/2014/main" id="{00000000-0008-0000-0100-00000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Text Box 1086">
            <a:extLst>
              <a:ext uri="{FF2B5EF4-FFF2-40B4-BE49-F238E27FC236}">
                <a16:creationId xmlns:a16="http://schemas.microsoft.com/office/drawing/2014/main" id="{00000000-0008-0000-0100-00000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Text Box 1087">
            <a:extLst>
              <a:ext uri="{FF2B5EF4-FFF2-40B4-BE49-F238E27FC236}">
                <a16:creationId xmlns:a16="http://schemas.microsoft.com/office/drawing/2014/main" id="{00000000-0008-0000-0100-00000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Text Box 1088">
            <a:extLst>
              <a:ext uri="{FF2B5EF4-FFF2-40B4-BE49-F238E27FC236}">
                <a16:creationId xmlns:a16="http://schemas.microsoft.com/office/drawing/2014/main" id="{00000000-0008-0000-0100-00000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Text Box 1091">
            <a:extLst>
              <a:ext uri="{FF2B5EF4-FFF2-40B4-BE49-F238E27FC236}">
                <a16:creationId xmlns:a16="http://schemas.microsoft.com/office/drawing/2014/main" id="{00000000-0008-0000-0100-00001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Text Box 1092">
            <a:extLst>
              <a:ext uri="{FF2B5EF4-FFF2-40B4-BE49-F238E27FC236}">
                <a16:creationId xmlns:a16="http://schemas.microsoft.com/office/drawing/2014/main" id="{00000000-0008-0000-0100-00001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Text Box 1093">
            <a:extLst>
              <a:ext uri="{FF2B5EF4-FFF2-40B4-BE49-F238E27FC236}">
                <a16:creationId xmlns:a16="http://schemas.microsoft.com/office/drawing/2014/main" id="{00000000-0008-0000-0100-00001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Text Box 1094">
            <a:extLst>
              <a:ext uri="{FF2B5EF4-FFF2-40B4-BE49-F238E27FC236}">
                <a16:creationId xmlns:a16="http://schemas.microsoft.com/office/drawing/2014/main" id="{00000000-0008-0000-0100-00001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Text Box 1084">
            <a:extLst>
              <a:ext uri="{FF2B5EF4-FFF2-40B4-BE49-F238E27FC236}">
                <a16:creationId xmlns:a16="http://schemas.microsoft.com/office/drawing/2014/main" id="{00000000-0008-0000-0100-00001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Text Box 1085">
            <a:extLst>
              <a:ext uri="{FF2B5EF4-FFF2-40B4-BE49-F238E27FC236}">
                <a16:creationId xmlns:a16="http://schemas.microsoft.com/office/drawing/2014/main" id="{00000000-0008-0000-0100-00001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Text Box 1086">
            <a:extLst>
              <a:ext uri="{FF2B5EF4-FFF2-40B4-BE49-F238E27FC236}">
                <a16:creationId xmlns:a16="http://schemas.microsoft.com/office/drawing/2014/main" id="{00000000-0008-0000-0100-00001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Text Box 1087">
            <a:extLst>
              <a:ext uri="{FF2B5EF4-FFF2-40B4-BE49-F238E27FC236}">
                <a16:creationId xmlns:a16="http://schemas.microsoft.com/office/drawing/2014/main" id="{00000000-0008-0000-0100-00001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Text Box 1088">
            <a:extLst>
              <a:ext uri="{FF2B5EF4-FFF2-40B4-BE49-F238E27FC236}">
                <a16:creationId xmlns:a16="http://schemas.microsoft.com/office/drawing/2014/main" id="{00000000-0008-0000-0100-00001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Text Box 1091">
            <a:extLst>
              <a:ext uri="{FF2B5EF4-FFF2-40B4-BE49-F238E27FC236}">
                <a16:creationId xmlns:a16="http://schemas.microsoft.com/office/drawing/2014/main" id="{00000000-0008-0000-0100-00001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Text Box 1092">
            <a:extLst>
              <a:ext uri="{FF2B5EF4-FFF2-40B4-BE49-F238E27FC236}">
                <a16:creationId xmlns:a16="http://schemas.microsoft.com/office/drawing/2014/main" id="{00000000-0008-0000-0100-00001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Text Box 1093">
            <a:extLst>
              <a:ext uri="{FF2B5EF4-FFF2-40B4-BE49-F238E27FC236}">
                <a16:creationId xmlns:a16="http://schemas.microsoft.com/office/drawing/2014/main" id="{00000000-0008-0000-0100-00001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Text Box 1094">
            <a:extLst>
              <a:ext uri="{FF2B5EF4-FFF2-40B4-BE49-F238E27FC236}">
                <a16:creationId xmlns:a16="http://schemas.microsoft.com/office/drawing/2014/main" id="{00000000-0008-0000-0100-00001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Text Box 1084">
            <a:extLst>
              <a:ext uri="{FF2B5EF4-FFF2-40B4-BE49-F238E27FC236}">
                <a16:creationId xmlns:a16="http://schemas.microsoft.com/office/drawing/2014/main" id="{00000000-0008-0000-0100-00001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" name="Text Box 1085">
            <a:extLst>
              <a:ext uri="{FF2B5EF4-FFF2-40B4-BE49-F238E27FC236}">
                <a16:creationId xmlns:a16="http://schemas.microsoft.com/office/drawing/2014/main" id="{00000000-0008-0000-0100-00001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Text Box 1086">
            <a:extLst>
              <a:ext uri="{FF2B5EF4-FFF2-40B4-BE49-F238E27FC236}">
                <a16:creationId xmlns:a16="http://schemas.microsoft.com/office/drawing/2014/main" id="{00000000-0008-0000-0100-00001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" name="Text Box 1087">
            <a:extLst>
              <a:ext uri="{FF2B5EF4-FFF2-40B4-BE49-F238E27FC236}">
                <a16:creationId xmlns:a16="http://schemas.microsoft.com/office/drawing/2014/main" id="{00000000-0008-0000-0100-00002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Text Box 1088">
            <a:extLst>
              <a:ext uri="{FF2B5EF4-FFF2-40B4-BE49-F238E27FC236}">
                <a16:creationId xmlns:a16="http://schemas.microsoft.com/office/drawing/2014/main" id="{00000000-0008-0000-0100-00002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Text Box 1091">
            <a:extLst>
              <a:ext uri="{FF2B5EF4-FFF2-40B4-BE49-F238E27FC236}">
                <a16:creationId xmlns:a16="http://schemas.microsoft.com/office/drawing/2014/main" id="{00000000-0008-0000-0100-00002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0423188"/>
            <a:ext cx="4556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Text Box 1092">
            <a:extLst>
              <a:ext uri="{FF2B5EF4-FFF2-40B4-BE49-F238E27FC236}">
                <a16:creationId xmlns:a16="http://schemas.microsoft.com/office/drawing/2014/main" id="{00000000-0008-0000-0100-00002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Text Box 1093">
            <a:extLst>
              <a:ext uri="{FF2B5EF4-FFF2-40B4-BE49-F238E27FC236}">
                <a16:creationId xmlns:a16="http://schemas.microsoft.com/office/drawing/2014/main" id="{00000000-0008-0000-0100-00002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Text Box 1094">
            <a:extLst>
              <a:ext uri="{FF2B5EF4-FFF2-40B4-BE49-F238E27FC236}">
                <a16:creationId xmlns:a16="http://schemas.microsoft.com/office/drawing/2014/main" id="{00000000-0008-0000-0100-00002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Text Box 1084">
            <a:extLst>
              <a:ext uri="{FF2B5EF4-FFF2-40B4-BE49-F238E27FC236}">
                <a16:creationId xmlns:a16="http://schemas.microsoft.com/office/drawing/2014/main" id="{00000000-0008-0000-0100-00002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75" y="14774863"/>
            <a:ext cx="4572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Text Box 1085">
            <a:extLst>
              <a:ext uri="{FF2B5EF4-FFF2-40B4-BE49-F238E27FC236}">
                <a16:creationId xmlns:a16="http://schemas.microsoft.com/office/drawing/2014/main" id="{00000000-0008-0000-0100-00002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7842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Text Box 1086">
            <a:extLst>
              <a:ext uri="{FF2B5EF4-FFF2-40B4-BE49-F238E27FC236}">
                <a16:creationId xmlns:a16="http://schemas.microsoft.com/office/drawing/2014/main" id="{00000000-0008-0000-0100-00002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Text Box 1087">
            <a:extLst>
              <a:ext uri="{FF2B5EF4-FFF2-40B4-BE49-F238E27FC236}">
                <a16:creationId xmlns:a16="http://schemas.microsoft.com/office/drawing/2014/main" id="{00000000-0008-0000-0100-00002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Text Box 1088">
            <a:extLst>
              <a:ext uri="{FF2B5EF4-FFF2-40B4-BE49-F238E27FC236}">
                <a16:creationId xmlns:a16="http://schemas.microsoft.com/office/drawing/2014/main" id="{00000000-0008-0000-0100-00002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" name="Text Box 1092">
            <a:extLst>
              <a:ext uri="{FF2B5EF4-FFF2-40B4-BE49-F238E27FC236}">
                <a16:creationId xmlns:a16="http://schemas.microsoft.com/office/drawing/2014/main" id="{00000000-0008-0000-0100-00002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9513" y="20423188"/>
            <a:ext cx="7826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Text Box 1094">
            <a:extLst>
              <a:ext uri="{FF2B5EF4-FFF2-40B4-BE49-F238E27FC236}">
                <a16:creationId xmlns:a16="http://schemas.microsoft.com/office/drawing/2014/main" id="{00000000-0008-0000-0100-00002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050" y="20439063"/>
            <a:ext cx="7350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" name="Text Box 1085">
            <a:extLst>
              <a:ext uri="{FF2B5EF4-FFF2-40B4-BE49-F238E27FC236}">
                <a16:creationId xmlns:a16="http://schemas.microsoft.com/office/drawing/2014/main" id="{00000000-0008-0000-0100-00002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Text Box 1086">
            <a:extLst>
              <a:ext uri="{FF2B5EF4-FFF2-40B4-BE49-F238E27FC236}">
                <a16:creationId xmlns:a16="http://schemas.microsoft.com/office/drawing/2014/main" id="{00000000-0008-0000-0100-00003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Text Box 1087">
            <a:extLst>
              <a:ext uri="{FF2B5EF4-FFF2-40B4-BE49-F238E27FC236}">
                <a16:creationId xmlns:a16="http://schemas.microsoft.com/office/drawing/2014/main" id="{00000000-0008-0000-0100-00003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Text Box 1088">
            <a:extLst>
              <a:ext uri="{FF2B5EF4-FFF2-40B4-BE49-F238E27FC236}">
                <a16:creationId xmlns:a16="http://schemas.microsoft.com/office/drawing/2014/main" id="{00000000-0008-0000-0100-00003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Text Box 1092">
            <a:extLst>
              <a:ext uri="{FF2B5EF4-FFF2-40B4-BE49-F238E27FC236}">
                <a16:creationId xmlns:a16="http://schemas.microsoft.com/office/drawing/2014/main" id="{00000000-0008-0000-0100-00003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Text Box 1093">
            <a:extLst>
              <a:ext uri="{FF2B5EF4-FFF2-40B4-BE49-F238E27FC236}">
                <a16:creationId xmlns:a16="http://schemas.microsoft.com/office/drawing/2014/main" id="{00000000-0008-0000-0100-00003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" name="Text Box 1094">
            <a:extLst>
              <a:ext uri="{FF2B5EF4-FFF2-40B4-BE49-F238E27FC236}">
                <a16:creationId xmlns:a16="http://schemas.microsoft.com/office/drawing/2014/main" id="{00000000-0008-0000-0100-00003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6" name="Text Box 1085">
            <a:extLst>
              <a:ext uri="{FF2B5EF4-FFF2-40B4-BE49-F238E27FC236}">
                <a16:creationId xmlns:a16="http://schemas.microsoft.com/office/drawing/2014/main" id="{00000000-0008-0000-0100-00003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Text Box 1086">
            <a:extLst>
              <a:ext uri="{FF2B5EF4-FFF2-40B4-BE49-F238E27FC236}">
                <a16:creationId xmlns:a16="http://schemas.microsoft.com/office/drawing/2014/main" id="{00000000-0008-0000-0100-00003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8" name="Text Box 1087">
            <a:extLst>
              <a:ext uri="{FF2B5EF4-FFF2-40B4-BE49-F238E27FC236}">
                <a16:creationId xmlns:a16="http://schemas.microsoft.com/office/drawing/2014/main" id="{00000000-0008-0000-0100-00003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Text Box 1088">
            <a:extLst>
              <a:ext uri="{FF2B5EF4-FFF2-40B4-BE49-F238E27FC236}">
                <a16:creationId xmlns:a16="http://schemas.microsoft.com/office/drawing/2014/main" id="{00000000-0008-0000-0100-00003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0" name="Text Box 1092">
            <a:extLst>
              <a:ext uri="{FF2B5EF4-FFF2-40B4-BE49-F238E27FC236}">
                <a16:creationId xmlns:a16="http://schemas.microsoft.com/office/drawing/2014/main" id="{00000000-0008-0000-0100-00003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Text Box 1093">
            <a:extLst>
              <a:ext uri="{FF2B5EF4-FFF2-40B4-BE49-F238E27FC236}">
                <a16:creationId xmlns:a16="http://schemas.microsoft.com/office/drawing/2014/main" id="{00000000-0008-0000-0100-00003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2" name="Text Box 1094">
            <a:extLst>
              <a:ext uri="{FF2B5EF4-FFF2-40B4-BE49-F238E27FC236}">
                <a16:creationId xmlns:a16="http://schemas.microsoft.com/office/drawing/2014/main" id="{00000000-0008-0000-0100-00003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Text Box 1085">
            <a:extLst>
              <a:ext uri="{FF2B5EF4-FFF2-40B4-BE49-F238E27FC236}">
                <a16:creationId xmlns:a16="http://schemas.microsoft.com/office/drawing/2014/main" id="{00000000-0008-0000-0100-00004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4" name="Text Box 1086">
            <a:extLst>
              <a:ext uri="{FF2B5EF4-FFF2-40B4-BE49-F238E27FC236}">
                <a16:creationId xmlns:a16="http://schemas.microsoft.com/office/drawing/2014/main" id="{00000000-0008-0000-0100-00004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Text Box 1087">
            <a:extLst>
              <a:ext uri="{FF2B5EF4-FFF2-40B4-BE49-F238E27FC236}">
                <a16:creationId xmlns:a16="http://schemas.microsoft.com/office/drawing/2014/main" id="{00000000-0008-0000-0100-00004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Text Box 1088">
            <a:extLst>
              <a:ext uri="{FF2B5EF4-FFF2-40B4-BE49-F238E27FC236}">
                <a16:creationId xmlns:a16="http://schemas.microsoft.com/office/drawing/2014/main" id="{00000000-0008-0000-0100-00004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Text Box 1092">
            <a:extLst>
              <a:ext uri="{FF2B5EF4-FFF2-40B4-BE49-F238E27FC236}">
                <a16:creationId xmlns:a16="http://schemas.microsoft.com/office/drawing/2014/main" id="{00000000-0008-0000-0100-00004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Text Box 1093">
            <a:extLst>
              <a:ext uri="{FF2B5EF4-FFF2-40B4-BE49-F238E27FC236}">
                <a16:creationId xmlns:a16="http://schemas.microsoft.com/office/drawing/2014/main" id="{00000000-0008-0000-0100-00004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Text Box 1094">
            <a:extLst>
              <a:ext uri="{FF2B5EF4-FFF2-40B4-BE49-F238E27FC236}">
                <a16:creationId xmlns:a16="http://schemas.microsoft.com/office/drawing/2014/main" id="{00000000-0008-0000-0100-00004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Text Box 1085">
            <a:extLst>
              <a:ext uri="{FF2B5EF4-FFF2-40B4-BE49-F238E27FC236}">
                <a16:creationId xmlns:a16="http://schemas.microsoft.com/office/drawing/2014/main" id="{00000000-0008-0000-0100-00004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1" name="Text Box 1086">
            <a:extLst>
              <a:ext uri="{FF2B5EF4-FFF2-40B4-BE49-F238E27FC236}">
                <a16:creationId xmlns:a16="http://schemas.microsoft.com/office/drawing/2014/main" id="{00000000-0008-0000-0100-00004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2" name="Text Box 1087">
            <a:extLst>
              <a:ext uri="{FF2B5EF4-FFF2-40B4-BE49-F238E27FC236}">
                <a16:creationId xmlns:a16="http://schemas.microsoft.com/office/drawing/2014/main" id="{00000000-0008-0000-0100-00004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Text Box 1088">
            <a:extLst>
              <a:ext uri="{FF2B5EF4-FFF2-40B4-BE49-F238E27FC236}">
                <a16:creationId xmlns:a16="http://schemas.microsoft.com/office/drawing/2014/main" id="{00000000-0008-0000-0100-00004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4" name="Text Box 1092">
            <a:extLst>
              <a:ext uri="{FF2B5EF4-FFF2-40B4-BE49-F238E27FC236}">
                <a16:creationId xmlns:a16="http://schemas.microsoft.com/office/drawing/2014/main" id="{00000000-0008-0000-0100-00004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5" name="Text Box 1093">
            <a:extLst>
              <a:ext uri="{FF2B5EF4-FFF2-40B4-BE49-F238E27FC236}">
                <a16:creationId xmlns:a16="http://schemas.microsoft.com/office/drawing/2014/main" id="{00000000-0008-0000-0100-00005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6" name="Text Box 1094">
            <a:extLst>
              <a:ext uri="{FF2B5EF4-FFF2-40B4-BE49-F238E27FC236}">
                <a16:creationId xmlns:a16="http://schemas.microsoft.com/office/drawing/2014/main" id="{00000000-0008-0000-0100-00005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7" name="Text Box 1085">
            <a:extLst>
              <a:ext uri="{FF2B5EF4-FFF2-40B4-BE49-F238E27FC236}">
                <a16:creationId xmlns:a16="http://schemas.microsoft.com/office/drawing/2014/main" id="{00000000-0008-0000-0100-00005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8" name="Text Box 1086">
            <a:extLst>
              <a:ext uri="{FF2B5EF4-FFF2-40B4-BE49-F238E27FC236}">
                <a16:creationId xmlns:a16="http://schemas.microsoft.com/office/drawing/2014/main" id="{00000000-0008-0000-0100-00005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9" name="Text Box 1087">
            <a:extLst>
              <a:ext uri="{FF2B5EF4-FFF2-40B4-BE49-F238E27FC236}">
                <a16:creationId xmlns:a16="http://schemas.microsoft.com/office/drawing/2014/main" id="{00000000-0008-0000-0100-00005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0" name="Text Box 1088">
            <a:extLst>
              <a:ext uri="{FF2B5EF4-FFF2-40B4-BE49-F238E27FC236}">
                <a16:creationId xmlns:a16="http://schemas.microsoft.com/office/drawing/2014/main" id="{00000000-0008-0000-0100-00005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1" name="Text Box 1092">
            <a:extLst>
              <a:ext uri="{FF2B5EF4-FFF2-40B4-BE49-F238E27FC236}">
                <a16:creationId xmlns:a16="http://schemas.microsoft.com/office/drawing/2014/main" id="{00000000-0008-0000-0100-00005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2" name="Text Box 1093">
            <a:extLst>
              <a:ext uri="{FF2B5EF4-FFF2-40B4-BE49-F238E27FC236}">
                <a16:creationId xmlns:a16="http://schemas.microsoft.com/office/drawing/2014/main" id="{00000000-0008-0000-0100-00005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" name="Text Box 1094">
            <a:extLst>
              <a:ext uri="{FF2B5EF4-FFF2-40B4-BE49-F238E27FC236}">
                <a16:creationId xmlns:a16="http://schemas.microsoft.com/office/drawing/2014/main" id="{00000000-0008-0000-0100-00005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4" name="Text Box 1085">
            <a:extLst>
              <a:ext uri="{FF2B5EF4-FFF2-40B4-BE49-F238E27FC236}">
                <a16:creationId xmlns:a16="http://schemas.microsoft.com/office/drawing/2014/main" id="{00000000-0008-0000-0100-00005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5" name="Text Box 1086">
            <a:extLst>
              <a:ext uri="{FF2B5EF4-FFF2-40B4-BE49-F238E27FC236}">
                <a16:creationId xmlns:a16="http://schemas.microsoft.com/office/drawing/2014/main" id="{00000000-0008-0000-0100-00005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6" name="Text Box 1087">
            <a:extLst>
              <a:ext uri="{FF2B5EF4-FFF2-40B4-BE49-F238E27FC236}">
                <a16:creationId xmlns:a16="http://schemas.microsoft.com/office/drawing/2014/main" id="{00000000-0008-0000-0100-00005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7" name="Text Box 1088">
            <a:extLst>
              <a:ext uri="{FF2B5EF4-FFF2-40B4-BE49-F238E27FC236}">
                <a16:creationId xmlns:a16="http://schemas.microsoft.com/office/drawing/2014/main" id="{00000000-0008-0000-0100-00005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8" name="Text Box 1092">
            <a:extLst>
              <a:ext uri="{FF2B5EF4-FFF2-40B4-BE49-F238E27FC236}">
                <a16:creationId xmlns:a16="http://schemas.microsoft.com/office/drawing/2014/main" id="{00000000-0008-0000-0100-00006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9" name="Text Box 1093">
            <a:extLst>
              <a:ext uri="{FF2B5EF4-FFF2-40B4-BE49-F238E27FC236}">
                <a16:creationId xmlns:a16="http://schemas.microsoft.com/office/drawing/2014/main" id="{00000000-0008-0000-0100-00006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0" name="Text Box 1094">
            <a:extLst>
              <a:ext uri="{FF2B5EF4-FFF2-40B4-BE49-F238E27FC236}">
                <a16:creationId xmlns:a16="http://schemas.microsoft.com/office/drawing/2014/main" id="{00000000-0008-0000-0100-00006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1" name="Text Box 1085">
            <a:extLst>
              <a:ext uri="{FF2B5EF4-FFF2-40B4-BE49-F238E27FC236}">
                <a16:creationId xmlns:a16="http://schemas.microsoft.com/office/drawing/2014/main" id="{00000000-0008-0000-0100-00006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2" name="Text Box 1086">
            <a:extLst>
              <a:ext uri="{FF2B5EF4-FFF2-40B4-BE49-F238E27FC236}">
                <a16:creationId xmlns:a16="http://schemas.microsoft.com/office/drawing/2014/main" id="{00000000-0008-0000-0100-00006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3" name="Text Box 1087">
            <a:extLst>
              <a:ext uri="{FF2B5EF4-FFF2-40B4-BE49-F238E27FC236}">
                <a16:creationId xmlns:a16="http://schemas.microsoft.com/office/drawing/2014/main" id="{00000000-0008-0000-0100-00006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4" name="Text Box 1088">
            <a:extLst>
              <a:ext uri="{FF2B5EF4-FFF2-40B4-BE49-F238E27FC236}">
                <a16:creationId xmlns:a16="http://schemas.microsoft.com/office/drawing/2014/main" id="{00000000-0008-0000-0100-00006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5" name="Text Box 1092">
            <a:extLst>
              <a:ext uri="{FF2B5EF4-FFF2-40B4-BE49-F238E27FC236}">
                <a16:creationId xmlns:a16="http://schemas.microsoft.com/office/drawing/2014/main" id="{00000000-0008-0000-0100-00006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6" name="Text Box 1093">
            <a:extLst>
              <a:ext uri="{FF2B5EF4-FFF2-40B4-BE49-F238E27FC236}">
                <a16:creationId xmlns:a16="http://schemas.microsoft.com/office/drawing/2014/main" id="{00000000-0008-0000-0100-00006B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7" name="Text Box 1094">
            <a:extLst>
              <a:ext uri="{FF2B5EF4-FFF2-40B4-BE49-F238E27FC236}">
                <a16:creationId xmlns:a16="http://schemas.microsoft.com/office/drawing/2014/main" id="{00000000-0008-0000-0100-00006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8" name="Text Box 1085">
            <a:extLst>
              <a:ext uri="{FF2B5EF4-FFF2-40B4-BE49-F238E27FC236}">
                <a16:creationId xmlns:a16="http://schemas.microsoft.com/office/drawing/2014/main" id="{00000000-0008-0000-0100-00006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9" name="Text Box 1086">
            <a:extLst>
              <a:ext uri="{FF2B5EF4-FFF2-40B4-BE49-F238E27FC236}">
                <a16:creationId xmlns:a16="http://schemas.microsoft.com/office/drawing/2014/main" id="{00000000-0008-0000-0100-00006F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0" name="Text Box 1087">
            <a:extLst>
              <a:ext uri="{FF2B5EF4-FFF2-40B4-BE49-F238E27FC236}">
                <a16:creationId xmlns:a16="http://schemas.microsoft.com/office/drawing/2014/main" id="{00000000-0008-0000-0100-00007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1" name="Text Box 1088">
            <a:extLst>
              <a:ext uri="{FF2B5EF4-FFF2-40B4-BE49-F238E27FC236}">
                <a16:creationId xmlns:a16="http://schemas.microsoft.com/office/drawing/2014/main" id="{00000000-0008-0000-0100-00007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2" name="Text Box 1092">
            <a:extLst>
              <a:ext uri="{FF2B5EF4-FFF2-40B4-BE49-F238E27FC236}">
                <a16:creationId xmlns:a16="http://schemas.microsoft.com/office/drawing/2014/main" id="{00000000-0008-0000-0100-00007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3" name="Text Box 1093">
            <a:extLst>
              <a:ext uri="{FF2B5EF4-FFF2-40B4-BE49-F238E27FC236}">
                <a16:creationId xmlns:a16="http://schemas.microsoft.com/office/drawing/2014/main" id="{00000000-0008-0000-0100-000074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4" name="Text Box 1094">
            <a:extLst>
              <a:ext uri="{FF2B5EF4-FFF2-40B4-BE49-F238E27FC236}">
                <a16:creationId xmlns:a16="http://schemas.microsoft.com/office/drawing/2014/main" id="{00000000-0008-0000-0100-00007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5" name="Text Box 1085">
            <a:extLst>
              <a:ext uri="{FF2B5EF4-FFF2-40B4-BE49-F238E27FC236}">
                <a16:creationId xmlns:a16="http://schemas.microsoft.com/office/drawing/2014/main" id="{00000000-0008-0000-0100-00007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6" name="Text Box 1086">
            <a:extLst>
              <a:ext uri="{FF2B5EF4-FFF2-40B4-BE49-F238E27FC236}">
                <a16:creationId xmlns:a16="http://schemas.microsoft.com/office/drawing/2014/main" id="{00000000-0008-0000-0100-000078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Text Box 1087">
            <a:extLst>
              <a:ext uri="{FF2B5EF4-FFF2-40B4-BE49-F238E27FC236}">
                <a16:creationId xmlns:a16="http://schemas.microsoft.com/office/drawing/2014/main" id="{00000000-0008-0000-0100-000079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8" name="Text Box 1088">
            <a:extLst>
              <a:ext uri="{FF2B5EF4-FFF2-40B4-BE49-F238E27FC236}">
                <a16:creationId xmlns:a16="http://schemas.microsoft.com/office/drawing/2014/main" id="{00000000-0008-0000-0100-00007A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9" name="Text Box 1092">
            <a:extLst>
              <a:ext uri="{FF2B5EF4-FFF2-40B4-BE49-F238E27FC236}">
                <a16:creationId xmlns:a16="http://schemas.microsoft.com/office/drawing/2014/main" id="{00000000-0008-0000-0100-00007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0" name="Text Box 1093">
            <a:extLst>
              <a:ext uri="{FF2B5EF4-FFF2-40B4-BE49-F238E27FC236}">
                <a16:creationId xmlns:a16="http://schemas.microsoft.com/office/drawing/2014/main" id="{00000000-0008-0000-0100-00007D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1" name="Text Box 1094">
            <a:extLst>
              <a:ext uri="{FF2B5EF4-FFF2-40B4-BE49-F238E27FC236}">
                <a16:creationId xmlns:a16="http://schemas.microsoft.com/office/drawing/2014/main" id="{00000000-0008-0000-0100-00007E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2" name="Text Box 1085">
            <a:extLst>
              <a:ext uri="{FF2B5EF4-FFF2-40B4-BE49-F238E27FC236}">
                <a16:creationId xmlns:a16="http://schemas.microsoft.com/office/drawing/2014/main" id="{00000000-0008-0000-0100-000080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" name="Text Box 1086">
            <a:extLst>
              <a:ext uri="{FF2B5EF4-FFF2-40B4-BE49-F238E27FC236}">
                <a16:creationId xmlns:a16="http://schemas.microsoft.com/office/drawing/2014/main" id="{00000000-0008-0000-0100-000081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4" name="Text Box 1087">
            <a:extLst>
              <a:ext uri="{FF2B5EF4-FFF2-40B4-BE49-F238E27FC236}">
                <a16:creationId xmlns:a16="http://schemas.microsoft.com/office/drawing/2014/main" id="{00000000-0008-0000-0100-000082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5" name="Text Box 1088">
            <a:extLst>
              <a:ext uri="{FF2B5EF4-FFF2-40B4-BE49-F238E27FC236}">
                <a16:creationId xmlns:a16="http://schemas.microsoft.com/office/drawing/2014/main" id="{00000000-0008-0000-0100-000083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6" name="Text Box 1092">
            <a:extLst>
              <a:ext uri="{FF2B5EF4-FFF2-40B4-BE49-F238E27FC236}">
                <a16:creationId xmlns:a16="http://schemas.microsoft.com/office/drawing/2014/main" id="{00000000-0008-0000-0100-000085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0423188"/>
            <a:ext cx="1365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" name="Text Box 1093">
            <a:extLst>
              <a:ext uri="{FF2B5EF4-FFF2-40B4-BE49-F238E27FC236}">
                <a16:creationId xmlns:a16="http://schemas.microsoft.com/office/drawing/2014/main" id="{00000000-0008-0000-0100-000086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423188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8" name="Text Box 1094">
            <a:extLst>
              <a:ext uri="{FF2B5EF4-FFF2-40B4-BE49-F238E27FC236}">
                <a16:creationId xmlns:a16="http://schemas.microsoft.com/office/drawing/2014/main" id="{00000000-0008-0000-0100-000087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063" y="20337463"/>
            <a:ext cx="1841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35485"/>
              </p:ext>
            </p:extLst>
          </p:nvPr>
        </p:nvGraphicFramePr>
        <p:xfrm>
          <a:off x="175359" y="468393"/>
          <a:ext cx="12418925" cy="69820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126">
                  <a:extLst>
                    <a:ext uri="{9D8B030D-6E8A-4147-A177-3AD203B41FA5}">
                      <a16:colId xmlns:a16="http://schemas.microsoft.com/office/drawing/2014/main" val="883675390"/>
                    </a:ext>
                  </a:extLst>
                </a:gridCol>
                <a:gridCol w="4921283">
                  <a:extLst>
                    <a:ext uri="{9D8B030D-6E8A-4147-A177-3AD203B41FA5}">
                      <a16:colId xmlns:a16="http://schemas.microsoft.com/office/drawing/2014/main" val="3402149261"/>
                    </a:ext>
                  </a:extLst>
                </a:gridCol>
                <a:gridCol w="79755">
                  <a:extLst>
                    <a:ext uri="{9D8B030D-6E8A-4147-A177-3AD203B41FA5}">
                      <a16:colId xmlns:a16="http://schemas.microsoft.com/office/drawing/2014/main" val="1714119818"/>
                    </a:ext>
                  </a:extLst>
                </a:gridCol>
                <a:gridCol w="2684281">
                  <a:extLst>
                    <a:ext uri="{9D8B030D-6E8A-4147-A177-3AD203B41FA5}">
                      <a16:colId xmlns:a16="http://schemas.microsoft.com/office/drawing/2014/main" val="1081854995"/>
                    </a:ext>
                  </a:extLst>
                </a:gridCol>
                <a:gridCol w="161115">
                  <a:extLst>
                    <a:ext uri="{9D8B030D-6E8A-4147-A177-3AD203B41FA5}">
                      <a16:colId xmlns:a16="http://schemas.microsoft.com/office/drawing/2014/main" val="1230772915"/>
                    </a:ext>
                  </a:extLst>
                </a:gridCol>
                <a:gridCol w="718396">
                  <a:extLst>
                    <a:ext uri="{9D8B030D-6E8A-4147-A177-3AD203B41FA5}">
                      <a16:colId xmlns:a16="http://schemas.microsoft.com/office/drawing/2014/main" val="976353633"/>
                    </a:ext>
                  </a:extLst>
                </a:gridCol>
                <a:gridCol w="1222187">
                  <a:extLst>
                    <a:ext uri="{9D8B030D-6E8A-4147-A177-3AD203B41FA5}">
                      <a16:colId xmlns:a16="http://schemas.microsoft.com/office/drawing/2014/main" val="4078903527"/>
                    </a:ext>
                  </a:extLst>
                </a:gridCol>
                <a:gridCol w="1134391">
                  <a:extLst>
                    <a:ext uri="{9D8B030D-6E8A-4147-A177-3AD203B41FA5}">
                      <a16:colId xmlns:a16="http://schemas.microsoft.com/office/drawing/2014/main" val="3682113531"/>
                    </a:ext>
                  </a:extLst>
                </a:gridCol>
                <a:gridCol w="1134391">
                  <a:extLst>
                    <a:ext uri="{9D8B030D-6E8A-4147-A177-3AD203B41FA5}">
                      <a16:colId xmlns:a16="http://schemas.microsoft.com/office/drawing/2014/main" val="1250087435"/>
                    </a:ext>
                  </a:extLst>
                </a:gridCol>
              </a:tblGrid>
              <a:tr h="250249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ACCIONES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EJECUTAN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0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OBSERVACIONES Y CUMPLIMIENTO</a:t>
                      </a:r>
                      <a:endParaRPr lang="es-MX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978360"/>
                  </a:ext>
                </a:extLst>
              </a:tr>
              <a:tr h="297127">
                <a:tc gridSpan="9"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2</a:t>
                      </a:r>
                      <a:r>
                        <a:rPr lang="es-MX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Alcanzar los niveles de comercialización planificados que garanticen la satisfacción de nuestros principales clientes. 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08902"/>
                  </a:ext>
                </a:extLst>
              </a:tr>
              <a:tr h="260618">
                <a:tc rowSpan="8">
                  <a:txBody>
                    <a:bodyPr/>
                    <a:lstStyle/>
                    <a:p>
                      <a:pPr algn="ctr" fontAlgn="t"/>
                      <a:r>
                        <a:rPr lang="es-MX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 No 2</a:t>
                      </a:r>
                      <a:endParaRPr lang="es-MX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(Lineamientos 2, 82,187,188)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20702106"/>
                  </a:ext>
                </a:extLst>
              </a:tr>
              <a:tr h="114563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 2. Garantizar, a través de la planificación socialista, como componente central del Sistema de Dirección Planificada del Desarrollo Económico y Social, los equilibrios macroeconómicos fundamentales, los objetivos y las metas, para el desarrollo a largo plazo. 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 permanente  del cumplimiento del Plan de ventas  en unidades físicas y valores de las  UEBC y  de la Empresa.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Mensual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Dtora Comercial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Directores UEBC, Especialistas seleccionados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 realiza</a:t>
                      </a:r>
                      <a:r>
                        <a:rPr lang="es-MX" sz="11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control permanente sobre el Plan, aunque no se ha podido lograr su cumplimiento.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05049300"/>
                  </a:ext>
                </a:extLst>
              </a:tr>
              <a:tr h="78861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 82. Avanzar en el desarrollo del gobierno y comercio electrónico, con prioridad en la informatización de los procesos, los servicios en línea entre las instituciones y hacia los ciudadanos, que contribuya a una mayor eficiencia, eficacia y transparencia de la administración pública, la economía y calidad de vida de la población.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Desarrollar en  la empresa Aplicaciones y Servicios Informáticos y de Telecomunicaciones,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del Proceso de Informatización de la Sociedad.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S/C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 General y Director Adjunto,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Directora Comercial, Especialistas seleccionados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cumple según cronograma aprobado.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22373788"/>
                  </a:ext>
                </a:extLst>
              </a:tr>
              <a:tr h="98197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 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Garantizar las acciones requeridas para perfeccionar  en la empresa la cultura en el uso responsable de las Tecnologías de la Información y la Comunicación (TIC) por las instituciones para las ventas de lubricantes  Online.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 General y Director Adjunto,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Directora Comercial, Especialistas seleccionados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 trabaja en la puesta en marcha para lograr las ventas de lubricantes Online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10803311"/>
                  </a:ext>
                </a:extLst>
              </a:tr>
              <a:tr h="78861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 Análisis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tratamiento a las quejas y denuncias de la población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Evaluar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seguimiento en páginas de la empresa relacionada con nuestros productos y servicios.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Mensual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 General y Director Adjunto,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Directora Comercial, Especialistas seleccionados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trabaja en</a:t>
                      </a:r>
                      <a:r>
                        <a:rPr lang="es-MX" sz="11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puesta en marcha de la página Web.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05300107"/>
                  </a:ext>
                </a:extLst>
              </a:tr>
              <a:tr h="49098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 187. Avanzar en el perfeccionamiento del sistema de abastecimiento del país, incrementando la participación de los productores nacionales y el encadenamiento productivo entre los diferentes actores de la economía, que contribuya a  la sustitución de importaciones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just" fontAlgn="t"/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Cumplir  el Plan de Ventas  planificado.                                                                                                                                                                                     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just" fontAlgn="t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Mensual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Dtora Comercial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Directores UEBC, Especialistas seleccionados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cumple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02199838"/>
                  </a:ext>
                </a:extLst>
              </a:tr>
              <a:tr h="83928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117553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 Realizar y/o actualizar  los estudios de lubricación de acuerdo al programa de las UEBC. Desarrollar y hacer cumplir lo referido en la Política Comercial.</a:t>
                      </a:r>
                      <a:endParaRPr lang="es-MX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t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Mensual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Dtora Comercial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Directores UEBC, Especialistas seleccionados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cumple los estudios y todo lo relacionado con la Política Comercial.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38804762"/>
                  </a:ext>
                </a:extLst>
              </a:tr>
              <a:tr h="9711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Lin. 188. Lograr una gestión eficiente de inventarios, encaminada a alcanzar la disponibilidad de recursos necesarios y estables para la producción, comercialización y prestación de servicios, coordinando las funciones de compras y de logística, que priorice la consignación en los renglones y actividades que resulten convenientes para el país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 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Desarrollar trabajo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técnico 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incluye pruebas de comportamiento, 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desarrollo </a:t>
                      </a: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nuevas calidades de acuerdo a los requerimientos del mercado.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t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117553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S/C</a:t>
                      </a:r>
                      <a:endParaRPr lang="es-MX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t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Dtora Comercial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Directores UEBC, J Grupo, Especialistas seleccionados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s-MX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cumple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3874252"/>
                  </a:ext>
                </a:extLst>
              </a:tr>
            </a:tbl>
          </a:graphicData>
        </a:graphic>
      </p:graphicFrame>
      <p:sp>
        <p:nvSpPr>
          <p:cNvPr id="169" name="Text Box 1093">
            <a:extLst>
              <a:ext uri="{FF2B5EF4-FFF2-40B4-BE49-F238E27FC236}">
                <a16:creationId xmlns:a16="http://schemas.microsoft.com/office/drawing/2014/main" id="{00000000-0008-0000-0100-00002C01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188" y="31180088"/>
            <a:ext cx="736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1682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26995</TotalTime>
  <Words>1809</Words>
  <Application>Microsoft Office PowerPoint</Application>
  <PresentationFormat>Personalizado</PresentationFormat>
  <Paragraphs>175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Cubalub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marian</dc:creator>
  <cp:lastModifiedBy>Guadalupe Puig Domínguez</cp:lastModifiedBy>
  <cp:revision>2075</cp:revision>
  <cp:lastPrinted>2022-04-30T20:50:39Z</cp:lastPrinted>
  <dcterms:created xsi:type="dcterms:W3CDTF">2006-01-11T20:43:31Z</dcterms:created>
  <dcterms:modified xsi:type="dcterms:W3CDTF">2022-04-30T20:52:08Z</dcterms:modified>
</cp:coreProperties>
</file>