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sldIdLst>
    <p:sldId id="1375" r:id="rId3"/>
    <p:sldId id="445" r:id="rId4"/>
    <p:sldId id="1374" r:id="rId5"/>
    <p:sldId id="1377" r:id="rId6"/>
    <p:sldId id="13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93A9A-B876-464B-84F5-7659E3125F1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C9FDB-BD09-4483-811E-55F5E84E6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7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E8F1-4B5C-4253-8EBA-DB6787876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70F8C-A1C0-4A95-975A-32A195BF1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5613-DD77-4788-B405-7B1986D0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8A9-A3E1-42D8-8E14-306BD555F47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8E8BF-EAEE-4ABD-BF1A-106A09B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BA333-C217-4B3B-B14A-3AEE4FE2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B449-AB94-40B2-92F8-62803B55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0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6276-8E93-4A89-9D56-64A97518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A9C99-9B97-49B1-87F3-AC64192C0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05DA2-9F77-4689-8D0B-A5BD9EF3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8A9-A3E1-42D8-8E14-306BD555F47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293B1-B6A1-4F56-80A6-456F97AD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F37A4-166C-49C1-BABA-865F3244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B449-AB94-40B2-92F8-62803B55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4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660D4-E6DC-428A-AA16-7BCEC4ECE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3D352-3E6B-421F-920A-305AD2229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976BE-2D6A-489E-9B31-58AC1DC9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8A9-A3E1-42D8-8E14-306BD555F47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90F32-A085-482F-9F23-F98B5443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DB836-9C00-4210-8599-C4126C2C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B449-AB94-40B2-92F8-62803B55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28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0344EF7-FB04-41A4-900F-48EC95C6F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67014B0-AEAB-4CC8-BCED-661FF1CA2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Dell Technologies logo">
            <a:extLst>
              <a:ext uri="{FF2B5EF4-FFF2-40B4-BE49-F238E27FC236}">
                <a16:creationId xmlns:a16="http://schemas.microsoft.com/office/drawing/2014/main" id="{8A49A41B-9CF1-4CD6-B1E3-F736C63833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740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1">
    <p:bg>
      <p:bgPr>
        <a:gradFill flip="none" rotWithShape="1"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Dell Technologies logo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0344EF7-FB04-41A4-900F-48EC95C6F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67014B0-AEAB-4CC8-BCED-661FF1CA2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Dell Technologies logo">
            <a:extLst>
              <a:ext uri="{FF2B5EF4-FFF2-40B4-BE49-F238E27FC236}">
                <a16:creationId xmlns:a16="http://schemas.microsoft.com/office/drawing/2014/main" id="{8A49A41B-9CF1-4CD6-B1E3-F736C63833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19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0344EF7-FB04-41A4-900F-48EC95C6F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67014B0-AEAB-4CC8-BCED-661FF1CA2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Dell Technologies logo">
            <a:extLst>
              <a:ext uri="{FF2B5EF4-FFF2-40B4-BE49-F238E27FC236}">
                <a16:creationId xmlns:a16="http://schemas.microsoft.com/office/drawing/2014/main" id="{8A49A41B-9CF1-4CD6-B1E3-F736C63833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389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0344EF7-FB04-41A4-900F-48EC95C6F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67014B0-AEAB-4CC8-BCED-661FF1CA2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Dell Technologies logo">
            <a:extLst>
              <a:ext uri="{FF2B5EF4-FFF2-40B4-BE49-F238E27FC236}">
                <a16:creationId xmlns:a16="http://schemas.microsoft.com/office/drawing/2014/main" id="{8A49A41B-9CF1-4CD6-B1E3-F736C63833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89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40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855741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59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25931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CE3A-DE24-4C05-9AC0-8F88A9C9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201F6-10A8-47DF-891D-DE55412D4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B6A7A-8451-4153-8122-E5A3B440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8A9-A3E1-42D8-8E14-306BD555F47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11085-3249-417D-AE01-61E04CDB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B8712-5CD0-4530-AC88-707F2E69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B449-AB94-40B2-92F8-62803B55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28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855741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8018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0588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1CEAD-C06E-4DD6-958D-A69C28387D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295400"/>
            <a:ext cx="5410200" cy="5257800"/>
          </a:xfrm>
          <a:prstGeom prst="rect">
            <a:avLst/>
          </a:prstGeo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2400"/>
              </a:spcBef>
              <a:buNone/>
              <a:defRPr sz="2667" baseline="0">
                <a:solidFill>
                  <a:schemeClr val="bg1"/>
                </a:solidFill>
              </a:defRPr>
            </a:lvl1pPr>
            <a:lvl2pPr marL="230712" indent="-230712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>
                <a:solidFill>
                  <a:schemeClr val="bg2"/>
                </a:solidFill>
              </a:defRPr>
            </a:lvl2pPr>
            <a:lvl3pPr marL="685783" indent="-230712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3pPr>
            <a:lvl4pPr marL="1140855" indent="-224361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0C49344-5A94-4BB8-B1F8-EC9EB43874D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00800" y="1295400"/>
            <a:ext cx="5410200" cy="5257800"/>
          </a:xfrm>
          <a:prstGeom prst="rect">
            <a:avLst/>
          </a:prstGeo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2400"/>
              </a:spcBef>
              <a:buNone/>
              <a:defRPr sz="2667" baseline="0">
                <a:solidFill>
                  <a:schemeClr val="bg1"/>
                </a:solidFill>
              </a:defRPr>
            </a:lvl1pPr>
            <a:lvl2pPr marL="230712" indent="-230712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>
                <a:solidFill>
                  <a:schemeClr val="bg2"/>
                </a:solidFill>
              </a:defRPr>
            </a:lvl2pPr>
            <a:lvl3pPr marL="685783" indent="-230712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3pPr>
            <a:lvl4pPr marL="1140855" indent="-224361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20057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1295400"/>
            <a:ext cx="3581400" cy="472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None/>
              <a:defRPr sz="2400">
                <a:solidFill>
                  <a:schemeClr val="bg1"/>
                </a:solidFill>
              </a:defRPr>
            </a:lvl1pPr>
            <a:lvl2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133">
                <a:solidFill>
                  <a:schemeClr val="bg2"/>
                </a:solidFill>
              </a:defRPr>
            </a:lvl2pPr>
            <a:lvl3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1295400"/>
            <a:ext cx="3581400" cy="472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None/>
              <a:defRPr sz="2400">
                <a:solidFill>
                  <a:schemeClr val="bg1"/>
                </a:solidFill>
              </a:defRPr>
            </a:lvl1pPr>
            <a:lvl2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133">
                <a:solidFill>
                  <a:schemeClr val="bg2"/>
                </a:solidFill>
              </a:defRPr>
            </a:lvl2pPr>
            <a:lvl3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1295400"/>
            <a:ext cx="3581400" cy="472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None/>
              <a:defRPr sz="2400">
                <a:solidFill>
                  <a:schemeClr val="bg1"/>
                </a:solidFill>
              </a:defRPr>
            </a:lvl1pPr>
            <a:lvl2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133">
                <a:solidFill>
                  <a:schemeClr val="bg2"/>
                </a:solidFill>
              </a:defRPr>
            </a:lvl2pPr>
            <a:lvl3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1561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1CDB-95CE-458B-A911-027A05894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7200"/>
            <a:ext cx="10515600" cy="395816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08295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 descr="Dell Technologies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15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635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 descr="Dell Technologies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35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lang="en-US" sz="7200" dirty="0">
                <a:solidFill>
                  <a:schemeClr val="tx2"/>
                </a:solidFill>
                <a:effectLst>
                  <a:glow rad="635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 descr="Dell Technologies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177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lang="en-US" sz="7200" dirty="0">
                <a:solidFill>
                  <a:schemeClr val="tx2"/>
                </a:solidFill>
                <a:effectLst>
                  <a:glow rad="635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 descr="Dell Technologies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439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dient bkgd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ll Technologies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926025D-69CA-46ED-B6D1-60EE56CC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7200"/>
            <a:ext cx="10515600" cy="395816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5351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5973-77BB-4CD2-86AA-8A052646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53F95-2B2D-402A-8136-071AF26D0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459B2-922D-4C3D-B2B3-067CB9BD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8A9-A3E1-42D8-8E14-306BD555F47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6DF5D-879E-43D7-8FA4-53F18939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7FC2E-CE48-4922-BB93-11771C56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B449-AB94-40B2-92F8-62803B55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814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">
    <p:bg>
      <p:bgPr>
        <a:gradFill>
          <a:gsLst>
            <a:gs pos="0">
              <a:schemeClr val="accent6"/>
            </a:gs>
            <a:gs pos="26000">
              <a:schemeClr val="bg1"/>
            </a:gs>
            <a:gs pos="100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2163DCD-94C5-4DA3-8934-227D0773E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457200"/>
            <a:ext cx="10515600" cy="395816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r>
              <a:rPr lang="en-US" dirty="0"/>
              <a:t>End logo slide</a:t>
            </a:r>
          </a:p>
        </p:txBody>
      </p:sp>
      <p:pic>
        <p:nvPicPr>
          <p:cNvPr id="5" name="Picture 4" descr="Dell Technologies logo">
            <a:extLst>
              <a:ext uri="{FF2B5EF4-FFF2-40B4-BE49-F238E27FC236}">
                <a16:creationId xmlns:a16="http://schemas.microsoft.com/office/drawing/2014/main" id="{6CED6EC7-6D3E-4027-A733-9B78EBA486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50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r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3083B9-B011-4088-9915-EA423CD7E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>
            <a:gsLst>
              <a:gs pos="0">
                <a:schemeClr val="accent6"/>
              </a:gs>
              <a:gs pos="26000">
                <a:schemeClr val="bg1"/>
              </a:gs>
              <a:gs pos="100000">
                <a:schemeClr val="accent1"/>
              </a:gs>
            </a:gsLst>
            <a:lin ang="36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6380C4-5271-4906-B38E-E23B3CA3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41568"/>
            <a:ext cx="11430000" cy="51706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977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n by seg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4DEFB3-9903-4AA3-9C00-CB6B02DED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143000"/>
            <a:ext cx="12192000" cy="1600200"/>
            <a:chOff x="0" y="804862"/>
            <a:chExt cx="9144000" cy="12001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347D35-F780-47CE-9073-D9AAD2199B00}"/>
                </a:ext>
              </a:extLst>
            </p:cNvPr>
            <p:cNvSpPr/>
            <p:nvPr userDrawn="1"/>
          </p:nvSpPr>
          <p:spPr>
            <a:xfrm>
              <a:off x="0" y="804862"/>
              <a:ext cx="9144000" cy="120015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26000">
                  <a:schemeClr val="bg1"/>
                </a:gs>
                <a:gs pos="100000">
                  <a:schemeClr val="accent1"/>
                </a:gs>
              </a:gsLst>
              <a:lin ang="3600000" scaled="0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  <p:grpSp>
          <p:nvGrpSpPr>
            <p:cNvPr id="17" name="Group 16"/>
            <p:cNvGrpSpPr/>
            <p:nvPr userDrawn="1"/>
          </p:nvGrpSpPr>
          <p:grpSpPr>
            <a:xfrm>
              <a:off x="0" y="804862"/>
              <a:ext cx="9144000" cy="1195388"/>
              <a:chOff x="0" y="1200150"/>
              <a:chExt cx="9144000" cy="274320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0" y="1200150"/>
                <a:ext cx="9144000" cy="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0" y="3943350"/>
                <a:ext cx="9144000" cy="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1752600" cy="1752600"/>
          </a:xfrm>
          <a:prstGeom prst="ellipse">
            <a:avLst/>
          </a:prstGeom>
          <a:gradFill>
            <a:gsLst>
              <a:gs pos="50000">
                <a:schemeClr val="accent3"/>
              </a:gs>
              <a:gs pos="100000">
                <a:schemeClr val="accent4"/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600" baseline="0" dirty="0">
                <a:solidFill>
                  <a:schemeClr val="bg2"/>
                </a:solidFill>
              </a:defRPr>
            </a:lvl1pPr>
          </a:lstStyle>
          <a:p>
            <a:pPr marL="0" lvl="0" indent="0" algn="ctr"/>
            <a:r>
              <a:rPr lang="en-US" dirty="0"/>
              <a:t>Click to edit Master subtitle style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20A03CF-5AF9-433E-97EB-7EB2D04B0E1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90800" y="1149349"/>
            <a:ext cx="9220200" cy="159385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154513" indent="-154513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1867">
                <a:solidFill>
                  <a:schemeClr val="tx2"/>
                </a:solidFill>
                <a:latin typeface="+mn-lt"/>
              </a:defRPr>
            </a:lvl1pPr>
            <a:lvl2pPr marL="455073" indent="-148163">
              <a:lnSpc>
                <a:spcPct val="100000"/>
              </a:lnSpc>
              <a:spcBef>
                <a:spcPts val="267"/>
              </a:spcBef>
              <a:buClrTx/>
              <a:buFont typeface="Arial" panose="020B0604020202020204" pitchFamily="34" charset="0"/>
              <a:buChar char="–"/>
              <a:tabLst/>
              <a:defRPr sz="1467">
                <a:solidFill>
                  <a:schemeClr val="tx2"/>
                </a:solidFill>
                <a:latin typeface="+mn-lt"/>
              </a:defRPr>
            </a:lvl2pPr>
            <a:lvl3pPr marL="455073" indent="-148163">
              <a:lnSpc>
                <a:spcPct val="100000"/>
              </a:lnSpc>
              <a:spcBef>
                <a:spcPts val="400"/>
              </a:spcBef>
              <a:buClrTx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1416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ke-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A668FF-432D-4551-993A-98DB5EC23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143000"/>
            <a:ext cx="12192000" cy="1600200"/>
            <a:chOff x="0" y="857250"/>
            <a:chExt cx="9144000" cy="12001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7A2476B-64D1-45B7-AA07-32FE961E9546}"/>
                </a:ext>
              </a:extLst>
            </p:cNvPr>
            <p:cNvSpPr/>
            <p:nvPr userDrawn="1"/>
          </p:nvSpPr>
          <p:spPr>
            <a:xfrm>
              <a:off x="0" y="857250"/>
              <a:ext cx="9144000" cy="120015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26000">
                  <a:schemeClr val="bg1"/>
                </a:gs>
                <a:gs pos="100000">
                  <a:schemeClr val="accent1"/>
                </a:gs>
              </a:gsLst>
              <a:lin ang="3600000" scaled="0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D81FD89-071E-449D-BB10-FE354A652CDA}"/>
                </a:ext>
              </a:extLst>
            </p:cNvPr>
            <p:cNvGrpSpPr/>
            <p:nvPr userDrawn="1"/>
          </p:nvGrpSpPr>
          <p:grpSpPr>
            <a:xfrm>
              <a:off x="0" y="858650"/>
              <a:ext cx="9144000" cy="1198750"/>
              <a:chOff x="0" y="1200150"/>
              <a:chExt cx="9144000" cy="274320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6F4AB35-AA0F-420F-B7CD-78A67FEF1F81}"/>
                  </a:ext>
                </a:extLst>
              </p:cNvPr>
              <p:cNvCxnSpPr/>
              <p:nvPr/>
            </p:nvCxnSpPr>
            <p:spPr>
              <a:xfrm>
                <a:off x="0" y="1200150"/>
                <a:ext cx="9144000" cy="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E42FAAA-23C1-42CF-90AC-EC94B3FFD1F2}"/>
                  </a:ext>
                </a:extLst>
              </p:cNvPr>
              <p:cNvCxnSpPr/>
              <p:nvPr/>
            </p:nvCxnSpPr>
            <p:spPr>
              <a:xfrm>
                <a:off x="0" y="3943350"/>
                <a:ext cx="9144000" cy="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Subtitle 2">
            <a:extLst>
              <a:ext uri="{FF2B5EF4-FFF2-40B4-BE49-F238E27FC236}">
                <a16:creationId xmlns:a16="http://schemas.microsoft.com/office/drawing/2014/main" id="{9332587A-4AEE-42F8-853F-7DCE38F69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1752600" cy="1752600"/>
          </a:xfrm>
          <a:prstGeom prst="ellipse">
            <a:avLst/>
          </a:prstGeom>
          <a:gradFill>
            <a:gsLst>
              <a:gs pos="50000">
                <a:schemeClr val="accent3"/>
              </a:gs>
              <a:gs pos="100000">
                <a:schemeClr val="accent4"/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67" baseline="0" dirty="0">
                <a:solidFill>
                  <a:schemeClr val="bg2"/>
                </a:solidFill>
              </a:defRPr>
            </a:lvl1pPr>
          </a:lstStyle>
          <a:p>
            <a:pPr marL="0" lvl="0" indent="0" algn="ctr"/>
            <a:r>
              <a:rPr lang="en-US" dirty="0"/>
              <a:t>Click to edit Master subtitle style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1A4D566A-D186-4850-B508-4D560444F7D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90800" y="1220134"/>
            <a:ext cx="9220200" cy="144593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154513" indent="-154513">
              <a:lnSpc>
                <a:spcPct val="100000"/>
              </a:lnSpc>
              <a:spcBef>
                <a:spcPts val="533"/>
              </a:spcBef>
              <a:buClrTx/>
              <a:buFont typeface="Arial" panose="020B0604020202020204" pitchFamily="34" charset="0"/>
              <a:buChar char="•"/>
              <a:defRPr sz="1867">
                <a:solidFill>
                  <a:schemeClr val="tx2"/>
                </a:solidFill>
                <a:latin typeface="+mn-lt"/>
              </a:defRPr>
            </a:lvl1pPr>
            <a:lvl2pPr marL="455073" indent="-148163">
              <a:lnSpc>
                <a:spcPct val="100000"/>
              </a:lnSpc>
              <a:spcBef>
                <a:spcPts val="267"/>
              </a:spcBef>
              <a:buClrTx/>
              <a:buFont typeface="Arial" panose="020B0604020202020204" pitchFamily="34" charset="0"/>
              <a:buChar char="–"/>
              <a:tabLst/>
              <a:defRPr sz="1467">
                <a:solidFill>
                  <a:schemeClr val="tx2"/>
                </a:solidFill>
                <a:latin typeface="+mn-lt"/>
              </a:defRPr>
            </a:lvl2pPr>
            <a:lvl3pPr marL="455073" indent="-148163">
              <a:lnSpc>
                <a:spcPct val="100000"/>
              </a:lnSpc>
              <a:spcBef>
                <a:spcPts val="400"/>
              </a:spcBef>
              <a:buClrTx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Content Placeholder 9"/>
          <p:cNvSpPr>
            <a:spLocks noGrp="1"/>
          </p:cNvSpPr>
          <p:nvPr>
            <p:ph sz="quarter" idx="13"/>
          </p:nvPr>
        </p:nvSpPr>
        <p:spPr>
          <a:xfrm>
            <a:off x="382325" y="3124200"/>
            <a:ext cx="5256475" cy="304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None/>
              <a:defRPr sz="1867">
                <a:solidFill>
                  <a:schemeClr val="bg1"/>
                </a:solidFill>
                <a:latin typeface="+mn-lt"/>
              </a:defRPr>
            </a:lvl1pPr>
            <a:lvl2pPr marL="154513" indent="-154513">
              <a:lnSpc>
                <a:spcPct val="100000"/>
              </a:lnSpc>
              <a:spcBef>
                <a:spcPts val="8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+mn-lt"/>
              </a:defRPr>
            </a:lvl2pPr>
            <a:lvl3pPr marL="455073" indent="-148163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333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Content Placeholder 9"/>
          <p:cNvSpPr>
            <a:spLocks noGrp="1"/>
          </p:cNvSpPr>
          <p:nvPr>
            <p:ph sz="quarter" idx="14"/>
          </p:nvPr>
        </p:nvSpPr>
        <p:spPr>
          <a:xfrm>
            <a:off x="6553200" y="3124200"/>
            <a:ext cx="5256475" cy="304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None/>
              <a:defRPr sz="1867">
                <a:solidFill>
                  <a:schemeClr val="bg1"/>
                </a:solidFill>
                <a:latin typeface="+mn-lt"/>
              </a:defRPr>
            </a:lvl1pPr>
            <a:lvl2pPr marL="154513" indent="-154513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+mn-lt"/>
              </a:defRPr>
            </a:lvl2pPr>
            <a:lvl3pPr marL="535504" indent="-154513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333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29534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ior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81000" y="914401"/>
            <a:ext cx="11436096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594" indent="-228594">
              <a:buNone/>
              <a:defRPr lang="en-US" sz="1867" dirty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1DE9E1-48B9-4FBD-AA9C-6F77B6051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524000"/>
            <a:ext cx="12192000" cy="1600200"/>
            <a:chOff x="0" y="1143000"/>
            <a:chExt cx="9144000" cy="12001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CAD44F-BAEB-4849-92E7-37EE9466D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43000"/>
              <a:ext cx="9144000" cy="120015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26000">
                  <a:schemeClr val="bg1"/>
                </a:gs>
                <a:gs pos="100000">
                  <a:schemeClr val="accent1"/>
                </a:gs>
              </a:gsLst>
              <a:lin ang="3600000" scaled="0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  <p:grpSp>
          <p:nvGrpSpPr>
            <p:cNvPr id="17" name="Group 16"/>
            <p:cNvGrpSpPr/>
            <p:nvPr userDrawn="1"/>
          </p:nvGrpSpPr>
          <p:grpSpPr>
            <a:xfrm>
              <a:off x="0" y="1144400"/>
              <a:ext cx="9144000" cy="1198750"/>
              <a:chOff x="0" y="1200150"/>
              <a:chExt cx="9144000" cy="274320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0" y="1200150"/>
                <a:ext cx="9144000" cy="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0" y="3943350"/>
                <a:ext cx="9144000" cy="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381000" y="1447800"/>
            <a:ext cx="1752600" cy="1752600"/>
          </a:xfrm>
          <a:prstGeom prst="ellipse">
            <a:avLst/>
          </a:prstGeom>
          <a:gradFill>
            <a:gsLst>
              <a:gs pos="50000">
                <a:schemeClr val="accent3"/>
              </a:gs>
              <a:gs pos="100000">
                <a:schemeClr val="accent4"/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67" baseline="0" dirty="0">
                <a:solidFill>
                  <a:schemeClr val="bg2"/>
                </a:solidFill>
              </a:defRPr>
            </a:lvl1pPr>
          </a:lstStyle>
          <a:p>
            <a:pPr marL="0" lvl="0" indent="0" algn="ctr"/>
            <a:r>
              <a:rPr lang="en-US" dirty="0"/>
              <a:t>Click to edit Master subtitle style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17"/>
          </p:nvPr>
        </p:nvSpPr>
        <p:spPr>
          <a:xfrm>
            <a:off x="2590800" y="1602067"/>
            <a:ext cx="9220200" cy="144593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154513" indent="-154513">
              <a:lnSpc>
                <a:spcPct val="100000"/>
              </a:lnSpc>
              <a:spcBef>
                <a:spcPts val="533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+mn-lt"/>
              </a:defRPr>
            </a:lvl1pPr>
            <a:lvl2pPr marL="455073" indent="-148163">
              <a:lnSpc>
                <a:spcPct val="100000"/>
              </a:lnSpc>
              <a:spcBef>
                <a:spcPts val="267"/>
              </a:spcBef>
              <a:buClrTx/>
              <a:buFont typeface="Arial" panose="020B0604020202020204" pitchFamily="34" charset="0"/>
              <a:buChar char="–"/>
              <a:tabLst/>
              <a:defRPr sz="1400">
                <a:solidFill>
                  <a:schemeClr val="tx2"/>
                </a:solidFill>
                <a:latin typeface="+mn-lt"/>
              </a:defRPr>
            </a:lvl2pPr>
            <a:lvl3pPr marL="455073" indent="-148163">
              <a:lnSpc>
                <a:spcPct val="100000"/>
              </a:lnSpc>
              <a:spcBef>
                <a:spcPts val="400"/>
              </a:spcBef>
              <a:buClrTx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50514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D80EA6-8FC8-4405-8BB5-0F2F8690B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752600" y="1371600"/>
            <a:ext cx="9372600" cy="1219200"/>
          </a:xfrm>
          <a:prstGeom prst="rect">
            <a:avLst/>
          </a:prstGeom>
          <a:gradFill>
            <a:gsLst>
              <a:gs pos="0">
                <a:schemeClr val="accent6"/>
              </a:gs>
              <a:gs pos="40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3" name="Oval 52"/>
          <p:cNvSpPr>
            <a:spLocks noChangeAspect="1"/>
          </p:cNvSpPr>
          <p:nvPr userDrawn="1"/>
        </p:nvSpPr>
        <p:spPr>
          <a:xfrm>
            <a:off x="1143000" y="1373600"/>
            <a:ext cx="1216152" cy="1216152"/>
          </a:xfrm>
          <a:prstGeom prst="ellipse">
            <a:avLst/>
          </a:prstGeom>
          <a:gradFill>
            <a:gsLst>
              <a:gs pos="50000">
                <a:schemeClr val="accent3"/>
              </a:gs>
              <a:gs pos="100000">
                <a:schemeClr val="accent4"/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7"/>
          </p:nvPr>
        </p:nvSpPr>
        <p:spPr>
          <a:xfrm>
            <a:off x="2590800" y="1372076"/>
            <a:ext cx="8534400" cy="1219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100000"/>
              </a:lnSpc>
              <a:spcBef>
                <a:spcPts val="533"/>
              </a:spcBef>
              <a:buClrTx/>
              <a:buFont typeface="Arial" panose="020B0604020202020204" pitchFamily="34" charset="0"/>
              <a:buNone/>
              <a:defRPr sz="2400">
                <a:solidFill>
                  <a:schemeClr val="tx2"/>
                </a:solidFill>
                <a:latin typeface="+mn-lt"/>
              </a:defRPr>
            </a:lvl1pPr>
            <a:lvl2pPr marL="455073" indent="-148163">
              <a:lnSpc>
                <a:spcPct val="100000"/>
              </a:lnSpc>
              <a:spcBef>
                <a:spcPts val="267"/>
              </a:spcBef>
              <a:buClrTx/>
              <a:buFont typeface="Arial" panose="020B0604020202020204" pitchFamily="34" charset="0"/>
              <a:buChar char="•"/>
              <a:tabLst/>
              <a:defRPr sz="1867">
                <a:solidFill>
                  <a:schemeClr val="tx2"/>
                </a:solidFill>
                <a:latin typeface="+mn-lt"/>
              </a:defRPr>
            </a:lvl2pPr>
            <a:lvl3pPr marL="455073" indent="-148163">
              <a:lnSpc>
                <a:spcPct val="100000"/>
              </a:lnSpc>
              <a:spcBef>
                <a:spcPts val="400"/>
              </a:spcBef>
              <a:buClrTx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122A0-9057-446F-8F83-7183AAC97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752600" y="2895600"/>
            <a:ext cx="9372600" cy="1219200"/>
          </a:xfrm>
          <a:prstGeom prst="rect">
            <a:avLst/>
          </a:prstGeom>
          <a:gradFill>
            <a:gsLst>
              <a:gs pos="0">
                <a:schemeClr val="accent6"/>
              </a:gs>
              <a:gs pos="40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DF87A3A-2455-4908-8A98-EA026C97A8A3}"/>
              </a:ext>
            </a:extLst>
          </p:cNvPr>
          <p:cNvSpPr>
            <a:spLocks noChangeAspect="1"/>
          </p:cNvSpPr>
          <p:nvPr userDrawn="1"/>
        </p:nvSpPr>
        <p:spPr>
          <a:xfrm>
            <a:off x="1143000" y="2896648"/>
            <a:ext cx="1216152" cy="1216152"/>
          </a:xfrm>
          <a:prstGeom prst="ellipse">
            <a:avLst/>
          </a:prstGeom>
          <a:gradFill>
            <a:gsLst>
              <a:gs pos="50000">
                <a:schemeClr val="accent3"/>
              </a:gs>
              <a:gs pos="100000">
                <a:schemeClr val="accent4"/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52" name="Content Placeholder 9">
            <a:extLst>
              <a:ext uri="{FF2B5EF4-FFF2-40B4-BE49-F238E27FC236}">
                <a16:creationId xmlns:a16="http://schemas.microsoft.com/office/drawing/2014/main" id="{889D1083-1BD7-4414-BCB3-D51733A463F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590800" y="2895124"/>
            <a:ext cx="8534400" cy="1219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100000"/>
              </a:lnSpc>
              <a:spcBef>
                <a:spcPts val="533"/>
              </a:spcBef>
              <a:buClrTx/>
              <a:buFont typeface="Arial" panose="020B0604020202020204" pitchFamily="34" charset="0"/>
              <a:buNone/>
              <a:defRPr sz="2400">
                <a:solidFill>
                  <a:schemeClr val="tx2"/>
                </a:solidFill>
                <a:latin typeface="+mn-lt"/>
              </a:defRPr>
            </a:lvl1pPr>
            <a:lvl2pPr marL="455073" indent="-148163">
              <a:lnSpc>
                <a:spcPct val="100000"/>
              </a:lnSpc>
              <a:spcBef>
                <a:spcPts val="267"/>
              </a:spcBef>
              <a:buClrTx/>
              <a:buFont typeface="Arial" panose="020B0604020202020204" pitchFamily="34" charset="0"/>
              <a:buChar char="•"/>
              <a:tabLst/>
              <a:defRPr sz="1867">
                <a:solidFill>
                  <a:schemeClr val="tx2"/>
                </a:solidFill>
                <a:latin typeface="+mn-lt"/>
              </a:defRPr>
            </a:lvl2pPr>
            <a:lvl3pPr marL="455073" indent="-148163">
              <a:lnSpc>
                <a:spcPct val="100000"/>
              </a:lnSpc>
              <a:spcBef>
                <a:spcPts val="400"/>
              </a:spcBef>
              <a:buClrTx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F2F136-708F-4975-A108-C7FD7B899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752600" y="4419600"/>
            <a:ext cx="9372600" cy="1219200"/>
          </a:xfrm>
          <a:prstGeom prst="rect">
            <a:avLst/>
          </a:prstGeom>
          <a:gradFill>
            <a:gsLst>
              <a:gs pos="0">
                <a:schemeClr val="accent6"/>
              </a:gs>
              <a:gs pos="40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9E156D1-8A25-4CD8-8C29-6D8CDBC9FD67}"/>
              </a:ext>
            </a:extLst>
          </p:cNvPr>
          <p:cNvSpPr>
            <a:spLocks noChangeAspect="1"/>
          </p:cNvSpPr>
          <p:nvPr userDrawn="1"/>
        </p:nvSpPr>
        <p:spPr>
          <a:xfrm>
            <a:off x="1143000" y="4420648"/>
            <a:ext cx="1216152" cy="1216152"/>
          </a:xfrm>
          <a:prstGeom prst="ellipse">
            <a:avLst/>
          </a:prstGeom>
          <a:gradFill>
            <a:gsLst>
              <a:gs pos="50000">
                <a:schemeClr val="accent3"/>
              </a:gs>
              <a:gs pos="100000">
                <a:schemeClr val="accent4"/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0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59" name="Content Placeholder 9">
            <a:extLst>
              <a:ext uri="{FF2B5EF4-FFF2-40B4-BE49-F238E27FC236}">
                <a16:creationId xmlns:a16="http://schemas.microsoft.com/office/drawing/2014/main" id="{D67C4B42-9AEF-4553-836F-730C9CF32F3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590800" y="4419124"/>
            <a:ext cx="8534400" cy="1219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100000"/>
              </a:lnSpc>
              <a:spcBef>
                <a:spcPts val="533"/>
              </a:spcBef>
              <a:buClrTx/>
              <a:buFont typeface="Arial" panose="020B0604020202020204" pitchFamily="34" charset="0"/>
              <a:buNone/>
              <a:defRPr sz="2400">
                <a:solidFill>
                  <a:schemeClr val="tx2"/>
                </a:solidFill>
                <a:latin typeface="+mn-lt"/>
              </a:defRPr>
            </a:lvl1pPr>
            <a:lvl2pPr marL="455073" indent="-148163">
              <a:lnSpc>
                <a:spcPct val="100000"/>
              </a:lnSpc>
              <a:spcBef>
                <a:spcPts val="267"/>
              </a:spcBef>
              <a:buClrTx/>
              <a:buFont typeface="Arial" panose="020B0604020202020204" pitchFamily="34" charset="0"/>
              <a:buChar char="•"/>
              <a:tabLst/>
              <a:defRPr sz="1867">
                <a:solidFill>
                  <a:schemeClr val="tx2"/>
                </a:solidFill>
                <a:latin typeface="+mn-lt"/>
              </a:defRPr>
            </a:lvl2pPr>
            <a:lvl3pPr marL="455073" indent="-148163">
              <a:lnSpc>
                <a:spcPct val="100000"/>
              </a:lnSpc>
              <a:spcBef>
                <a:spcPts val="400"/>
              </a:spcBef>
              <a:buClrTx/>
              <a:buFont typeface="Arial" panose="020B0604020202020204" pitchFamily="34" charset="0"/>
              <a:buChar char="–"/>
              <a:defRPr sz="1200">
                <a:solidFill>
                  <a:schemeClr val="tx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142256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de bar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8D389B-B336-4554-9ECA-CB06E1B4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81001"/>
            <a:ext cx="2946400" cy="155119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401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ference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456AB87-3F67-404A-8C57-AB411F511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961" y="0"/>
            <a:ext cx="12201961" cy="2819400"/>
            <a:chOff x="-7471" y="0"/>
            <a:chExt cx="9151471" cy="2114550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71" y="0"/>
              <a:ext cx="9144000" cy="2111433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0" y="2114550"/>
              <a:ext cx="914400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1"/>
            <a:ext cx="4343400" cy="103412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8"/>
          </p:nvPr>
        </p:nvSpPr>
        <p:spPr>
          <a:xfrm>
            <a:off x="381000" y="1676401"/>
            <a:ext cx="4343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867" dirty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837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 3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Content Placeholder 9"/>
          <p:cNvSpPr>
            <a:spLocks noGrp="1"/>
          </p:cNvSpPr>
          <p:nvPr userDrawn="1">
            <p:ph sz="quarter" idx="13"/>
          </p:nvPr>
        </p:nvSpPr>
        <p:spPr>
          <a:xfrm>
            <a:off x="382325" y="1143000"/>
            <a:ext cx="5408875" cy="2819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30712" indent="-230712">
              <a:lnSpc>
                <a:spcPct val="100000"/>
              </a:lnSpc>
              <a:spcBef>
                <a:spcPts val="8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133">
                <a:solidFill>
                  <a:schemeClr val="bg2"/>
                </a:solidFill>
                <a:latin typeface="+mn-lt"/>
              </a:defRPr>
            </a:lvl2pPr>
            <a:lvl3pPr marL="613818" indent="-226478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400800" y="1143000"/>
            <a:ext cx="5408875" cy="2819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30712" indent="-230712">
              <a:lnSpc>
                <a:spcPct val="100000"/>
              </a:lnSpc>
              <a:spcBef>
                <a:spcPts val="8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133">
                <a:solidFill>
                  <a:schemeClr val="bg2"/>
                </a:solidFill>
                <a:latin typeface="+mn-lt"/>
              </a:defRPr>
            </a:lvl2pPr>
            <a:lvl3pPr marL="613818" indent="-226478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114800"/>
            <a:ext cx="11430000" cy="2133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2" name="Content Placeholder 9"/>
          <p:cNvSpPr>
            <a:spLocks noGrp="1"/>
          </p:cNvSpPr>
          <p:nvPr>
            <p:ph sz="quarter" idx="15"/>
          </p:nvPr>
        </p:nvSpPr>
        <p:spPr>
          <a:xfrm>
            <a:off x="533400" y="4267200"/>
            <a:ext cx="2057400" cy="18288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30712" indent="-230712">
              <a:lnSpc>
                <a:spcPct val="100000"/>
              </a:lnSpc>
              <a:spcBef>
                <a:spcPts val="8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133">
                <a:solidFill>
                  <a:schemeClr val="bg2"/>
                </a:solidFill>
                <a:latin typeface="+mn-lt"/>
              </a:defRPr>
            </a:lvl2pPr>
            <a:lvl3pPr marL="613818" indent="-226478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6"/>
          </p:nvPr>
        </p:nvSpPr>
        <p:spPr>
          <a:xfrm>
            <a:off x="2819400" y="4267200"/>
            <a:ext cx="2743200" cy="1828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Chart Placeholder 5"/>
          <p:cNvSpPr>
            <a:spLocks noGrp="1"/>
          </p:cNvSpPr>
          <p:nvPr>
            <p:ph type="chart" sz="quarter" idx="17"/>
          </p:nvPr>
        </p:nvSpPr>
        <p:spPr>
          <a:xfrm>
            <a:off x="5867400" y="4267200"/>
            <a:ext cx="2743200" cy="1828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Chart Placeholder 5"/>
          <p:cNvSpPr>
            <a:spLocks noGrp="1"/>
          </p:cNvSpPr>
          <p:nvPr>
            <p:ph type="chart" sz="quarter" idx="18"/>
          </p:nvPr>
        </p:nvSpPr>
        <p:spPr>
          <a:xfrm>
            <a:off x="8915400" y="4267200"/>
            <a:ext cx="2743200" cy="1828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24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ec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556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>
                <a:solidFill>
                  <a:schemeClr val="tx2"/>
                </a:solidFill>
              </a:defRPr>
            </a:lvl2pPr>
            <a:lvl3pPr marL="914377" indent="0">
              <a:buNone/>
              <a:defRPr>
                <a:solidFill>
                  <a:schemeClr val="tx2"/>
                </a:solidFill>
              </a:defRPr>
            </a:lvl3pPr>
            <a:lvl4pPr marL="1371566" indent="0">
              <a:buNone/>
              <a:defRPr>
                <a:solidFill>
                  <a:schemeClr val="tx2"/>
                </a:solidFill>
              </a:defRPr>
            </a:lvl4pPr>
            <a:lvl5pPr marL="1828754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9"/>
          <p:cNvSpPr>
            <a:spLocks noGrp="1"/>
          </p:cNvSpPr>
          <p:nvPr>
            <p:ph sz="quarter" idx="12"/>
          </p:nvPr>
        </p:nvSpPr>
        <p:spPr>
          <a:xfrm>
            <a:off x="381000" y="1828800"/>
            <a:ext cx="5562600" cy="1905000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lIns="91440" tIns="91440" rIns="91440" bIns="0"/>
          <a:lstStyle>
            <a:lvl1pPr marL="152396" indent="-152396">
              <a:lnSpc>
                <a:spcPct val="100000"/>
              </a:lnSpc>
              <a:spcBef>
                <a:spcPts val="800"/>
              </a:spcBef>
              <a:buClr>
                <a:srgbClr val="808080"/>
              </a:buClr>
              <a:defRPr sz="1600">
                <a:solidFill>
                  <a:schemeClr val="bg2"/>
                </a:solidFill>
              </a:defRPr>
            </a:lvl1pPr>
            <a:lvl2pPr marL="461422" indent="-156629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333">
                <a:solidFill>
                  <a:schemeClr val="bg2"/>
                </a:solidFill>
              </a:defRPr>
            </a:lvl2pPr>
            <a:lvl3pPr marL="766214" indent="-156629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0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48400" y="1447800"/>
            <a:ext cx="556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>
                <a:solidFill>
                  <a:schemeClr val="tx2"/>
                </a:solidFill>
              </a:defRPr>
            </a:lvl2pPr>
            <a:lvl3pPr marL="914377" indent="0">
              <a:buNone/>
              <a:defRPr>
                <a:solidFill>
                  <a:schemeClr val="tx2"/>
                </a:solidFill>
              </a:defRPr>
            </a:lvl3pPr>
            <a:lvl4pPr marL="1371566" indent="0">
              <a:buNone/>
              <a:defRPr>
                <a:solidFill>
                  <a:schemeClr val="tx2"/>
                </a:solidFill>
              </a:defRPr>
            </a:lvl4pPr>
            <a:lvl5pPr marL="1828754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9"/>
          <p:cNvSpPr>
            <a:spLocks noGrp="1"/>
          </p:cNvSpPr>
          <p:nvPr>
            <p:ph sz="quarter" idx="20"/>
          </p:nvPr>
        </p:nvSpPr>
        <p:spPr>
          <a:xfrm>
            <a:off x="6248400" y="1828800"/>
            <a:ext cx="5562600" cy="1905000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lIns="91440" tIns="91440" rIns="91440" bIns="0"/>
          <a:lstStyle>
            <a:lvl1pPr marL="152396" indent="-152396">
              <a:lnSpc>
                <a:spcPct val="100000"/>
              </a:lnSpc>
              <a:spcBef>
                <a:spcPts val="800"/>
              </a:spcBef>
              <a:buClr>
                <a:srgbClr val="808080"/>
              </a:buClr>
              <a:defRPr sz="1600">
                <a:solidFill>
                  <a:schemeClr val="bg2"/>
                </a:solidFill>
              </a:defRPr>
            </a:lvl1pPr>
            <a:lvl2pPr marL="461422" indent="-156629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333">
                <a:solidFill>
                  <a:schemeClr val="bg2"/>
                </a:solidFill>
              </a:defRPr>
            </a:lvl2pPr>
            <a:lvl3pPr marL="766214" indent="-156629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0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16"/>
          </p:nvPr>
        </p:nvSpPr>
        <p:spPr>
          <a:xfrm>
            <a:off x="381000" y="3962400"/>
            <a:ext cx="556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>
                <a:solidFill>
                  <a:schemeClr val="tx2"/>
                </a:solidFill>
              </a:defRPr>
            </a:lvl2pPr>
            <a:lvl3pPr marL="914377" indent="0">
              <a:buNone/>
              <a:defRPr>
                <a:solidFill>
                  <a:schemeClr val="tx2"/>
                </a:solidFill>
              </a:defRPr>
            </a:lvl3pPr>
            <a:lvl4pPr marL="1371566" indent="0">
              <a:buNone/>
              <a:defRPr>
                <a:solidFill>
                  <a:schemeClr val="tx2"/>
                </a:solidFill>
              </a:defRPr>
            </a:lvl4pPr>
            <a:lvl5pPr marL="1828754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9"/>
          <p:cNvSpPr>
            <a:spLocks noGrp="1"/>
          </p:cNvSpPr>
          <p:nvPr>
            <p:ph sz="quarter" idx="18"/>
          </p:nvPr>
        </p:nvSpPr>
        <p:spPr>
          <a:xfrm>
            <a:off x="381000" y="4343400"/>
            <a:ext cx="5562600" cy="1905000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lIns="91440" tIns="91440" rIns="91440" bIns="0"/>
          <a:lstStyle>
            <a:lvl1pPr marL="152396" indent="-152396">
              <a:lnSpc>
                <a:spcPct val="100000"/>
              </a:lnSpc>
              <a:spcBef>
                <a:spcPts val="800"/>
              </a:spcBef>
              <a:buClr>
                <a:srgbClr val="808080"/>
              </a:buClr>
              <a:defRPr sz="1600">
                <a:solidFill>
                  <a:schemeClr val="bg2"/>
                </a:solidFill>
              </a:defRPr>
            </a:lvl1pPr>
            <a:lvl2pPr marL="461422" indent="-156629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333">
                <a:solidFill>
                  <a:schemeClr val="bg2"/>
                </a:solidFill>
              </a:defRPr>
            </a:lvl2pPr>
            <a:lvl3pPr marL="766214" indent="-156629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0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17"/>
          </p:nvPr>
        </p:nvSpPr>
        <p:spPr>
          <a:xfrm>
            <a:off x="6248400" y="3962400"/>
            <a:ext cx="556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>
                <a:solidFill>
                  <a:schemeClr val="tx2"/>
                </a:solidFill>
              </a:defRPr>
            </a:lvl2pPr>
            <a:lvl3pPr marL="914377" indent="0">
              <a:buNone/>
              <a:defRPr>
                <a:solidFill>
                  <a:schemeClr val="tx2"/>
                </a:solidFill>
              </a:defRPr>
            </a:lvl3pPr>
            <a:lvl4pPr marL="1371566" indent="0">
              <a:buNone/>
              <a:defRPr>
                <a:solidFill>
                  <a:schemeClr val="tx2"/>
                </a:solidFill>
              </a:defRPr>
            </a:lvl4pPr>
            <a:lvl5pPr marL="1828754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19"/>
          </p:nvPr>
        </p:nvSpPr>
        <p:spPr>
          <a:xfrm>
            <a:off x="6248400" y="4343400"/>
            <a:ext cx="5562600" cy="1905000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lIns="91440" tIns="91440" rIns="91440" bIns="0"/>
          <a:lstStyle>
            <a:lvl1pPr marL="152396" indent="-152396">
              <a:lnSpc>
                <a:spcPct val="100000"/>
              </a:lnSpc>
              <a:spcBef>
                <a:spcPts val="800"/>
              </a:spcBef>
              <a:buClr>
                <a:srgbClr val="808080"/>
              </a:buClr>
              <a:defRPr sz="1600">
                <a:solidFill>
                  <a:schemeClr val="bg2"/>
                </a:solidFill>
              </a:defRPr>
            </a:lvl1pPr>
            <a:lvl2pPr marL="461422" indent="-156629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333">
                <a:solidFill>
                  <a:schemeClr val="bg2"/>
                </a:solidFill>
              </a:defRPr>
            </a:lvl2pPr>
            <a:lvl3pPr marL="766214" indent="-156629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0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5102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FBD6-D806-4A90-AC50-8BD4B8F1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7209-5DE9-49F7-B14C-9536BC233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4FD05-31F4-4947-B133-82EEF86C6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0602C-6CD9-4342-A688-504DBDF3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8A9-A3E1-42D8-8E14-306BD555F47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9BBCE-DC3A-4D88-87A3-06CC471E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1E2E3-508E-4015-B644-51D384F0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B449-AB94-40B2-92F8-62803B55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94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5334000" cy="4267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2400"/>
              </a:spcBef>
              <a:buClr>
                <a:srgbClr val="808080"/>
              </a:buClr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230712" indent="-230712">
              <a:lnSpc>
                <a:spcPct val="100000"/>
              </a:lnSpc>
              <a:spcBef>
                <a:spcPts val="1067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133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685783" indent="-30267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3048000" y="5715000"/>
            <a:ext cx="6096000" cy="76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None/>
              <a:defRPr sz="1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None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685783" indent="-30267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2C63BB-3D29-4BE4-8949-6932B672A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91100" y="4953000"/>
            <a:ext cx="2209800" cy="685800"/>
            <a:chOff x="3743325" y="3714750"/>
            <a:chExt cx="1657350" cy="514350"/>
          </a:xfrm>
        </p:grpSpPr>
        <p:sp>
          <p:nvSpPr>
            <p:cNvPr id="10" name="Freeform 90"/>
            <p:cNvSpPr>
              <a:spLocks noChangeAspect="1" noEditPoints="1"/>
            </p:cNvSpPr>
            <p:nvPr userDrawn="1"/>
          </p:nvSpPr>
          <p:spPr bwMode="auto">
            <a:xfrm>
              <a:off x="4206240" y="3714750"/>
              <a:ext cx="731520" cy="454212"/>
            </a:xfrm>
            <a:custGeom>
              <a:avLst/>
              <a:gdLst>
                <a:gd name="T0" fmla="*/ 149 w 256"/>
                <a:gd name="T1" fmla="*/ 18 h 158"/>
                <a:gd name="T2" fmla="*/ 196 w 256"/>
                <a:gd name="T3" fmla="*/ 73 h 158"/>
                <a:gd name="T4" fmla="*/ 197 w 256"/>
                <a:gd name="T5" fmla="*/ 89 h 158"/>
                <a:gd name="T6" fmla="*/ 212 w 256"/>
                <a:gd name="T7" fmla="*/ 90 h 158"/>
                <a:gd name="T8" fmla="*/ 239 w 256"/>
                <a:gd name="T9" fmla="*/ 115 h 158"/>
                <a:gd name="T10" fmla="*/ 213 w 256"/>
                <a:gd name="T11" fmla="*/ 140 h 158"/>
                <a:gd name="T12" fmla="*/ 46 w 256"/>
                <a:gd name="T13" fmla="*/ 140 h 158"/>
                <a:gd name="T14" fmla="*/ 17 w 256"/>
                <a:gd name="T15" fmla="*/ 111 h 158"/>
                <a:gd name="T16" fmla="*/ 38 w 256"/>
                <a:gd name="T17" fmla="*/ 82 h 158"/>
                <a:gd name="T18" fmla="*/ 49 w 256"/>
                <a:gd name="T19" fmla="*/ 79 h 158"/>
                <a:gd name="T20" fmla="*/ 51 w 256"/>
                <a:gd name="T21" fmla="*/ 68 h 158"/>
                <a:gd name="T22" fmla="*/ 83 w 256"/>
                <a:gd name="T23" fmla="*/ 46 h 158"/>
                <a:gd name="T24" fmla="*/ 93 w 256"/>
                <a:gd name="T25" fmla="*/ 47 h 158"/>
                <a:gd name="T26" fmla="*/ 105 w 256"/>
                <a:gd name="T27" fmla="*/ 48 h 158"/>
                <a:gd name="T28" fmla="*/ 110 w 256"/>
                <a:gd name="T29" fmla="*/ 38 h 158"/>
                <a:gd name="T30" fmla="*/ 149 w 256"/>
                <a:gd name="T31" fmla="*/ 18 h 158"/>
                <a:gd name="T32" fmla="*/ 149 w 256"/>
                <a:gd name="T33" fmla="*/ 0 h 158"/>
                <a:gd name="T34" fmla="*/ 95 w 256"/>
                <a:gd name="T35" fmla="*/ 30 h 158"/>
                <a:gd name="T36" fmla="*/ 83 w 256"/>
                <a:gd name="T37" fmla="*/ 29 h 158"/>
                <a:gd name="T38" fmla="*/ 34 w 256"/>
                <a:gd name="T39" fmla="*/ 65 h 158"/>
                <a:gd name="T40" fmla="*/ 0 w 256"/>
                <a:gd name="T41" fmla="*/ 111 h 158"/>
                <a:gd name="T42" fmla="*/ 46 w 256"/>
                <a:gd name="T43" fmla="*/ 158 h 158"/>
                <a:gd name="T44" fmla="*/ 214 w 256"/>
                <a:gd name="T45" fmla="*/ 158 h 158"/>
                <a:gd name="T46" fmla="*/ 256 w 256"/>
                <a:gd name="T47" fmla="*/ 115 h 158"/>
                <a:gd name="T48" fmla="*/ 214 w 256"/>
                <a:gd name="T49" fmla="*/ 73 h 158"/>
                <a:gd name="T50" fmla="*/ 149 w 256"/>
                <a:gd name="T51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6" h="158">
                  <a:moveTo>
                    <a:pt x="149" y="18"/>
                  </a:moveTo>
                  <a:cubicBezTo>
                    <a:pt x="182" y="18"/>
                    <a:pt x="196" y="46"/>
                    <a:pt x="196" y="73"/>
                  </a:cubicBezTo>
                  <a:cubicBezTo>
                    <a:pt x="197" y="89"/>
                    <a:pt x="197" y="89"/>
                    <a:pt x="197" y="89"/>
                  </a:cubicBezTo>
                  <a:cubicBezTo>
                    <a:pt x="212" y="90"/>
                    <a:pt x="212" y="90"/>
                    <a:pt x="212" y="90"/>
                  </a:cubicBezTo>
                  <a:cubicBezTo>
                    <a:pt x="217" y="91"/>
                    <a:pt x="239" y="94"/>
                    <a:pt x="239" y="115"/>
                  </a:cubicBezTo>
                  <a:cubicBezTo>
                    <a:pt x="239" y="136"/>
                    <a:pt x="220" y="140"/>
                    <a:pt x="213" y="140"/>
                  </a:cubicBezTo>
                  <a:cubicBezTo>
                    <a:pt x="46" y="140"/>
                    <a:pt x="46" y="140"/>
                    <a:pt x="46" y="140"/>
                  </a:cubicBezTo>
                  <a:cubicBezTo>
                    <a:pt x="43" y="140"/>
                    <a:pt x="17" y="140"/>
                    <a:pt x="17" y="111"/>
                  </a:cubicBezTo>
                  <a:cubicBezTo>
                    <a:pt x="17" y="89"/>
                    <a:pt x="36" y="82"/>
                    <a:pt x="38" y="82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1" y="67"/>
                    <a:pt x="54" y="46"/>
                    <a:pt x="83" y="46"/>
                  </a:cubicBezTo>
                  <a:cubicBezTo>
                    <a:pt x="86" y="46"/>
                    <a:pt x="90" y="46"/>
                    <a:pt x="93" y="47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10" y="38"/>
                    <a:pt x="110" y="38"/>
                    <a:pt x="110" y="38"/>
                  </a:cubicBezTo>
                  <a:cubicBezTo>
                    <a:pt x="111" y="37"/>
                    <a:pt x="122" y="18"/>
                    <a:pt x="149" y="18"/>
                  </a:cubicBezTo>
                  <a:moveTo>
                    <a:pt x="149" y="0"/>
                  </a:moveTo>
                  <a:cubicBezTo>
                    <a:pt x="110" y="0"/>
                    <a:pt x="95" y="30"/>
                    <a:pt x="95" y="30"/>
                  </a:cubicBezTo>
                  <a:cubicBezTo>
                    <a:pt x="91" y="29"/>
                    <a:pt x="87" y="29"/>
                    <a:pt x="83" y="29"/>
                  </a:cubicBezTo>
                  <a:cubicBezTo>
                    <a:pt x="39" y="29"/>
                    <a:pt x="34" y="65"/>
                    <a:pt x="34" y="65"/>
                  </a:cubicBezTo>
                  <a:cubicBezTo>
                    <a:pt x="34" y="65"/>
                    <a:pt x="0" y="75"/>
                    <a:pt x="0" y="111"/>
                  </a:cubicBezTo>
                  <a:cubicBezTo>
                    <a:pt x="0" y="148"/>
                    <a:pt x="30" y="158"/>
                    <a:pt x="46" y="158"/>
                  </a:cubicBezTo>
                  <a:cubicBezTo>
                    <a:pt x="214" y="158"/>
                    <a:pt x="214" y="158"/>
                    <a:pt x="214" y="158"/>
                  </a:cubicBezTo>
                  <a:cubicBezTo>
                    <a:pt x="214" y="158"/>
                    <a:pt x="256" y="155"/>
                    <a:pt x="256" y="115"/>
                  </a:cubicBezTo>
                  <a:cubicBezTo>
                    <a:pt x="256" y="76"/>
                    <a:pt x="214" y="73"/>
                    <a:pt x="214" y="73"/>
                  </a:cubicBezTo>
                  <a:cubicBezTo>
                    <a:pt x="214" y="32"/>
                    <a:pt x="188" y="0"/>
                    <a:pt x="14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>
              <a:off x="3743325" y="4229100"/>
              <a:ext cx="165735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1451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2" orient="horz" pos="756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2743200" cy="609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>
                <a:solidFill>
                  <a:schemeClr val="tx2"/>
                </a:solidFill>
              </a:defRPr>
            </a:lvl2pPr>
            <a:lvl3pPr marL="914377" indent="0">
              <a:buNone/>
              <a:defRPr>
                <a:solidFill>
                  <a:schemeClr val="tx2"/>
                </a:solidFill>
              </a:defRPr>
            </a:lvl3pPr>
            <a:lvl4pPr marL="1371566" indent="0">
              <a:buNone/>
              <a:defRPr>
                <a:solidFill>
                  <a:schemeClr val="tx2"/>
                </a:solidFill>
              </a:defRPr>
            </a:lvl4pPr>
            <a:lvl5pPr marL="1828754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9"/>
          <p:cNvSpPr>
            <a:spLocks noGrp="1"/>
          </p:cNvSpPr>
          <p:nvPr>
            <p:ph sz="quarter" idx="12"/>
          </p:nvPr>
        </p:nvSpPr>
        <p:spPr>
          <a:xfrm>
            <a:off x="381000" y="2057400"/>
            <a:ext cx="2743200" cy="4038600"/>
          </a:xfrm>
          <a:prstGeom prst="rect">
            <a:avLst/>
          </a:prstGeom>
          <a:solidFill>
            <a:srgbClr val="EEEEEE"/>
          </a:solidFill>
          <a:ln w="12700">
            <a:noFill/>
          </a:ln>
        </p:spPr>
        <p:txBody>
          <a:bodyPr lIns="91440" tIns="91440" rIns="91440" bIns="0"/>
          <a:lstStyle>
            <a:lvl1pPr marL="152396" indent="-152396">
              <a:lnSpc>
                <a:spcPct val="100000"/>
              </a:lnSpc>
              <a:spcBef>
                <a:spcPts val="800"/>
              </a:spcBef>
              <a:buClr>
                <a:srgbClr val="808080"/>
              </a:buClr>
              <a:defRPr sz="1600">
                <a:solidFill>
                  <a:schemeClr val="bg2"/>
                </a:solidFill>
              </a:defRPr>
            </a:lvl1pPr>
            <a:lvl2pPr marL="461422" indent="-156629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333">
                <a:solidFill>
                  <a:schemeClr val="bg2"/>
                </a:solidFill>
              </a:defRPr>
            </a:lvl2pPr>
            <a:lvl3pPr marL="766214" indent="-156629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0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16"/>
          </p:nvPr>
        </p:nvSpPr>
        <p:spPr>
          <a:xfrm>
            <a:off x="3276600" y="1447800"/>
            <a:ext cx="2743200" cy="609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>
                <a:solidFill>
                  <a:schemeClr val="tx2"/>
                </a:solidFill>
              </a:defRPr>
            </a:lvl2pPr>
            <a:lvl3pPr marL="914377" indent="0">
              <a:buNone/>
              <a:defRPr>
                <a:solidFill>
                  <a:schemeClr val="tx2"/>
                </a:solidFill>
              </a:defRPr>
            </a:lvl3pPr>
            <a:lvl4pPr marL="1371566" indent="0">
              <a:buNone/>
              <a:defRPr>
                <a:solidFill>
                  <a:schemeClr val="tx2"/>
                </a:solidFill>
              </a:defRPr>
            </a:lvl4pPr>
            <a:lvl5pPr marL="1828754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9"/>
          <p:cNvSpPr>
            <a:spLocks noGrp="1"/>
          </p:cNvSpPr>
          <p:nvPr>
            <p:ph sz="quarter" idx="18"/>
          </p:nvPr>
        </p:nvSpPr>
        <p:spPr>
          <a:xfrm>
            <a:off x="3276600" y="2057400"/>
            <a:ext cx="2743200" cy="4038600"/>
          </a:xfrm>
          <a:prstGeom prst="rect">
            <a:avLst/>
          </a:prstGeom>
          <a:solidFill>
            <a:srgbClr val="EEEEEE"/>
          </a:solidFill>
          <a:ln w="12700">
            <a:noFill/>
          </a:ln>
        </p:spPr>
        <p:txBody>
          <a:bodyPr lIns="91440" tIns="91440" rIns="91440" bIns="0"/>
          <a:lstStyle>
            <a:lvl1pPr marL="152396" indent="-152396">
              <a:lnSpc>
                <a:spcPct val="100000"/>
              </a:lnSpc>
              <a:spcBef>
                <a:spcPts val="800"/>
              </a:spcBef>
              <a:buClr>
                <a:srgbClr val="808080"/>
              </a:buClr>
              <a:defRPr sz="1600">
                <a:solidFill>
                  <a:schemeClr val="bg2"/>
                </a:solidFill>
              </a:defRPr>
            </a:lvl1pPr>
            <a:lvl2pPr marL="461422" indent="-156629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333">
                <a:solidFill>
                  <a:schemeClr val="bg2"/>
                </a:solidFill>
              </a:defRPr>
            </a:lvl2pPr>
            <a:lvl3pPr marL="766214" indent="-156629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0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172200" y="1447800"/>
            <a:ext cx="2743200" cy="609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>
                <a:solidFill>
                  <a:schemeClr val="tx2"/>
                </a:solidFill>
              </a:defRPr>
            </a:lvl2pPr>
            <a:lvl3pPr marL="914377" indent="0">
              <a:buNone/>
              <a:defRPr>
                <a:solidFill>
                  <a:schemeClr val="tx2"/>
                </a:solidFill>
              </a:defRPr>
            </a:lvl3pPr>
            <a:lvl4pPr marL="1371566" indent="0">
              <a:buNone/>
              <a:defRPr>
                <a:solidFill>
                  <a:schemeClr val="tx2"/>
                </a:solidFill>
              </a:defRPr>
            </a:lvl4pPr>
            <a:lvl5pPr marL="1828754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9"/>
          <p:cNvSpPr>
            <a:spLocks noGrp="1"/>
          </p:cNvSpPr>
          <p:nvPr>
            <p:ph sz="quarter" idx="20"/>
          </p:nvPr>
        </p:nvSpPr>
        <p:spPr>
          <a:xfrm>
            <a:off x="6172200" y="2057400"/>
            <a:ext cx="2743200" cy="4038600"/>
          </a:xfrm>
          <a:prstGeom prst="rect">
            <a:avLst/>
          </a:prstGeom>
          <a:solidFill>
            <a:srgbClr val="EEEEEE"/>
          </a:solidFill>
          <a:ln w="12700">
            <a:noFill/>
          </a:ln>
        </p:spPr>
        <p:txBody>
          <a:bodyPr lIns="91440" tIns="91440" rIns="91440" bIns="0"/>
          <a:lstStyle>
            <a:lvl1pPr marL="152396" indent="-152396">
              <a:lnSpc>
                <a:spcPct val="100000"/>
              </a:lnSpc>
              <a:spcBef>
                <a:spcPts val="800"/>
              </a:spcBef>
              <a:buClr>
                <a:srgbClr val="808080"/>
              </a:buClr>
              <a:defRPr sz="1600">
                <a:solidFill>
                  <a:schemeClr val="bg2"/>
                </a:solidFill>
              </a:defRPr>
            </a:lvl1pPr>
            <a:lvl2pPr marL="461422" indent="-156629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333">
                <a:solidFill>
                  <a:schemeClr val="bg2"/>
                </a:solidFill>
              </a:defRPr>
            </a:lvl2pPr>
            <a:lvl3pPr marL="766214" indent="-156629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0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17"/>
          </p:nvPr>
        </p:nvSpPr>
        <p:spPr>
          <a:xfrm>
            <a:off x="9067800" y="1447800"/>
            <a:ext cx="2743200" cy="609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>
                <a:solidFill>
                  <a:schemeClr val="tx2"/>
                </a:solidFill>
              </a:defRPr>
            </a:lvl2pPr>
            <a:lvl3pPr marL="914377" indent="0">
              <a:buNone/>
              <a:defRPr>
                <a:solidFill>
                  <a:schemeClr val="tx2"/>
                </a:solidFill>
              </a:defRPr>
            </a:lvl3pPr>
            <a:lvl4pPr marL="1371566" indent="0">
              <a:buNone/>
              <a:defRPr>
                <a:solidFill>
                  <a:schemeClr val="tx2"/>
                </a:solidFill>
              </a:defRPr>
            </a:lvl4pPr>
            <a:lvl5pPr marL="1828754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19"/>
          </p:nvPr>
        </p:nvSpPr>
        <p:spPr>
          <a:xfrm>
            <a:off x="9067800" y="2057400"/>
            <a:ext cx="2743200" cy="4038600"/>
          </a:xfrm>
          <a:prstGeom prst="rect">
            <a:avLst/>
          </a:prstGeom>
          <a:solidFill>
            <a:srgbClr val="EEEEEE"/>
          </a:solidFill>
          <a:ln w="12700">
            <a:noFill/>
          </a:ln>
        </p:spPr>
        <p:txBody>
          <a:bodyPr lIns="91440" tIns="91440" rIns="91440" bIns="0"/>
          <a:lstStyle>
            <a:lvl1pPr marL="152396" indent="-152396">
              <a:lnSpc>
                <a:spcPct val="100000"/>
              </a:lnSpc>
              <a:spcBef>
                <a:spcPts val="800"/>
              </a:spcBef>
              <a:buClr>
                <a:srgbClr val="808080"/>
              </a:buClr>
              <a:defRPr sz="1600">
                <a:solidFill>
                  <a:schemeClr val="bg2"/>
                </a:solidFill>
              </a:defRPr>
            </a:lvl1pPr>
            <a:lvl2pPr marL="461422" indent="-156629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333">
                <a:solidFill>
                  <a:schemeClr val="bg2"/>
                </a:solidFill>
              </a:defRPr>
            </a:lvl2pPr>
            <a:lvl3pPr marL="766214" indent="-156629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0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0466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s, text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9"/>
          <p:cNvSpPr>
            <a:spLocks noGrp="1"/>
          </p:cNvSpPr>
          <p:nvPr userDrawn="1">
            <p:ph sz="quarter" idx="13"/>
          </p:nvPr>
        </p:nvSpPr>
        <p:spPr>
          <a:xfrm>
            <a:off x="382325" y="1295400"/>
            <a:ext cx="3580075" cy="4876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30712" indent="-230712">
              <a:lnSpc>
                <a:spcPct val="100000"/>
              </a:lnSpc>
              <a:spcBef>
                <a:spcPts val="8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133">
                <a:solidFill>
                  <a:schemeClr val="bg2"/>
                </a:solidFill>
                <a:latin typeface="+mn-lt"/>
              </a:defRPr>
            </a:lvl2pPr>
            <a:lvl3pPr marL="613818" indent="-226478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Picture Placeholder 16"/>
          <p:cNvSpPr>
            <a:spLocks noGrp="1"/>
          </p:cNvSpPr>
          <p:nvPr userDrawn="1">
            <p:ph type="pic" sz="quarter" idx="16"/>
          </p:nvPr>
        </p:nvSpPr>
        <p:spPr>
          <a:xfrm>
            <a:off x="4343400" y="1295400"/>
            <a:ext cx="7467600" cy="1524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18" name="Picture Placeholder 16"/>
          <p:cNvSpPr>
            <a:spLocks noGrp="1"/>
          </p:cNvSpPr>
          <p:nvPr userDrawn="1">
            <p:ph type="pic" sz="quarter" idx="17"/>
          </p:nvPr>
        </p:nvSpPr>
        <p:spPr>
          <a:xfrm>
            <a:off x="4343400" y="3048000"/>
            <a:ext cx="3581400" cy="3124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153021-50DC-46C5-8FDB-8016A7809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734135" y="3124200"/>
            <a:ext cx="572332" cy="3124201"/>
            <a:chOff x="7300601" y="2343149"/>
            <a:chExt cx="429249" cy="2343151"/>
          </a:xfrm>
        </p:grpSpPr>
        <p:sp>
          <p:nvSpPr>
            <p:cNvPr id="14" name="Freeform 5"/>
            <p:cNvSpPr>
              <a:spLocks noChangeAspect="1" noEditPoints="1"/>
            </p:cNvSpPr>
            <p:nvPr/>
          </p:nvSpPr>
          <p:spPr bwMode="auto">
            <a:xfrm>
              <a:off x="7300601" y="2343149"/>
              <a:ext cx="429248" cy="342901"/>
            </a:xfrm>
            <a:custGeom>
              <a:avLst/>
              <a:gdLst>
                <a:gd name="T0" fmla="*/ 0 w 517"/>
                <a:gd name="T1" fmla="*/ 413 h 413"/>
                <a:gd name="T2" fmla="*/ 0 w 517"/>
                <a:gd name="T3" fmla="*/ 202 h 413"/>
                <a:gd name="T4" fmla="*/ 123 w 517"/>
                <a:gd name="T5" fmla="*/ 0 h 413"/>
                <a:gd name="T6" fmla="*/ 235 w 517"/>
                <a:gd name="T7" fmla="*/ 0 h 413"/>
                <a:gd name="T8" fmla="*/ 137 w 517"/>
                <a:gd name="T9" fmla="*/ 190 h 413"/>
                <a:gd name="T10" fmla="*/ 235 w 517"/>
                <a:gd name="T11" fmla="*/ 190 h 413"/>
                <a:gd name="T12" fmla="*/ 235 w 517"/>
                <a:gd name="T13" fmla="*/ 413 h 413"/>
                <a:gd name="T14" fmla="*/ 0 w 517"/>
                <a:gd name="T15" fmla="*/ 413 h 413"/>
                <a:gd name="T16" fmla="*/ 283 w 517"/>
                <a:gd name="T17" fmla="*/ 413 h 413"/>
                <a:gd name="T18" fmla="*/ 283 w 517"/>
                <a:gd name="T19" fmla="*/ 202 h 413"/>
                <a:gd name="T20" fmla="*/ 407 w 517"/>
                <a:gd name="T21" fmla="*/ 0 h 413"/>
                <a:gd name="T22" fmla="*/ 517 w 517"/>
                <a:gd name="T23" fmla="*/ 0 h 413"/>
                <a:gd name="T24" fmla="*/ 419 w 517"/>
                <a:gd name="T25" fmla="*/ 190 h 413"/>
                <a:gd name="T26" fmla="*/ 517 w 517"/>
                <a:gd name="T27" fmla="*/ 190 h 413"/>
                <a:gd name="T28" fmla="*/ 517 w 517"/>
                <a:gd name="T29" fmla="*/ 413 h 413"/>
                <a:gd name="T30" fmla="*/ 283 w 517"/>
                <a:gd name="T31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7" h="413">
                  <a:moveTo>
                    <a:pt x="0" y="413"/>
                  </a:moveTo>
                  <a:lnTo>
                    <a:pt x="0" y="202"/>
                  </a:lnTo>
                  <a:lnTo>
                    <a:pt x="123" y="0"/>
                  </a:lnTo>
                  <a:lnTo>
                    <a:pt x="235" y="0"/>
                  </a:lnTo>
                  <a:lnTo>
                    <a:pt x="137" y="190"/>
                  </a:lnTo>
                  <a:lnTo>
                    <a:pt x="235" y="190"/>
                  </a:lnTo>
                  <a:lnTo>
                    <a:pt x="235" y="413"/>
                  </a:lnTo>
                  <a:lnTo>
                    <a:pt x="0" y="413"/>
                  </a:lnTo>
                  <a:close/>
                  <a:moveTo>
                    <a:pt x="283" y="413"/>
                  </a:moveTo>
                  <a:lnTo>
                    <a:pt x="283" y="202"/>
                  </a:lnTo>
                  <a:lnTo>
                    <a:pt x="407" y="0"/>
                  </a:lnTo>
                  <a:lnTo>
                    <a:pt x="517" y="0"/>
                  </a:lnTo>
                  <a:lnTo>
                    <a:pt x="419" y="190"/>
                  </a:lnTo>
                  <a:lnTo>
                    <a:pt x="517" y="190"/>
                  </a:lnTo>
                  <a:lnTo>
                    <a:pt x="517" y="413"/>
                  </a:lnTo>
                  <a:lnTo>
                    <a:pt x="283" y="4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4"/>
            <p:cNvSpPr>
              <a:spLocks noChangeAspect="1" noEditPoints="1"/>
            </p:cNvSpPr>
            <p:nvPr/>
          </p:nvSpPr>
          <p:spPr bwMode="auto">
            <a:xfrm rot="10800000">
              <a:off x="7300602" y="4343399"/>
              <a:ext cx="429248" cy="342901"/>
            </a:xfrm>
            <a:custGeom>
              <a:avLst/>
              <a:gdLst>
                <a:gd name="T0" fmla="*/ 0 w 517"/>
                <a:gd name="T1" fmla="*/ 413 h 413"/>
                <a:gd name="T2" fmla="*/ 0 w 517"/>
                <a:gd name="T3" fmla="*/ 202 h 413"/>
                <a:gd name="T4" fmla="*/ 123 w 517"/>
                <a:gd name="T5" fmla="*/ 0 h 413"/>
                <a:gd name="T6" fmla="*/ 235 w 517"/>
                <a:gd name="T7" fmla="*/ 0 h 413"/>
                <a:gd name="T8" fmla="*/ 137 w 517"/>
                <a:gd name="T9" fmla="*/ 190 h 413"/>
                <a:gd name="T10" fmla="*/ 235 w 517"/>
                <a:gd name="T11" fmla="*/ 190 h 413"/>
                <a:gd name="T12" fmla="*/ 235 w 517"/>
                <a:gd name="T13" fmla="*/ 413 h 413"/>
                <a:gd name="T14" fmla="*/ 0 w 517"/>
                <a:gd name="T15" fmla="*/ 413 h 413"/>
                <a:gd name="T16" fmla="*/ 283 w 517"/>
                <a:gd name="T17" fmla="*/ 413 h 413"/>
                <a:gd name="T18" fmla="*/ 283 w 517"/>
                <a:gd name="T19" fmla="*/ 202 h 413"/>
                <a:gd name="T20" fmla="*/ 407 w 517"/>
                <a:gd name="T21" fmla="*/ 0 h 413"/>
                <a:gd name="T22" fmla="*/ 517 w 517"/>
                <a:gd name="T23" fmla="*/ 0 h 413"/>
                <a:gd name="T24" fmla="*/ 419 w 517"/>
                <a:gd name="T25" fmla="*/ 190 h 413"/>
                <a:gd name="T26" fmla="*/ 517 w 517"/>
                <a:gd name="T27" fmla="*/ 190 h 413"/>
                <a:gd name="T28" fmla="*/ 517 w 517"/>
                <a:gd name="T29" fmla="*/ 413 h 413"/>
                <a:gd name="T30" fmla="*/ 283 w 517"/>
                <a:gd name="T31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7" h="413">
                  <a:moveTo>
                    <a:pt x="0" y="413"/>
                  </a:moveTo>
                  <a:lnTo>
                    <a:pt x="0" y="202"/>
                  </a:lnTo>
                  <a:lnTo>
                    <a:pt x="123" y="0"/>
                  </a:lnTo>
                  <a:lnTo>
                    <a:pt x="235" y="0"/>
                  </a:lnTo>
                  <a:lnTo>
                    <a:pt x="137" y="190"/>
                  </a:lnTo>
                  <a:lnTo>
                    <a:pt x="235" y="190"/>
                  </a:lnTo>
                  <a:lnTo>
                    <a:pt x="235" y="413"/>
                  </a:lnTo>
                  <a:lnTo>
                    <a:pt x="0" y="413"/>
                  </a:lnTo>
                  <a:close/>
                  <a:moveTo>
                    <a:pt x="283" y="413"/>
                  </a:moveTo>
                  <a:lnTo>
                    <a:pt x="283" y="202"/>
                  </a:lnTo>
                  <a:lnTo>
                    <a:pt x="407" y="0"/>
                  </a:lnTo>
                  <a:lnTo>
                    <a:pt x="517" y="0"/>
                  </a:lnTo>
                  <a:lnTo>
                    <a:pt x="419" y="190"/>
                  </a:lnTo>
                  <a:lnTo>
                    <a:pt x="517" y="190"/>
                  </a:lnTo>
                  <a:lnTo>
                    <a:pt x="517" y="413"/>
                  </a:lnTo>
                  <a:lnTo>
                    <a:pt x="283" y="4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9" name="Content Placeholder 9"/>
          <p:cNvSpPr>
            <a:spLocks noGrp="1"/>
          </p:cNvSpPr>
          <p:nvPr>
            <p:ph sz="quarter" idx="18"/>
          </p:nvPr>
        </p:nvSpPr>
        <p:spPr>
          <a:xfrm>
            <a:off x="8229600" y="3352800"/>
            <a:ext cx="3580075" cy="2667000"/>
          </a:xfrm>
          <a:prstGeom prst="rect">
            <a:avLst/>
          </a:prstGeom>
          <a:gradFill>
            <a:gsLst>
              <a:gs pos="70000">
                <a:schemeClr val="tx2"/>
              </a:gs>
              <a:gs pos="30000">
                <a:schemeClr val="tx2"/>
              </a:gs>
              <a:gs pos="0">
                <a:schemeClr val="tx2">
                  <a:alpha val="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</a:gradFill>
          <a:ln w="38100" cmpd="sng">
            <a:gradFill>
              <a:gsLst>
                <a:gs pos="39000">
                  <a:schemeClr val="bg1"/>
                </a:gs>
                <a:gs pos="61000">
                  <a:schemeClr val="bg1">
                    <a:alpha val="0"/>
                  </a:schemeClr>
                </a:gs>
                <a:gs pos="39000">
                  <a:schemeClr val="bg1">
                    <a:alpha val="0"/>
                  </a:schemeClr>
                </a:gs>
                <a:gs pos="61000">
                  <a:schemeClr val="bg1"/>
                </a:gs>
              </a:gsLst>
              <a:lin ang="0" scaled="0"/>
            </a:gradFill>
          </a:ln>
          <a:effectLst/>
        </p:spPr>
        <p:txBody>
          <a:bodyPr wrap="square" lIns="182880" tIns="0" rIns="137160" bIns="0" rtlCol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None/>
              <a:defRPr lang="en-US" sz="1867" kern="0" dirty="0" smtClean="0">
                <a:solidFill>
                  <a:schemeClr val="bg2"/>
                </a:solidFill>
              </a:defRPr>
            </a:lvl1pPr>
            <a:lvl2pPr marL="1299601" indent="-36194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Font typeface="Arial" panose="020B0604020202020204" pitchFamily="34" charset="0"/>
              <a:buChar char="—"/>
              <a:defRPr lang="en-US" sz="1600" dirty="0" smtClean="0"/>
            </a:lvl2pPr>
          </a:lstStyle>
          <a:p>
            <a:pPr marL="0" lvl="0">
              <a:spcBef>
                <a:spcPts val="800"/>
              </a:spcBef>
              <a:spcAft>
                <a:spcPts val="0"/>
              </a:spcAft>
            </a:pPr>
            <a:r>
              <a:rPr lang="en-US" dirty="0"/>
              <a:t>Click to edit Master text styles</a:t>
            </a:r>
          </a:p>
          <a:p>
            <a:pPr marL="457189"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47137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wave box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143000"/>
            <a:ext cx="3657600" cy="4876800"/>
          </a:xfrm>
          <a:prstGeom prst="rect">
            <a:avLst/>
          </a:prstGeom>
          <a:gradFill>
            <a:gsLst>
              <a:gs pos="0">
                <a:schemeClr val="accent6"/>
              </a:gs>
              <a:gs pos="47000">
                <a:schemeClr val="bg1"/>
              </a:gs>
              <a:gs pos="100000">
                <a:schemeClr val="accent1"/>
              </a:gs>
            </a:gsLst>
            <a:lin ang="2700000" scaled="0"/>
          </a:gradFill>
        </p:spPr>
        <p:txBody>
          <a:bodyPr lIns="182880" tIns="182880" rIns="137160" bIns="0"/>
          <a:lstStyle>
            <a:lvl1pPr marL="0" indent="0">
              <a:lnSpc>
                <a:spcPct val="100000"/>
              </a:lnSpc>
              <a:spcBef>
                <a:spcPts val="2400"/>
              </a:spcBef>
              <a:buClr>
                <a:schemeClr val="tx2"/>
              </a:buClr>
              <a:buFont typeface="Arial" panose="020B0604020202020204" pitchFamily="34" charset="0"/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28594" indent="-228594">
              <a:lnSpc>
                <a:spcPct val="100000"/>
              </a:lnSpc>
              <a:spcBef>
                <a:spcPts val="1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67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609585" indent="-228594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9"/>
          <p:cNvSpPr>
            <a:spLocks noGrp="1"/>
          </p:cNvSpPr>
          <p:nvPr>
            <p:ph sz="quarter" idx="13"/>
          </p:nvPr>
        </p:nvSpPr>
        <p:spPr>
          <a:xfrm>
            <a:off x="4572000" y="1143000"/>
            <a:ext cx="7239000" cy="4876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28594" indent="-228594">
              <a:lnSpc>
                <a:spcPct val="100000"/>
              </a:lnSpc>
              <a:spcBef>
                <a:spcPts val="8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867">
                <a:solidFill>
                  <a:schemeClr val="bg2"/>
                </a:solidFill>
                <a:latin typeface="+mn-lt"/>
              </a:defRPr>
            </a:lvl2pPr>
            <a:lvl3pPr marL="531271" indent="-224361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91376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7454-6DF8-461A-B64E-409A96276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CFDB5-B5B8-477A-9ADE-29C868467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73B90-58B3-4E21-B420-34586D962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E0364-4650-4638-B9F5-0D9E1F2AD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B38D2-B8B8-4625-A01E-F98BFF479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2FD03B-3D18-40ED-97EB-85F1CFEF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8A9-A3E1-42D8-8E14-306BD555F47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0536A-28CC-462F-AE5B-71638D2E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B47CE-07B9-4F62-AB80-FD8DF789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B449-AB94-40B2-92F8-62803B55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4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A89A-83B9-4E9C-A7FC-85B57D32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46B98-B378-4328-9915-2FACD77E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8A9-A3E1-42D8-8E14-306BD555F47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7B4B0-8390-4CD4-A3CB-509B1B1D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46244-919F-465F-94B6-6CAE0925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B449-AB94-40B2-92F8-62803B55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6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7677C-E68D-4BD6-88E2-E8C54888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8A9-A3E1-42D8-8E14-306BD555F47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67459-29D5-481E-BB5A-4EEF43BB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0968B-1B7D-4BFE-9317-F930E300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B449-AB94-40B2-92F8-62803B55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4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954E-7C6A-482A-B696-F6863CFC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C24A0-1777-459A-A951-10B8CD02F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F2827-9EB8-4D95-98C4-93F317F58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9439E-32BC-41B8-A823-E6A4C143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8A9-A3E1-42D8-8E14-306BD555F47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3A3FB-C2AA-43BC-BFB2-2E0E4241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A9339-4089-411E-BC44-1EED6DF7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B449-AB94-40B2-92F8-62803B55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6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7A11-DEE3-4A2C-B5D4-8D0E3A51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B883E-96B7-41C0-98FF-5DB85BCA9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9F1A5-E93F-4BDF-A97F-24359C9ED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0DBE3-A4E4-4923-9E8D-EB053409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8A9-A3E1-42D8-8E14-306BD555F47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2145B-FEC5-41A2-B7C6-C4B04179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29CA0-633E-40C1-8BFF-09A9E488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B449-AB94-40B2-92F8-62803B55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A361B-4173-486A-9E7A-3837DA27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62CE1-CD64-4326-95FC-2ACC971D5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96A45-E958-400F-9CEF-55F457A9C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2B8A9-A3E1-42D8-8E14-306BD555F47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C3D92-DF57-4E71-B54D-DEA6696EB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E73D4-2E6E-4F26-9973-9FE0160B3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CB449-AB94-40B2-92F8-62803B55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9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5600137" y="6696353"/>
            <a:ext cx="1009892" cy="9239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667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2021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5140350" y="6697379"/>
            <a:ext cx="105798" cy="9239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67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67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5276065" y="6697379"/>
            <a:ext cx="192360" cy="9239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667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97</a:t>
            </a:r>
          </a:p>
        </p:txBody>
      </p:sp>
    </p:spTree>
    <p:extLst>
      <p:ext uri="{BB962C8B-B14F-4D97-AF65-F5344CB8AC3E}">
        <p14:creationId xmlns:p14="http://schemas.microsoft.com/office/powerpoint/2010/main" val="134550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4D93B9-CF08-4B60-B99B-1A30FB175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731" y="546068"/>
            <a:ext cx="11430000" cy="914096"/>
          </a:xfrm>
        </p:spPr>
        <p:txBody>
          <a:bodyPr/>
          <a:lstStyle/>
          <a:p>
            <a:r>
              <a:rPr lang="en-US" sz="6600" dirty="0">
                <a:solidFill>
                  <a:schemeClr val="bg1"/>
                </a:solidFill>
              </a:rPr>
              <a:t>Intern Hackathon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6A9771-6EAF-4ECD-ABAD-44BA7F327884}"/>
              </a:ext>
            </a:extLst>
          </p:cNvPr>
          <p:cNvSpPr txBox="1"/>
          <p:nvPr/>
        </p:nvSpPr>
        <p:spPr>
          <a:xfrm>
            <a:off x="555645" y="3268123"/>
            <a:ext cx="109470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Interns: Jonathan Mathews, Vergia Brown, Blake Brewen Bethany Saunders, Ariel Guerrero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70A38-A164-4B4A-ADD2-97C471AE508B}"/>
              </a:ext>
            </a:extLst>
          </p:cNvPr>
          <p:cNvSpPr txBox="1"/>
          <p:nvPr/>
        </p:nvSpPr>
        <p:spPr>
          <a:xfrm>
            <a:off x="261731" y="1525977"/>
            <a:ext cx="8307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Emerging Assistive Technology</a:t>
            </a:r>
          </a:p>
        </p:txBody>
      </p:sp>
    </p:spTree>
    <p:extLst>
      <p:ext uri="{BB962C8B-B14F-4D97-AF65-F5344CB8AC3E}">
        <p14:creationId xmlns:p14="http://schemas.microsoft.com/office/powerpoint/2010/main" val="386810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7902" y="321381"/>
            <a:ext cx="11267661" cy="609398"/>
          </a:xfrm>
        </p:spPr>
        <p:txBody>
          <a:bodyPr/>
          <a:lstStyle/>
          <a:p>
            <a:r>
              <a:rPr lang="en-US" sz="4400" dirty="0"/>
              <a:t>Key Deliverables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53F0A5-3DC9-43EC-9481-3B5C7D1AAA76}"/>
              </a:ext>
            </a:extLst>
          </p:cNvPr>
          <p:cNvSpPr txBox="1"/>
          <p:nvPr/>
        </p:nvSpPr>
        <p:spPr>
          <a:xfrm>
            <a:off x="357902" y="1517068"/>
            <a:ext cx="10464675" cy="4801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    Speech to text search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Screen reader accessible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Top 10 Diverse Abilities with corresponding assistive tech links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Work-place diverse ability Reference and Help Links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Spotlight True Ability ERG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Built from the ground up in true hackathon fashion. 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2"/>
              </a:solidFill>
            </a:endParaRPr>
          </a:p>
        </p:txBody>
      </p:sp>
      <p:pic>
        <p:nvPicPr>
          <p:cNvPr id="6" name="Graphic 5" descr="Universal Access">
            <a:extLst>
              <a:ext uri="{FF2B5EF4-FFF2-40B4-BE49-F238E27FC236}">
                <a16:creationId xmlns:a16="http://schemas.microsoft.com/office/drawing/2014/main" id="{85E7F594-5568-49CA-86BE-17CFCA69A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62405" y="-198539"/>
            <a:ext cx="3178629" cy="317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C43107-E0B9-4B09-A657-9A10462F5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966" y="1563826"/>
            <a:ext cx="11430000" cy="1329595"/>
          </a:xfrm>
        </p:spPr>
        <p:txBody>
          <a:bodyPr/>
          <a:lstStyle/>
          <a:p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3895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15">
            <a:extLst>
              <a:ext uri="{FF2B5EF4-FFF2-40B4-BE49-F238E27FC236}">
                <a16:creationId xmlns:a16="http://schemas.microsoft.com/office/drawing/2014/main" id="{3A2EE4B3-8F1A-42D6-9DDB-17443D07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pic>
        <p:nvPicPr>
          <p:cNvPr id="4" name="Graphic 3" descr="Questions">
            <a:extLst>
              <a:ext uri="{FF2B5EF4-FFF2-40B4-BE49-F238E27FC236}">
                <a16:creationId xmlns:a16="http://schemas.microsoft.com/office/drawing/2014/main" id="{F312CB4B-14DF-4645-A9E9-3BE27CABE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6052" y="1898373"/>
            <a:ext cx="5247860" cy="423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9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9B9C-E0C3-4AB1-8F40-FC559766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021 Dell Tech template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-18501_2020_ppt_template_v2.potx" id="{8EE0A804-4CB6-44EA-A4B4-C7D1EB27F55F}" vid="{F7FFB47B-E2F5-4219-83D1-256A9C1817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</TotalTime>
  <Words>65</Words>
  <Application>Microsoft Office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2021 Dell Tech template</vt:lpstr>
      <vt:lpstr>Intern Hackathon 2021</vt:lpstr>
      <vt:lpstr>Key Deliverables</vt:lpstr>
      <vt:lpstr>DEMO</vt:lpstr>
      <vt:lpstr>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Naming Roadmap</dc:title>
  <dc:creator>Guerrero, Ariel</dc:creator>
  <cp:lastModifiedBy>Guerrero, Ariel</cp:lastModifiedBy>
  <cp:revision>47</cp:revision>
  <dcterms:created xsi:type="dcterms:W3CDTF">2021-06-14T15:37:54Z</dcterms:created>
  <dcterms:modified xsi:type="dcterms:W3CDTF">2021-07-13T18:02:45Z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de70ee2-0cb4-4d60-aee5-75ef2c4c8a90_Enabled">
    <vt:lpwstr>True</vt:lpwstr>
  </property>
  <property fmtid="{D5CDD505-2E9C-101B-9397-08002B2CF9AE}" pid="3" name="MSIP_Label_7de70ee2-0cb4-4d60-aee5-75ef2c4c8a90_SiteId">
    <vt:lpwstr>945c199a-83a2-4e80-9f8c-5a91be5752dd</vt:lpwstr>
  </property>
  <property fmtid="{D5CDD505-2E9C-101B-9397-08002B2CF9AE}" pid="4" name="MSIP_Label_7de70ee2-0cb4-4d60-aee5-75ef2c4c8a90_Owner">
    <vt:lpwstr>Ariel_Guerrero@Dell.com</vt:lpwstr>
  </property>
  <property fmtid="{D5CDD505-2E9C-101B-9397-08002B2CF9AE}" pid="5" name="MSIP_Label_7de70ee2-0cb4-4d60-aee5-75ef2c4c8a90_SetDate">
    <vt:lpwstr>2021-06-14T16:30:43.7461036Z</vt:lpwstr>
  </property>
  <property fmtid="{D5CDD505-2E9C-101B-9397-08002B2CF9AE}" pid="6" name="MSIP_Label_7de70ee2-0cb4-4d60-aee5-75ef2c4c8a90_Name">
    <vt:lpwstr>Internal Use</vt:lpwstr>
  </property>
  <property fmtid="{D5CDD505-2E9C-101B-9397-08002B2CF9AE}" pid="7" name="MSIP_Label_7de70ee2-0cb4-4d60-aee5-75ef2c4c8a90_Application">
    <vt:lpwstr>Microsoft Azure Information Protection</vt:lpwstr>
  </property>
  <property fmtid="{D5CDD505-2E9C-101B-9397-08002B2CF9AE}" pid="8" name="MSIP_Label_7de70ee2-0cb4-4d60-aee5-75ef2c4c8a90_ActionId">
    <vt:lpwstr>665eab5e-a7fa-4d3c-9bee-fa9ee13c973c</vt:lpwstr>
  </property>
  <property fmtid="{D5CDD505-2E9C-101B-9397-08002B2CF9AE}" pid="9" name="MSIP_Label_7de70ee2-0cb4-4d60-aee5-75ef2c4c8a90_Extended_MSFT_Method">
    <vt:lpwstr>Manual</vt:lpwstr>
  </property>
  <property fmtid="{D5CDD505-2E9C-101B-9397-08002B2CF9AE}" pid="10" name="MSIP_Label_c6e0e3e8-8921-4906-b77b-3374d4e05132_Enabled">
    <vt:lpwstr>True</vt:lpwstr>
  </property>
  <property fmtid="{D5CDD505-2E9C-101B-9397-08002B2CF9AE}" pid="11" name="MSIP_Label_c6e0e3e8-8921-4906-b77b-3374d4e05132_SiteId">
    <vt:lpwstr>945c199a-83a2-4e80-9f8c-5a91be5752dd</vt:lpwstr>
  </property>
  <property fmtid="{D5CDD505-2E9C-101B-9397-08002B2CF9AE}" pid="12" name="MSIP_Label_c6e0e3e8-8921-4906-b77b-3374d4e05132_Owner">
    <vt:lpwstr>Ariel_Guerrero@Dell.com</vt:lpwstr>
  </property>
  <property fmtid="{D5CDD505-2E9C-101B-9397-08002B2CF9AE}" pid="13" name="MSIP_Label_c6e0e3e8-8921-4906-b77b-3374d4e05132_SetDate">
    <vt:lpwstr>2021-06-14T16:30:43.7461036Z</vt:lpwstr>
  </property>
  <property fmtid="{D5CDD505-2E9C-101B-9397-08002B2CF9AE}" pid="14" name="MSIP_Label_c6e0e3e8-8921-4906-b77b-3374d4e05132_Name">
    <vt:lpwstr>No Visual Marking</vt:lpwstr>
  </property>
  <property fmtid="{D5CDD505-2E9C-101B-9397-08002B2CF9AE}" pid="15" name="MSIP_Label_c6e0e3e8-8921-4906-b77b-3374d4e05132_Application">
    <vt:lpwstr>Microsoft Azure Information Protection</vt:lpwstr>
  </property>
  <property fmtid="{D5CDD505-2E9C-101B-9397-08002B2CF9AE}" pid="16" name="MSIP_Label_c6e0e3e8-8921-4906-b77b-3374d4e05132_ActionId">
    <vt:lpwstr>665eab5e-a7fa-4d3c-9bee-fa9ee13c973c</vt:lpwstr>
  </property>
  <property fmtid="{D5CDD505-2E9C-101B-9397-08002B2CF9AE}" pid="17" name="MSIP_Label_c6e0e3e8-8921-4906-b77b-3374d4e05132_Parent">
    <vt:lpwstr>7de70ee2-0cb4-4d60-aee5-75ef2c4c8a90</vt:lpwstr>
  </property>
  <property fmtid="{D5CDD505-2E9C-101B-9397-08002B2CF9AE}" pid="18" name="MSIP_Label_c6e0e3e8-8921-4906-b77b-3374d4e05132_Extended_MSFT_Method">
    <vt:lpwstr>Manual</vt:lpwstr>
  </property>
  <property fmtid="{D5CDD505-2E9C-101B-9397-08002B2CF9AE}" pid="19" name="aiplabel">
    <vt:lpwstr>Internal Use No Visual Marking</vt:lpwstr>
  </property>
</Properties>
</file>