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23" r:id="rId2"/>
    <p:sldId id="353" r:id="rId3"/>
    <p:sldId id="354" r:id="rId4"/>
    <p:sldId id="356" r:id="rId5"/>
    <p:sldId id="341" r:id="rId6"/>
    <p:sldId id="355" r:id="rId7"/>
    <p:sldId id="324" r:id="rId8"/>
    <p:sldId id="336" r:id="rId9"/>
    <p:sldId id="325" r:id="rId10"/>
    <p:sldId id="357" r:id="rId11"/>
    <p:sldId id="3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E6E6E6"/>
    <a:srgbClr val="000000"/>
    <a:srgbClr val="C5C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2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2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3059B-F4E2-44D6-8AEA-8F8042886CB4}" type="doc">
      <dgm:prSet loTypeId="urn:microsoft.com/office/officeart/2008/layout/VerticalCurvedLis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09B4C4C-33C7-46F1-8B46-A13744ACAA6B}">
      <dgm:prSet phldrT="[Text]" custT="1"/>
      <dgm:spPr/>
      <dgm:t>
        <a:bodyPr/>
        <a:lstStyle/>
        <a:p>
          <a:r>
            <a:rPr lang="he-IL" sz="3200" dirty="0" smtClean="0">
              <a:latin typeface="Calibri" panose="020F0502020204030204" pitchFamily="34" charset="0"/>
              <a:cs typeface="Calibri" panose="020F0502020204030204" pitchFamily="34" charset="0"/>
            </a:rPr>
            <a:t>על </a:t>
          </a:r>
          <a:r>
            <a:rPr lang="he-IL" sz="3200" dirty="0" smtClean="0">
              <a:latin typeface="+mj-lt"/>
              <a:cs typeface="Calibri" panose="020F0502020204030204" pitchFamily="34" charset="0"/>
            </a:rPr>
            <a:t>המאמן</a:t>
          </a:r>
          <a:endParaRPr lang="en-US" sz="3200" dirty="0">
            <a:latin typeface="+mj-lt"/>
            <a:cs typeface="Calibri" panose="020F0502020204030204" pitchFamily="34" charset="0"/>
          </a:endParaRPr>
        </a:p>
      </dgm:t>
    </dgm:pt>
    <dgm:pt modelId="{70B15159-F046-4F3E-9B3D-6103EDA780F0}" type="parTrans" cxnId="{44E8A07E-9B75-4CE6-B7F8-796FE549A29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B6B8680-6A40-4485-9B72-2768A9CBEF39}" type="sibTrans" cxnId="{44E8A07E-9B75-4CE6-B7F8-796FE549A29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F90390D-49F0-425F-BAEA-B1796C02AA79}">
      <dgm:prSet phldrT="[Text]" custT="1"/>
      <dgm:spPr/>
      <dgm:t>
        <a:bodyPr/>
        <a:lstStyle/>
        <a:p>
          <a:r>
            <a:rPr lang="he-IL" sz="3200" dirty="0" smtClean="0">
              <a:latin typeface="Calibri" panose="020F0502020204030204" pitchFamily="34" charset="0"/>
              <a:cs typeface="Calibri" panose="020F0502020204030204" pitchFamily="34" charset="0"/>
            </a:rPr>
            <a:t>מבנה המתקן ותפקידי המחשבים</a:t>
          </a:r>
          <a:endParaRPr lang="en-US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A765BC5-9BC9-46E8-BF6F-AB2086B5F673}" type="parTrans" cxnId="{9E3DBFC7-BD6C-4916-9C44-4E67D0B3B47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2AF1B23-D38B-4487-AAB5-1B40DBA40CD5}" type="sibTrans" cxnId="{9E3DBFC7-BD6C-4916-9C44-4E67D0B3B471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434A76E-6E19-448B-A396-29B878AF2EE0}">
      <dgm:prSet phldrT="[Text]" custT="1"/>
      <dgm:spPr/>
      <dgm:t>
        <a:bodyPr/>
        <a:lstStyle/>
        <a:p>
          <a:r>
            <a:rPr lang="he-IL" sz="3200" dirty="0" smtClean="0">
              <a:latin typeface="Calibri" panose="020F0502020204030204" pitchFamily="34" charset="0"/>
              <a:cs typeface="Calibri" panose="020F0502020204030204" pitchFamily="34" charset="0"/>
            </a:rPr>
            <a:t>מרכיבי העמדה</a:t>
          </a:r>
          <a:endParaRPr lang="he-IL" sz="3200" dirty="0" smtClean="0">
            <a:latin typeface="+mn-lt"/>
            <a:cs typeface="Calibri" panose="020F0502020204030204" pitchFamily="34" charset="0"/>
          </a:endParaRPr>
        </a:p>
      </dgm:t>
    </dgm:pt>
    <dgm:pt modelId="{FA30414D-78E5-4CBC-8A8A-FB45A4902B6C}" type="parTrans" cxnId="{D4E9416B-5753-4D76-816E-A9CF2023EA1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420E403-2384-4E81-AF4C-230C8D980D98}" type="sibTrans" cxnId="{D4E9416B-5753-4D76-816E-A9CF2023EA1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37403AA-EF71-4FE8-AF82-6CAC492A3D92}">
      <dgm:prSet phldrT="[Text]" custT="1"/>
      <dgm:spPr/>
      <dgm:t>
        <a:bodyPr/>
        <a:lstStyle/>
        <a:p>
          <a:r>
            <a:rPr lang="he-IL" sz="3200" dirty="0" smtClean="0">
              <a:latin typeface="Calibri" panose="020F0502020204030204" pitchFamily="34" charset="0"/>
              <a:cs typeface="Calibri" panose="020F0502020204030204" pitchFamily="34" charset="0"/>
            </a:rPr>
            <a:t>סיור בחדר מחשבים</a:t>
          </a:r>
          <a:endParaRPr lang="he-IL" sz="3200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A7E95C7-D6C4-4BEA-ACFB-21989729ED63}" type="parTrans" cxnId="{90F03591-4187-4898-86F5-2ACB7EF3FAD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A874F0E-DFF9-40DD-AF1B-9C034880D846}" type="sibTrans" cxnId="{90F03591-4187-4898-86F5-2ACB7EF3FADF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E9A3CE1-C659-45B4-AA5E-7DE5AFB4FD5F}">
      <dgm:prSet phldrT="[Text]" custT="1"/>
      <dgm:spPr/>
      <dgm:t>
        <a:bodyPr/>
        <a:lstStyle/>
        <a:p>
          <a:r>
            <a:rPr lang="he-IL" sz="3200" dirty="0" smtClean="0">
              <a:latin typeface="Calibri" panose="020F0502020204030204" pitchFamily="34" charset="0"/>
              <a:cs typeface="Calibri" panose="020F0502020204030204" pitchFamily="34" charset="0"/>
            </a:rPr>
            <a:t>תפעולים בסיסיים</a:t>
          </a:r>
          <a:endParaRPr lang="he-IL" sz="3200" dirty="0" smtClean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72D1E5-1F0D-40D1-91FD-401F2DA0697A}" type="parTrans" cxnId="{EA92E574-5038-4A06-A0BF-1FBBF897624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9B33D38-1553-4AA3-991F-F63BE31F52C3}" type="sibTrans" cxnId="{EA92E574-5038-4A06-A0BF-1FBBF897624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44F2A4E-6C4E-4771-B5DC-220A985D8BA6}" type="pres">
      <dgm:prSet presAssocID="{2873059B-F4E2-44D6-8AEA-8F8042886CB4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en-US"/>
        </a:p>
      </dgm:t>
    </dgm:pt>
    <dgm:pt modelId="{54451A9A-40A4-4413-8FA0-DCE8635C06ED}" type="pres">
      <dgm:prSet presAssocID="{2873059B-F4E2-44D6-8AEA-8F8042886CB4}" presName="Name1" presStyleCnt="0"/>
      <dgm:spPr/>
      <dgm:t>
        <a:bodyPr/>
        <a:lstStyle/>
        <a:p>
          <a:endParaRPr lang="en-US"/>
        </a:p>
      </dgm:t>
    </dgm:pt>
    <dgm:pt modelId="{A507AD23-DCB7-4218-AC8E-A1C5DC037A66}" type="pres">
      <dgm:prSet presAssocID="{2873059B-F4E2-44D6-8AEA-8F8042886CB4}" presName="cycle" presStyleCnt="0"/>
      <dgm:spPr/>
      <dgm:t>
        <a:bodyPr/>
        <a:lstStyle/>
        <a:p>
          <a:endParaRPr lang="en-US"/>
        </a:p>
      </dgm:t>
    </dgm:pt>
    <dgm:pt modelId="{0E126B81-9532-495A-9586-243FF2976188}" type="pres">
      <dgm:prSet presAssocID="{2873059B-F4E2-44D6-8AEA-8F8042886CB4}" presName="srcNode" presStyleLbl="node1" presStyleIdx="0" presStyleCnt="5"/>
      <dgm:spPr/>
      <dgm:t>
        <a:bodyPr/>
        <a:lstStyle/>
        <a:p>
          <a:endParaRPr lang="en-US"/>
        </a:p>
      </dgm:t>
    </dgm:pt>
    <dgm:pt modelId="{A8BD2D54-6EE6-4EBA-AC85-D8FF7FACCA72}" type="pres">
      <dgm:prSet presAssocID="{2873059B-F4E2-44D6-8AEA-8F8042886CB4}" presName="conn" presStyleLbl="parChTrans1D2" presStyleIdx="0" presStyleCnt="1"/>
      <dgm:spPr/>
      <dgm:t>
        <a:bodyPr/>
        <a:lstStyle/>
        <a:p>
          <a:endParaRPr lang="en-US"/>
        </a:p>
      </dgm:t>
    </dgm:pt>
    <dgm:pt modelId="{74060098-D5AA-4C27-82FF-3265AEACC99E}" type="pres">
      <dgm:prSet presAssocID="{2873059B-F4E2-44D6-8AEA-8F8042886CB4}" presName="extraNode" presStyleLbl="node1" presStyleIdx="0" presStyleCnt="5"/>
      <dgm:spPr/>
      <dgm:t>
        <a:bodyPr/>
        <a:lstStyle/>
        <a:p>
          <a:endParaRPr lang="en-US"/>
        </a:p>
      </dgm:t>
    </dgm:pt>
    <dgm:pt modelId="{B5F3F93A-02BF-4BAE-A01B-AEC8EC0C17A4}" type="pres">
      <dgm:prSet presAssocID="{2873059B-F4E2-44D6-8AEA-8F8042886CB4}" presName="dstNode" presStyleLbl="node1" presStyleIdx="0" presStyleCnt="5"/>
      <dgm:spPr/>
      <dgm:t>
        <a:bodyPr/>
        <a:lstStyle/>
        <a:p>
          <a:endParaRPr lang="en-US"/>
        </a:p>
      </dgm:t>
    </dgm:pt>
    <dgm:pt modelId="{5DBB5B54-8BDE-4335-A590-E2A874EE3E26}" type="pres">
      <dgm:prSet presAssocID="{C09B4C4C-33C7-46F1-8B46-A13744ACAA6B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895F28-E052-4ED1-858D-0CD56F314E4D}" type="pres">
      <dgm:prSet presAssocID="{C09B4C4C-33C7-46F1-8B46-A13744ACAA6B}" presName="accent_1" presStyleCnt="0"/>
      <dgm:spPr/>
      <dgm:t>
        <a:bodyPr/>
        <a:lstStyle/>
        <a:p>
          <a:endParaRPr lang="en-US"/>
        </a:p>
      </dgm:t>
    </dgm:pt>
    <dgm:pt modelId="{288F3812-A99F-41A0-ACC4-274CB6CBF1D5}" type="pres">
      <dgm:prSet presAssocID="{C09B4C4C-33C7-46F1-8B46-A13744ACAA6B}" presName="accentRepeatNode" presStyleLbl="solidFgAcc1" presStyleIdx="0" presStyleCnt="5"/>
      <dgm:spPr/>
      <dgm:t>
        <a:bodyPr/>
        <a:lstStyle/>
        <a:p>
          <a:endParaRPr lang="en-US"/>
        </a:p>
      </dgm:t>
    </dgm:pt>
    <dgm:pt modelId="{3BAD10A6-72FC-4EA2-BD31-AC2F6C0A771A}" type="pres">
      <dgm:prSet presAssocID="{8F90390D-49F0-425F-BAEA-B1796C02AA79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8047F-F84E-40A6-8A47-F77FA2B614C5}" type="pres">
      <dgm:prSet presAssocID="{8F90390D-49F0-425F-BAEA-B1796C02AA79}" presName="accent_2" presStyleCnt="0"/>
      <dgm:spPr/>
      <dgm:t>
        <a:bodyPr/>
        <a:lstStyle/>
        <a:p>
          <a:endParaRPr lang="en-US"/>
        </a:p>
      </dgm:t>
    </dgm:pt>
    <dgm:pt modelId="{8D58CFD9-306D-46A1-BDB3-243134CFC14B}" type="pres">
      <dgm:prSet presAssocID="{8F90390D-49F0-425F-BAEA-B1796C02AA79}" presName="accentRepeatNode" presStyleLbl="solidFgAcc1" presStyleIdx="1" presStyleCnt="5"/>
      <dgm:spPr/>
      <dgm:t>
        <a:bodyPr/>
        <a:lstStyle/>
        <a:p>
          <a:endParaRPr lang="en-US"/>
        </a:p>
      </dgm:t>
    </dgm:pt>
    <dgm:pt modelId="{F2E37EA0-DD93-43C5-83C5-1F4165FD0E5F}" type="pres">
      <dgm:prSet presAssocID="{2434A76E-6E19-448B-A396-29B878AF2EE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A10207-A705-4072-956F-DD0FB2F65254}" type="pres">
      <dgm:prSet presAssocID="{2434A76E-6E19-448B-A396-29B878AF2EE0}" presName="accent_3" presStyleCnt="0"/>
      <dgm:spPr/>
      <dgm:t>
        <a:bodyPr/>
        <a:lstStyle/>
        <a:p>
          <a:endParaRPr lang="en-US"/>
        </a:p>
      </dgm:t>
    </dgm:pt>
    <dgm:pt modelId="{6533A306-F62D-46CE-A19A-AB4F05739294}" type="pres">
      <dgm:prSet presAssocID="{2434A76E-6E19-448B-A396-29B878AF2EE0}" presName="accentRepeatNode" presStyleLbl="solidFgAcc1" presStyleIdx="2" presStyleCnt="5"/>
      <dgm:spPr/>
      <dgm:t>
        <a:bodyPr/>
        <a:lstStyle/>
        <a:p>
          <a:endParaRPr lang="en-US"/>
        </a:p>
      </dgm:t>
    </dgm:pt>
    <dgm:pt modelId="{C5EEBB51-EF4A-4FF0-B39D-984C1FD87090}" type="pres">
      <dgm:prSet presAssocID="{DE9A3CE1-C659-45B4-AA5E-7DE5AFB4FD5F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0FF79-AB3F-4646-A468-96CDECDFD8B9}" type="pres">
      <dgm:prSet presAssocID="{DE9A3CE1-C659-45B4-AA5E-7DE5AFB4FD5F}" presName="accent_4" presStyleCnt="0"/>
      <dgm:spPr/>
      <dgm:t>
        <a:bodyPr/>
        <a:lstStyle/>
        <a:p>
          <a:endParaRPr lang="en-US"/>
        </a:p>
      </dgm:t>
    </dgm:pt>
    <dgm:pt modelId="{955A9177-9C79-4048-9949-30264D226FED}" type="pres">
      <dgm:prSet presAssocID="{DE9A3CE1-C659-45B4-AA5E-7DE5AFB4FD5F}" presName="accentRepeatNode" presStyleLbl="solidFgAcc1" presStyleIdx="3" presStyleCnt="5"/>
      <dgm:spPr/>
      <dgm:t>
        <a:bodyPr/>
        <a:lstStyle/>
        <a:p>
          <a:endParaRPr lang="en-US"/>
        </a:p>
      </dgm:t>
    </dgm:pt>
    <dgm:pt modelId="{0118840E-7A3D-4AF5-871C-8C829E23C134}" type="pres">
      <dgm:prSet presAssocID="{237403AA-EF71-4FE8-AF82-6CAC492A3D92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55D940-EE41-4F6D-8025-63D773341453}" type="pres">
      <dgm:prSet presAssocID="{237403AA-EF71-4FE8-AF82-6CAC492A3D92}" presName="accent_5" presStyleCnt="0"/>
      <dgm:spPr/>
      <dgm:t>
        <a:bodyPr/>
        <a:lstStyle/>
        <a:p>
          <a:endParaRPr lang="en-US"/>
        </a:p>
      </dgm:t>
    </dgm:pt>
    <dgm:pt modelId="{150D94C3-721F-47E2-87F4-256C8B036C51}" type="pres">
      <dgm:prSet presAssocID="{237403AA-EF71-4FE8-AF82-6CAC492A3D92}" presName="accentRepeatNode" presStyleLbl="solidFgAcc1" presStyleIdx="4" presStyleCnt="5"/>
      <dgm:spPr/>
      <dgm:t>
        <a:bodyPr/>
        <a:lstStyle/>
        <a:p>
          <a:endParaRPr lang="en-US"/>
        </a:p>
      </dgm:t>
    </dgm:pt>
  </dgm:ptLst>
  <dgm:cxnLst>
    <dgm:cxn modelId="{51D63CAA-D9F3-435C-88EE-EBC35E54B143}" type="presOf" srcId="{2873059B-F4E2-44D6-8AEA-8F8042886CB4}" destId="{E44F2A4E-6C4E-4771-B5DC-220A985D8BA6}" srcOrd="0" destOrd="0" presId="urn:microsoft.com/office/officeart/2008/layout/VerticalCurvedList"/>
    <dgm:cxn modelId="{9E3DBFC7-BD6C-4916-9C44-4E67D0B3B471}" srcId="{2873059B-F4E2-44D6-8AEA-8F8042886CB4}" destId="{8F90390D-49F0-425F-BAEA-B1796C02AA79}" srcOrd="1" destOrd="0" parTransId="{7A765BC5-9BC9-46E8-BF6F-AB2086B5F673}" sibTransId="{02AF1B23-D38B-4487-AAB5-1B40DBA40CD5}"/>
    <dgm:cxn modelId="{88D36A72-4278-4B84-BB5C-DB30A151E62B}" type="presOf" srcId="{8F90390D-49F0-425F-BAEA-B1796C02AA79}" destId="{3BAD10A6-72FC-4EA2-BD31-AC2F6C0A771A}" srcOrd="0" destOrd="0" presId="urn:microsoft.com/office/officeart/2008/layout/VerticalCurvedList"/>
    <dgm:cxn modelId="{EA92E574-5038-4A06-A0BF-1FBBF8976248}" srcId="{2873059B-F4E2-44D6-8AEA-8F8042886CB4}" destId="{DE9A3CE1-C659-45B4-AA5E-7DE5AFB4FD5F}" srcOrd="3" destOrd="0" parTransId="{7372D1E5-1F0D-40D1-91FD-401F2DA0697A}" sibTransId="{69B33D38-1553-4AA3-991F-F63BE31F52C3}"/>
    <dgm:cxn modelId="{CE53256C-EE9F-4465-AB8A-35B316C7EE9A}" type="presOf" srcId="{237403AA-EF71-4FE8-AF82-6CAC492A3D92}" destId="{0118840E-7A3D-4AF5-871C-8C829E23C134}" srcOrd="0" destOrd="0" presId="urn:microsoft.com/office/officeart/2008/layout/VerticalCurvedList"/>
    <dgm:cxn modelId="{D2F4D573-9EEA-46DB-94A6-E703E06252FF}" type="presOf" srcId="{2434A76E-6E19-448B-A396-29B878AF2EE0}" destId="{F2E37EA0-DD93-43C5-83C5-1F4165FD0E5F}" srcOrd="0" destOrd="0" presId="urn:microsoft.com/office/officeart/2008/layout/VerticalCurvedList"/>
    <dgm:cxn modelId="{44E8A07E-9B75-4CE6-B7F8-796FE549A29F}" srcId="{2873059B-F4E2-44D6-8AEA-8F8042886CB4}" destId="{C09B4C4C-33C7-46F1-8B46-A13744ACAA6B}" srcOrd="0" destOrd="0" parTransId="{70B15159-F046-4F3E-9B3D-6103EDA780F0}" sibTransId="{5B6B8680-6A40-4485-9B72-2768A9CBEF39}"/>
    <dgm:cxn modelId="{90F03591-4187-4898-86F5-2ACB7EF3FADF}" srcId="{2873059B-F4E2-44D6-8AEA-8F8042886CB4}" destId="{237403AA-EF71-4FE8-AF82-6CAC492A3D92}" srcOrd="4" destOrd="0" parTransId="{2A7E95C7-D6C4-4BEA-ACFB-21989729ED63}" sibTransId="{0A874F0E-DFF9-40DD-AF1B-9C034880D846}"/>
    <dgm:cxn modelId="{B8DD9968-8AEB-474D-B2D6-F0C5338A9621}" type="presOf" srcId="{C09B4C4C-33C7-46F1-8B46-A13744ACAA6B}" destId="{5DBB5B54-8BDE-4335-A590-E2A874EE3E26}" srcOrd="0" destOrd="0" presId="urn:microsoft.com/office/officeart/2008/layout/VerticalCurvedList"/>
    <dgm:cxn modelId="{D4E9416B-5753-4D76-816E-A9CF2023EA19}" srcId="{2873059B-F4E2-44D6-8AEA-8F8042886CB4}" destId="{2434A76E-6E19-448B-A396-29B878AF2EE0}" srcOrd="2" destOrd="0" parTransId="{FA30414D-78E5-4CBC-8A8A-FB45A4902B6C}" sibTransId="{A420E403-2384-4E81-AF4C-230C8D980D98}"/>
    <dgm:cxn modelId="{4041DA77-D51B-42AF-815D-E1990E37ED7C}" type="presOf" srcId="{DE9A3CE1-C659-45B4-AA5E-7DE5AFB4FD5F}" destId="{C5EEBB51-EF4A-4FF0-B39D-984C1FD87090}" srcOrd="0" destOrd="0" presId="urn:microsoft.com/office/officeart/2008/layout/VerticalCurvedList"/>
    <dgm:cxn modelId="{607259B6-61C3-494F-AA37-C48ADC2052DC}" type="presOf" srcId="{5B6B8680-6A40-4485-9B72-2768A9CBEF39}" destId="{A8BD2D54-6EE6-4EBA-AC85-D8FF7FACCA72}" srcOrd="0" destOrd="0" presId="urn:microsoft.com/office/officeart/2008/layout/VerticalCurvedList"/>
    <dgm:cxn modelId="{688E5D5C-67C1-4B48-9892-673B07C3F13A}" type="presParOf" srcId="{E44F2A4E-6C4E-4771-B5DC-220A985D8BA6}" destId="{54451A9A-40A4-4413-8FA0-DCE8635C06ED}" srcOrd="0" destOrd="0" presId="urn:microsoft.com/office/officeart/2008/layout/VerticalCurvedList"/>
    <dgm:cxn modelId="{E899AE3D-F759-4566-8548-F8320BF75E0D}" type="presParOf" srcId="{54451A9A-40A4-4413-8FA0-DCE8635C06ED}" destId="{A507AD23-DCB7-4218-AC8E-A1C5DC037A66}" srcOrd="0" destOrd="0" presId="urn:microsoft.com/office/officeart/2008/layout/VerticalCurvedList"/>
    <dgm:cxn modelId="{A2770F38-0E68-48D3-9957-9F111B72611C}" type="presParOf" srcId="{A507AD23-DCB7-4218-AC8E-A1C5DC037A66}" destId="{0E126B81-9532-495A-9586-243FF2976188}" srcOrd="0" destOrd="0" presId="urn:microsoft.com/office/officeart/2008/layout/VerticalCurvedList"/>
    <dgm:cxn modelId="{BF4B7F36-7BEA-464A-BD1F-83CBE4FC446D}" type="presParOf" srcId="{A507AD23-DCB7-4218-AC8E-A1C5DC037A66}" destId="{A8BD2D54-6EE6-4EBA-AC85-D8FF7FACCA72}" srcOrd="1" destOrd="0" presId="urn:microsoft.com/office/officeart/2008/layout/VerticalCurvedList"/>
    <dgm:cxn modelId="{F62C1D65-A682-46E6-9F01-2F6CF6F8DE33}" type="presParOf" srcId="{A507AD23-DCB7-4218-AC8E-A1C5DC037A66}" destId="{74060098-D5AA-4C27-82FF-3265AEACC99E}" srcOrd="2" destOrd="0" presId="urn:microsoft.com/office/officeart/2008/layout/VerticalCurvedList"/>
    <dgm:cxn modelId="{24DAFC3E-9D75-4BBC-9360-9FD4C23C3032}" type="presParOf" srcId="{A507AD23-DCB7-4218-AC8E-A1C5DC037A66}" destId="{B5F3F93A-02BF-4BAE-A01B-AEC8EC0C17A4}" srcOrd="3" destOrd="0" presId="urn:microsoft.com/office/officeart/2008/layout/VerticalCurvedList"/>
    <dgm:cxn modelId="{04DC56C9-4B18-486D-84BF-E9DC2E6C9827}" type="presParOf" srcId="{54451A9A-40A4-4413-8FA0-DCE8635C06ED}" destId="{5DBB5B54-8BDE-4335-A590-E2A874EE3E26}" srcOrd="1" destOrd="0" presId="urn:microsoft.com/office/officeart/2008/layout/VerticalCurvedList"/>
    <dgm:cxn modelId="{9BBE5EF5-C958-457B-B94D-7BCE5391B2B1}" type="presParOf" srcId="{54451A9A-40A4-4413-8FA0-DCE8635C06ED}" destId="{53895F28-E052-4ED1-858D-0CD56F314E4D}" srcOrd="2" destOrd="0" presId="urn:microsoft.com/office/officeart/2008/layout/VerticalCurvedList"/>
    <dgm:cxn modelId="{9D683933-FC7D-4346-A21D-73890176875C}" type="presParOf" srcId="{53895F28-E052-4ED1-858D-0CD56F314E4D}" destId="{288F3812-A99F-41A0-ACC4-274CB6CBF1D5}" srcOrd="0" destOrd="0" presId="urn:microsoft.com/office/officeart/2008/layout/VerticalCurvedList"/>
    <dgm:cxn modelId="{E7058A08-0C87-487D-8891-4AF3AADBA549}" type="presParOf" srcId="{54451A9A-40A4-4413-8FA0-DCE8635C06ED}" destId="{3BAD10A6-72FC-4EA2-BD31-AC2F6C0A771A}" srcOrd="3" destOrd="0" presId="urn:microsoft.com/office/officeart/2008/layout/VerticalCurvedList"/>
    <dgm:cxn modelId="{0FDF6BF1-45C2-40B7-A11B-2219E9B568A1}" type="presParOf" srcId="{54451A9A-40A4-4413-8FA0-DCE8635C06ED}" destId="{1E58047F-F84E-40A6-8A47-F77FA2B614C5}" srcOrd="4" destOrd="0" presId="urn:microsoft.com/office/officeart/2008/layout/VerticalCurvedList"/>
    <dgm:cxn modelId="{47939B26-48A4-40F2-A3DF-A575C8193B69}" type="presParOf" srcId="{1E58047F-F84E-40A6-8A47-F77FA2B614C5}" destId="{8D58CFD9-306D-46A1-BDB3-243134CFC14B}" srcOrd="0" destOrd="0" presId="urn:microsoft.com/office/officeart/2008/layout/VerticalCurvedList"/>
    <dgm:cxn modelId="{B8A2FD42-55BD-4406-B44A-8E4D24E326DB}" type="presParOf" srcId="{54451A9A-40A4-4413-8FA0-DCE8635C06ED}" destId="{F2E37EA0-DD93-43C5-83C5-1F4165FD0E5F}" srcOrd="5" destOrd="0" presId="urn:microsoft.com/office/officeart/2008/layout/VerticalCurvedList"/>
    <dgm:cxn modelId="{B43F2146-1366-4E4D-9D34-D762208F038E}" type="presParOf" srcId="{54451A9A-40A4-4413-8FA0-DCE8635C06ED}" destId="{3EA10207-A705-4072-956F-DD0FB2F65254}" srcOrd="6" destOrd="0" presId="urn:microsoft.com/office/officeart/2008/layout/VerticalCurvedList"/>
    <dgm:cxn modelId="{2EB9D99E-1AB0-4B09-BDAD-D310E8DDF8BD}" type="presParOf" srcId="{3EA10207-A705-4072-956F-DD0FB2F65254}" destId="{6533A306-F62D-46CE-A19A-AB4F05739294}" srcOrd="0" destOrd="0" presId="urn:microsoft.com/office/officeart/2008/layout/VerticalCurvedList"/>
    <dgm:cxn modelId="{6B2660BD-9FBA-4CB1-8288-E9CDD91D0CD0}" type="presParOf" srcId="{54451A9A-40A4-4413-8FA0-DCE8635C06ED}" destId="{C5EEBB51-EF4A-4FF0-B39D-984C1FD87090}" srcOrd="7" destOrd="0" presId="urn:microsoft.com/office/officeart/2008/layout/VerticalCurvedList"/>
    <dgm:cxn modelId="{B0888ECF-1651-40FD-894A-D02BFDFD4462}" type="presParOf" srcId="{54451A9A-40A4-4413-8FA0-DCE8635C06ED}" destId="{93B0FF79-AB3F-4646-A468-96CDECDFD8B9}" srcOrd="8" destOrd="0" presId="urn:microsoft.com/office/officeart/2008/layout/VerticalCurvedList"/>
    <dgm:cxn modelId="{520F023E-7361-4648-A8E2-8F1361F2FEDA}" type="presParOf" srcId="{93B0FF79-AB3F-4646-A468-96CDECDFD8B9}" destId="{955A9177-9C79-4048-9949-30264D226FED}" srcOrd="0" destOrd="0" presId="urn:microsoft.com/office/officeart/2008/layout/VerticalCurvedList"/>
    <dgm:cxn modelId="{E47D297B-5592-4230-97DC-A0E5ACBFE4B7}" type="presParOf" srcId="{54451A9A-40A4-4413-8FA0-DCE8635C06ED}" destId="{0118840E-7A3D-4AF5-871C-8C829E23C134}" srcOrd="9" destOrd="0" presId="urn:microsoft.com/office/officeart/2008/layout/VerticalCurvedList"/>
    <dgm:cxn modelId="{CC7DD4A7-03C2-4FB5-BC52-339FA469954A}" type="presParOf" srcId="{54451A9A-40A4-4413-8FA0-DCE8635C06ED}" destId="{9355D940-EE41-4F6D-8025-63D773341453}" srcOrd="10" destOrd="0" presId="urn:microsoft.com/office/officeart/2008/layout/VerticalCurvedList"/>
    <dgm:cxn modelId="{C32923F2-7A83-4DA4-890F-851B2E86888F}" type="presParOf" srcId="{9355D940-EE41-4F6D-8025-63D773341453}" destId="{150D94C3-721F-47E2-87F4-256C8B036C5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37CDCE-4FB1-4BF5-8049-700042CC0D19}" type="doc">
      <dgm:prSet loTypeId="urn:microsoft.com/office/officeart/2005/8/layout/matrix2" loCatId="matrix" qsTypeId="urn:microsoft.com/office/officeart/2005/8/quickstyle/3d3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057BC01-5FAA-4B88-9D86-08FE537C26B1}">
      <dgm:prSet phldrT="[Text]"/>
      <dgm:spPr/>
      <dgm:t>
        <a:bodyPr/>
        <a:lstStyle/>
        <a:p>
          <a:r>
            <a:rPr lang="he-IL" dirty="0" smtClean="0">
              <a:latin typeface="Calibri" panose="020F0502020204030204" pitchFamily="34" charset="0"/>
              <a:cs typeface="Calibri" panose="020F0502020204030204" pitchFamily="34" charset="0"/>
            </a:rPr>
            <a:t>חדרי תחקיר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EA44535-B740-4396-9BA9-0AEAC3798ADB}" type="parTrans" cxnId="{74A9B0C8-1A6B-4A73-A6B9-7ABA0714891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2ED0EA7-8E89-4B5F-BA04-ED44A3E2E584}" type="sibTrans" cxnId="{74A9B0C8-1A6B-4A73-A6B9-7ABA0714891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E1ECB77-D760-4A7F-9E86-38DB2CC8C7BA}">
      <dgm:prSet phldrT="[Text]"/>
      <dgm:spPr/>
      <dgm:t>
        <a:bodyPr/>
        <a:lstStyle/>
        <a:p>
          <a:r>
            <a:rPr lang="he-IL" dirty="0" smtClean="0">
              <a:latin typeface="Calibri" panose="020F0502020204030204" pitchFamily="34" charset="0"/>
              <a:cs typeface="Calibri" panose="020F0502020204030204" pitchFamily="34" charset="0"/>
            </a:rPr>
            <a:t>מאמני משימה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FAD3BC5-0458-43E9-B593-498BBFCA8A6F}" type="parTrans" cxnId="{33935BAA-BA61-4ECB-B474-78E99A1EE7C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EA938FF-8F27-49F1-A15A-B4AF9ABFC3EC}" type="sibTrans" cxnId="{33935BAA-BA61-4ECB-B474-78E99A1EE7CD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46E586A-39A2-40C3-959A-27F60DD7FB29}">
      <dgm:prSet phldrT="[Text]"/>
      <dgm:spPr/>
      <dgm:t>
        <a:bodyPr/>
        <a:lstStyle/>
        <a:p>
          <a:r>
            <a:rPr lang="he-IL" dirty="0" smtClean="0">
              <a:latin typeface="Calibri" panose="020F0502020204030204" pitchFamily="34" charset="0"/>
              <a:cs typeface="Calibri" panose="020F0502020204030204" pitchFamily="34" charset="0"/>
            </a:rPr>
            <a:t>חדר מחשבים 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C80CCD4-4636-408A-AF79-208DBE7A1A95}" type="parTrans" cxnId="{15D6213A-C425-4948-822D-B6CE0E208EC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28495FA-C924-4EA6-BEDF-8FFAE5D2E8E2}" type="sibTrans" cxnId="{15D6213A-C425-4948-822D-B6CE0E208EC8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8C1630-1E5C-4A0F-9FA3-69EC8976043A}">
      <dgm:prSet phldrT="[Text]"/>
      <dgm:spPr/>
      <dgm:t>
        <a:bodyPr/>
        <a:lstStyle/>
        <a:p>
          <a:r>
            <a:rPr lang="he-IL" dirty="0" smtClean="0">
              <a:latin typeface="Calibri" panose="020F0502020204030204" pitchFamily="34" charset="0"/>
              <a:cs typeface="Calibri" panose="020F0502020204030204" pitchFamily="34" charset="0"/>
            </a:rPr>
            <a:t>מאמן פרט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BBBC90B-8EB9-4FB6-8E6C-4AE0958EFDD9}" type="parTrans" cxnId="{D2D3D09D-A942-4750-8865-87F2EFEB180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54671D6-1E4F-4D9F-940C-80CD2BE8C940}" type="sibTrans" cxnId="{D2D3D09D-A942-4750-8865-87F2EFEB1801}">
      <dgm:prSet/>
      <dgm:spPr/>
      <dgm:t>
        <a:bodyPr/>
        <a:lstStyle/>
        <a:p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7F2307A-5F49-4C06-91E3-E362569E4ACE}" type="pres">
      <dgm:prSet presAssocID="{ED37CDCE-4FB1-4BF5-8049-700042CC0D19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1C7767-2089-4C43-BC18-811B66ECA797}" type="pres">
      <dgm:prSet presAssocID="{ED37CDCE-4FB1-4BF5-8049-700042CC0D19}" presName="axisShape" presStyleLbl="bgShp" presStyleIdx="0" presStyleCnt="1"/>
      <dgm:spPr/>
      <dgm:t>
        <a:bodyPr/>
        <a:lstStyle/>
        <a:p>
          <a:endParaRPr lang="en-US"/>
        </a:p>
      </dgm:t>
    </dgm:pt>
    <dgm:pt modelId="{AADF4DAF-A286-44C2-BF38-AA3421346EB3}" type="pres">
      <dgm:prSet presAssocID="{ED37CDCE-4FB1-4BF5-8049-700042CC0D19}" presName="rect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81AAEC-12C0-48AE-8F40-E1424CD6108A}" type="pres">
      <dgm:prSet presAssocID="{ED37CDCE-4FB1-4BF5-8049-700042CC0D19}" presName="rect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B7048A-D09B-4844-A489-1DACBFEF409C}" type="pres">
      <dgm:prSet presAssocID="{ED37CDCE-4FB1-4BF5-8049-700042CC0D19}" presName="rect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D2C013-BBF6-428E-BD2F-ADD110ABBFA2}" type="pres">
      <dgm:prSet presAssocID="{ED37CDCE-4FB1-4BF5-8049-700042CC0D19}" presName="rect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935BAA-BA61-4ECB-B474-78E99A1EE7CD}" srcId="{ED37CDCE-4FB1-4BF5-8049-700042CC0D19}" destId="{3E1ECB77-D760-4A7F-9E86-38DB2CC8C7BA}" srcOrd="1" destOrd="0" parTransId="{CFAD3BC5-0458-43E9-B593-498BBFCA8A6F}" sibTransId="{1EA938FF-8F27-49F1-A15A-B4AF9ABFC3EC}"/>
    <dgm:cxn modelId="{525CBDE3-DA00-495A-A1B8-F34D5169F14E}" type="presOf" srcId="{FA8C1630-1E5C-4A0F-9FA3-69EC8976043A}" destId="{71D2C013-BBF6-428E-BD2F-ADD110ABBFA2}" srcOrd="0" destOrd="0" presId="urn:microsoft.com/office/officeart/2005/8/layout/matrix2"/>
    <dgm:cxn modelId="{A8DB943B-B179-4926-85F0-FB132B16A76F}" type="presOf" srcId="{ED37CDCE-4FB1-4BF5-8049-700042CC0D19}" destId="{97F2307A-5F49-4C06-91E3-E362569E4ACE}" srcOrd="0" destOrd="0" presId="urn:microsoft.com/office/officeart/2005/8/layout/matrix2"/>
    <dgm:cxn modelId="{74A9B0C8-1A6B-4A73-A6B9-7ABA0714891D}" srcId="{ED37CDCE-4FB1-4BF5-8049-700042CC0D19}" destId="{F057BC01-5FAA-4B88-9D86-08FE537C26B1}" srcOrd="0" destOrd="0" parTransId="{EEA44535-B740-4396-9BA9-0AEAC3798ADB}" sibTransId="{12ED0EA7-8E89-4B5F-BA04-ED44A3E2E584}"/>
    <dgm:cxn modelId="{15D6213A-C425-4948-822D-B6CE0E208EC8}" srcId="{ED37CDCE-4FB1-4BF5-8049-700042CC0D19}" destId="{946E586A-39A2-40C3-959A-27F60DD7FB29}" srcOrd="2" destOrd="0" parTransId="{EC80CCD4-4636-408A-AF79-208DBE7A1A95}" sibTransId="{328495FA-C924-4EA6-BEDF-8FFAE5D2E8E2}"/>
    <dgm:cxn modelId="{D2D3D09D-A942-4750-8865-87F2EFEB1801}" srcId="{ED37CDCE-4FB1-4BF5-8049-700042CC0D19}" destId="{FA8C1630-1E5C-4A0F-9FA3-69EC8976043A}" srcOrd="3" destOrd="0" parTransId="{2BBBC90B-8EB9-4FB6-8E6C-4AE0958EFDD9}" sibTransId="{F54671D6-1E4F-4D9F-940C-80CD2BE8C940}"/>
    <dgm:cxn modelId="{C99A465B-D9D3-4339-A16A-7F9FE5AA7400}" type="presOf" srcId="{946E586A-39A2-40C3-959A-27F60DD7FB29}" destId="{D5B7048A-D09B-4844-A489-1DACBFEF409C}" srcOrd="0" destOrd="0" presId="urn:microsoft.com/office/officeart/2005/8/layout/matrix2"/>
    <dgm:cxn modelId="{B4F93E4D-62E8-454C-BA4A-A139EBBE2BB1}" type="presOf" srcId="{F057BC01-5FAA-4B88-9D86-08FE537C26B1}" destId="{AADF4DAF-A286-44C2-BF38-AA3421346EB3}" srcOrd="0" destOrd="0" presId="urn:microsoft.com/office/officeart/2005/8/layout/matrix2"/>
    <dgm:cxn modelId="{BB41B67C-9887-4BF2-ADDC-A2E2DF279B0B}" type="presOf" srcId="{3E1ECB77-D760-4A7F-9E86-38DB2CC8C7BA}" destId="{2481AAEC-12C0-48AE-8F40-E1424CD6108A}" srcOrd="0" destOrd="0" presId="urn:microsoft.com/office/officeart/2005/8/layout/matrix2"/>
    <dgm:cxn modelId="{6CD22278-FC30-4F84-AF7C-F721ECA61F2B}" type="presParOf" srcId="{97F2307A-5F49-4C06-91E3-E362569E4ACE}" destId="{EE1C7767-2089-4C43-BC18-811B66ECA797}" srcOrd="0" destOrd="0" presId="urn:microsoft.com/office/officeart/2005/8/layout/matrix2"/>
    <dgm:cxn modelId="{FA56CC9F-E1C7-449F-9BCD-12C20586D002}" type="presParOf" srcId="{97F2307A-5F49-4C06-91E3-E362569E4ACE}" destId="{AADF4DAF-A286-44C2-BF38-AA3421346EB3}" srcOrd="1" destOrd="0" presId="urn:microsoft.com/office/officeart/2005/8/layout/matrix2"/>
    <dgm:cxn modelId="{4602F7B7-6C35-4E6F-8EB0-1B57C18CF3E9}" type="presParOf" srcId="{97F2307A-5F49-4C06-91E3-E362569E4ACE}" destId="{2481AAEC-12C0-48AE-8F40-E1424CD6108A}" srcOrd="2" destOrd="0" presId="urn:microsoft.com/office/officeart/2005/8/layout/matrix2"/>
    <dgm:cxn modelId="{AE6E3E92-5B7D-4293-AECF-58DD06026DBA}" type="presParOf" srcId="{97F2307A-5F49-4C06-91E3-E362569E4ACE}" destId="{D5B7048A-D09B-4844-A489-1DACBFEF409C}" srcOrd="3" destOrd="0" presId="urn:microsoft.com/office/officeart/2005/8/layout/matrix2"/>
    <dgm:cxn modelId="{4E3DB863-6507-4FB8-BBB4-0E47F763D354}" type="presParOf" srcId="{97F2307A-5F49-4C06-91E3-E362569E4ACE}" destId="{71D2C013-BBF6-428E-BD2F-ADD110ABBFA2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D2D54-6EE6-4EBA-AC85-D8FF7FACCA72}">
      <dsp:nvSpPr>
        <dsp:cNvPr id="0" name=""/>
        <dsp:cNvSpPr/>
      </dsp:nvSpPr>
      <dsp:spPr>
        <a:xfrm>
          <a:off x="10778944" y="-863869"/>
          <a:ext cx="6718838" cy="6718838"/>
        </a:xfrm>
        <a:prstGeom prst="blockArc">
          <a:avLst>
            <a:gd name="adj1" fmla="val 8100000"/>
            <a:gd name="adj2" fmla="val 13500000"/>
            <a:gd name="adj3" fmla="val 321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B5B54-8BDE-4335-A590-E2A874EE3E26}">
      <dsp:nvSpPr>
        <dsp:cNvPr id="0" name=""/>
        <dsp:cNvSpPr/>
      </dsp:nvSpPr>
      <dsp:spPr>
        <a:xfrm>
          <a:off x="69829" y="311843"/>
          <a:ext cx="11314505" cy="62408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495369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על </a:t>
          </a:r>
          <a:r>
            <a:rPr lang="he-IL" sz="3200" kern="1200" dirty="0" smtClean="0">
              <a:latin typeface="+mj-lt"/>
              <a:cs typeface="Calibri" panose="020F0502020204030204" pitchFamily="34" charset="0"/>
            </a:rPr>
            <a:t>המאמן</a:t>
          </a:r>
          <a:endParaRPr lang="en-US" sz="3200" kern="1200" dirty="0">
            <a:latin typeface="+mj-lt"/>
            <a:cs typeface="Calibri" panose="020F0502020204030204" pitchFamily="34" charset="0"/>
          </a:endParaRPr>
        </a:p>
      </dsp:txBody>
      <dsp:txXfrm>
        <a:off x="69829" y="311843"/>
        <a:ext cx="11314505" cy="624087"/>
      </dsp:txXfrm>
    </dsp:sp>
    <dsp:sp modelId="{288F3812-A99F-41A0-ACC4-274CB6CBF1D5}">
      <dsp:nvSpPr>
        <dsp:cNvPr id="0" name=""/>
        <dsp:cNvSpPr/>
      </dsp:nvSpPr>
      <dsp:spPr>
        <a:xfrm>
          <a:off x="10994280" y="233833"/>
          <a:ext cx="780108" cy="7801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BAD10A6-72FC-4EA2-BD31-AC2F6C0A771A}">
      <dsp:nvSpPr>
        <dsp:cNvPr id="0" name=""/>
        <dsp:cNvSpPr/>
      </dsp:nvSpPr>
      <dsp:spPr>
        <a:xfrm>
          <a:off x="69829" y="1247675"/>
          <a:ext cx="10867303" cy="62408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495369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מבנה המתקן ותפקידי המחשבים</a:t>
          </a:r>
          <a:endParaRPr lang="en-US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9829" y="1247675"/>
        <a:ext cx="10867303" cy="624087"/>
      </dsp:txXfrm>
    </dsp:sp>
    <dsp:sp modelId="{8D58CFD9-306D-46A1-BDB3-243134CFC14B}">
      <dsp:nvSpPr>
        <dsp:cNvPr id="0" name=""/>
        <dsp:cNvSpPr/>
      </dsp:nvSpPr>
      <dsp:spPr>
        <a:xfrm>
          <a:off x="10547078" y="1169664"/>
          <a:ext cx="780108" cy="7801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E37EA0-DD93-43C5-83C5-1F4165FD0E5F}">
      <dsp:nvSpPr>
        <dsp:cNvPr id="0" name=""/>
        <dsp:cNvSpPr/>
      </dsp:nvSpPr>
      <dsp:spPr>
        <a:xfrm>
          <a:off x="69829" y="2183506"/>
          <a:ext cx="10730048" cy="62408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495369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מרכיבי העמדה</a:t>
          </a:r>
          <a:endParaRPr lang="he-IL" sz="3200" kern="1200" dirty="0" smtClean="0">
            <a:latin typeface="+mn-lt"/>
            <a:cs typeface="Calibri" panose="020F0502020204030204" pitchFamily="34" charset="0"/>
          </a:endParaRPr>
        </a:p>
      </dsp:txBody>
      <dsp:txXfrm>
        <a:off x="69829" y="2183506"/>
        <a:ext cx="10730048" cy="624087"/>
      </dsp:txXfrm>
    </dsp:sp>
    <dsp:sp modelId="{6533A306-F62D-46CE-A19A-AB4F05739294}">
      <dsp:nvSpPr>
        <dsp:cNvPr id="0" name=""/>
        <dsp:cNvSpPr/>
      </dsp:nvSpPr>
      <dsp:spPr>
        <a:xfrm>
          <a:off x="10409822" y="2105495"/>
          <a:ext cx="780108" cy="7801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EEBB51-EF4A-4FF0-B39D-984C1FD87090}">
      <dsp:nvSpPr>
        <dsp:cNvPr id="0" name=""/>
        <dsp:cNvSpPr/>
      </dsp:nvSpPr>
      <dsp:spPr>
        <a:xfrm>
          <a:off x="69829" y="3119337"/>
          <a:ext cx="10867303" cy="62408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495369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תפעולים בסיסיים</a:t>
          </a:r>
          <a:endParaRPr lang="he-IL" sz="32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9829" y="3119337"/>
        <a:ext cx="10867303" cy="624087"/>
      </dsp:txXfrm>
    </dsp:sp>
    <dsp:sp modelId="{955A9177-9C79-4048-9949-30264D226FED}">
      <dsp:nvSpPr>
        <dsp:cNvPr id="0" name=""/>
        <dsp:cNvSpPr/>
      </dsp:nvSpPr>
      <dsp:spPr>
        <a:xfrm>
          <a:off x="10547078" y="3041326"/>
          <a:ext cx="780108" cy="7801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18840E-7A3D-4AF5-871C-8C829E23C134}">
      <dsp:nvSpPr>
        <dsp:cNvPr id="0" name=""/>
        <dsp:cNvSpPr/>
      </dsp:nvSpPr>
      <dsp:spPr>
        <a:xfrm>
          <a:off x="69829" y="4055168"/>
          <a:ext cx="11314505" cy="62408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495369" bIns="81280" numCol="1" spcCol="1270" anchor="ctr" anchorCtr="0">
          <a:noAutofit/>
        </a:bodyPr>
        <a:lstStyle/>
        <a:p>
          <a:pPr lvl="0" algn="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2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סיור בחדר מחשבים</a:t>
          </a:r>
          <a:endParaRPr lang="he-IL" sz="3200" kern="1200" dirty="0" smtClean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9829" y="4055168"/>
        <a:ext cx="11314505" cy="624087"/>
      </dsp:txXfrm>
    </dsp:sp>
    <dsp:sp modelId="{150D94C3-721F-47E2-87F4-256C8B036C51}">
      <dsp:nvSpPr>
        <dsp:cNvPr id="0" name=""/>
        <dsp:cNvSpPr/>
      </dsp:nvSpPr>
      <dsp:spPr>
        <a:xfrm>
          <a:off x="10994280" y="3977158"/>
          <a:ext cx="780108" cy="7801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C7767-2089-4C43-BC18-811B66ECA797}">
      <dsp:nvSpPr>
        <dsp:cNvPr id="0" name=""/>
        <dsp:cNvSpPr/>
      </dsp:nvSpPr>
      <dsp:spPr>
        <a:xfrm>
          <a:off x="3099684" y="0"/>
          <a:ext cx="5419015" cy="5419015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F4DAF-A286-44C2-BF38-AA3421346EB3}">
      <dsp:nvSpPr>
        <dsp:cNvPr id="0" name=""/>
        <dsp:cNvSpPr/>
      </dsp:nvSpPr>
      <dsp:spPr>
        <a:xfrm>
          <a:off x="3451919" y="352235"/>
          <a:ext cx="2167606" cy="21676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חדרי תחקיר</a:t>
          </a:r>
          <a:endParaRPr lang="en-US" sz="3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57733" y="458049"/>
        <a:ext cx="1955978" cy="1955978"/>
      </dsp:txXfrm>
    </dsp:sp>
    <dsp:sp modelId="{2481AAEC-12C0-48AE-8F40-E1424CD6108A}">
      <dsp:nvSpPr>
        <dsp:cNvPr id="0" name=""/>
        <dsp:cNvSpPr/>
      </dsp:nvSpPr>
      <dsp:spPr>
        <a:xfrm>
          <a:off x="5998857" y="352235"/>
          <a:ext cx="2167606" cy="21676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מאמני משימה</a:t>
          </a:r>
          <a:endParaRPr lang="en-US" sz="3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104671" y="458049"/>
        <a:ext cx="1955978" cy="1955978"/>
      </dsp:txXfrm>
    </dsp:sp>
    <dsp:sp modelId="{D5B7048A-D09B-4844-A489-1DACBFEF409C}">
      <dsp:nvSpPr>
        <dsp:cNvPr id="0" name=""/>
        <dsp:cNvSpPr/>
      </dsp:nvSpPr>
      <dsp:spPr>
        <a:xfrm>
          <a:off x="3451919" y="2899173"/>
          <a:ext cx="2167606" cy="21676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חדר מחשבים </a:t>
          </a:r>
          <a:endParaRPr lang="en-US" sz="3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557733" y="3004987"/>
        <a:ext cx="1955978" cy="1955978"/>
      </dsp:txXfrm>
    </dsp:sp>
    <dsp:sp modelId="{71D2C013-BBF6-428E-BD2F-ADD110ABBFA2}">
      <dsp:nvSpPr>
        <dsp:cNvPr id="0" name=""/>
        <dsp:cNvSpPr/>
      </dsp:nvSpPr>
      <dsp:spPr>
        <a:xfrm>
          <a:off x="5998857" y="2899173"/>
          <a:ext cx="2167606" cy="216760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e-IL" sz="3800" kern="1200" dirty="0" smtClean="0">
              <a:latin typeface="Calibri" panose="020F0502020204030204" pitchFamily="34" charset="0"/>
              <a:cs typeface="Calibri" panose="020F0502020204030204" pitchFamily="34" charset="0"/>
            </a:rPr>
            <a:t>מאמן פרט</a:t>
          </a:r>
          <a:endParaRPr lang="en-US" sz="38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104671" y="3004987"/>
        <a:ext cx="1955978" cy="1955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AE2F5-3DAA-4A3E-9FD5-6410F4555469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3509B1-ABC0-4770-9FF2-5034C04D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329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60C3F-24E9-418B-85BC-F072A8D3B34B}" type="datetimeFigureOut">
              <a:rPr lang="en-US" smtClean="0"/>
              <a:t>7/12/2021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FBC93-1B35-4B2E-9F35-407A7D6E0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F46AD-6EF9-4A9F-A1C8-8072F3059B0A}" type="slidenum">
              <a:rPr lang="he-IL" smtClean="0"/>
              <a:pPr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3114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F46AD-6EF9-4A9F-A1C8-8072F3059B0A}" type="slidenum">
              <a:rPr lang="he-IL" smtClean="0"/>
              <a:pPr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84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F46AD-6EF9-4A9F-A1C8-8072F3059B0A}" type="slidenum">
              <a:rPr lang="he-IL" smtClean="0"/>
              <a:pPr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754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6000" b="1" dirty="0">
                <a:solidFill>
                  <a:srgbClr val="FFC000"/>
                </a:solidFill>
                <a:latin typeface="+mn-lt"/>
              </a:defRPr>
            </a:lvl1pPr>
          </a:lstStyle>
          <a:p>
            <a:pPr lvl="0" algn="ctr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700000" flipH="1">
            <a:off x="8689057" y="-1410369"/>
            <a:ext cx="4838043" cy="42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137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4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14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8CC6F-21C5-4C09-B765-894B6ADB973C}" type="slidenum">
              <a:rPr lang="he-IL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/>
          <p:nvPr userDrawn="1"/>
        </p:nvSpPr>
        <p:spPr>
          <a:xfrm flipH="1">
            <a:off x="3824963" y="149110"/>
            <a:ext cx="8391628" cy="648881"/>
          </a:xfrm>
          <a:custGeom>
            <a:avLst/>
            <a:gdLst>
              <a:gd name="connsiteX0" fmla="*/ 0 w 6804248"/>
              <a:gd name="connsiteY0" fmla="*/ 0 h 3096344"/>
              <a:gd name="connsiteX1" fmla="*/ 6804248 w 6804248"/>
              <a:gd name="connsiteY1" fmla="*/ 0 h 3096344"/>
              <a:gd name="connsiteX2" fmla="*/ 6804248 w 6804248"/>
              <a:gd name="connsiteY2" fmla="*/ 3096344 h 3096344"/>
              <a:gd name="connsiteX3" fmla="*/ 0 w 6804248"/>
              <a:gd name="connsiteY3" fmla="*/ 3096344 h 3096344"/>
              <a:gd name="connsiteX4" fmla="*/ 0 w 6804248"/>
              <a:gd name="connsiteY4" fmla="*/ 0 h 3096344"/>
              <a:gd name="connsiteX0" fmla="*/ 0 w 6804248"/>
              <a:gd name="connsiteY0" fmla="*/ 0 h 3096344"/>
              <a:gd name="connsiteX1" fmla="*/ 6804248 w 6804248"/>
              <a:gd name="connsiteY1" fmla="*/ 0 h 3096344"/>
              <a:gd name="connsiteX2" fmla="*/ 6480157 w 6804248"/>
              <a:gd name="connsiteY2" fmla="*/ 3084769 h 3096344"/>
              <a:gd name="connsiteX3" fmla="*/ 0 w 6804248"/>
              <a:gd name="connsiteY3" fmla="*/ 3096344 h 3096344"/>
              <a:gd name="connsiteX4" fmla="*/ 0 w 6804248"/>
              <a:gd name="connsiteY4" fmla="*/ 0 h 3096344"/>
              <a:gd name="connsiteX0" fmla="*/ 0 w 6804248"/>
              <a:gd name="connsiteY0" fmla="*/ 0 h 3096344"/>
              <a:gd name="connsiteX1" fmla="*/ 6804248 w 6804248"/>
              <a:gd name="connsiteY1" fmla="*/ 0 h 3096344"/>
              <a:gd name="connsiteX2" fmla="*/ 6711650 w 6804248"/>
              <a:gd name="connsiteY2" fmla="*/ 3021864 h 3096344"/>
              <a:gd name="connsiteX3" fmla="*/ 0 w 6804248"/>
              <a:gd name="connsiteY3" fmla="*/ 3096344 h 3096344"/>
              <a:gd name="connsiteX4" fmla="*/ 0 w 6804248"/>
              <a:gd name="connsiteY4" fmla="*/ 0 h 3096344"/>
              <a:gd name="connsiteX0" fmla="*/ 0 w 6804248"/>
              <a:gd name="connsiteY0" fmla="*/ 0 h 3096344"/>
              <a:gd name="connsiteX1" fmla="*/ 6804248 w 6804248"/>
              <a:gd name="connsiteY1" fmla="*/ 0 h 3096344"/>
              <a:gd name="connsiteX2" fmla="*/ 6630628 w 6804248"/>
              <a:gd name="connsiteY2" fmla="*/ 3021864 h 3096344"/>
              <a:gd name="connsiteX3" fmla="*/ 0 w 6804248"/>
              <a:gd name="connsiteY3" fmla="*/ 3096344 h 3096344"/>
              <a:gd name="connsiteX4" fmla="*/ 0 w 6804248"/>
              <a:gd name="connsiteY4" fmla="*/ 0 h 3096344"/>
              <a:gd name="connsiteX0" fmla="*/ 0 w 6804248"/>
              <a:gd name="connsiteY0" fmla="*/ 0 h 3096344"/>
              <a:gd name="connsiteX1" fmla="*/ 6804248 w 6804248"/>
              <a:gd name="connsiteY1" fmla="*/ 0 h 3096344"/>
              <a:gd name="connsiteX2" fmla="*/ 6688501 w 6804248"/>
              <a:gd name="connsiteY2" fmla="*/ 3021864 h 3096344"/>
              <a:gd name="connsiteX3" fmla="*/ 0 w 6804248"/>
              <a:gd name="connsiteY3" fmla="*/ 3096344 h 3096344"/>
              <a:gd name="connsiteX4" fmla="*/ 0 w 6804248"/>
              <a:gd name="connsiteY4" fmla="*/ 0 h 3096344"/>
              <a:gd name="connsiteX0" fmla="*/ 763929 w 6804248"/>
              <a:gd name="connsiteY0" fmla="*/ 0 h 3096344"/>
              <a:gd name="connsiteX1" fmla="*/ 6804248 w 6804248"/>
              <a:gd name="connsiteY1" fmla="*/ 0 h 3096344"/>
              <a:gd name="connsiteX2" fmla="*/ 6688501 w 6804248"/>
              <a:gd name="connsiteY2" fmla="*/ 3021864 h 3096344"/>
              <a:gd name="connsiteX3" fmla="*/ 0 w 6804248"/>
              <a:gd name="connsiteY3" fmla="*/ 3096344 h 3096344"/>
              <a:gd name="connsiteX4" fmla="*/ 763929 w 6804248"/>
              <a:gd name="connsiteY4" fmla="*/ 0 h 3096344"/>
              <a:gd name="connsiteX0" fmla="*/ 23149 w 6063468"/>
              <a:gd name="connsiteY0" fmla="*/ 0 h 3159249"/>
              <a:gd name="connsiteX1" fmla="*/ 6063468 w 6063468"/>
              <a:gd name="connsiteY1" fmla="*/ 0 h 3159249"/>
              <a:gd name="connsiteX2" fmla="*/ 5947721 w 6063468"/>
              <a:gd name="connsiteY2" fmla="*/ 3021864 h 3159249"/>
              <a:gd name="connsiteX3" fmla="*/ 0 w 6063468"/>
              <a:gd name="connsiteY3" fmla="*/ 3159249 h 3159249"/>
              <a:gd name="connsiteX4" fmla="*/ 23149 w 6063468"/>
              <a:gd name="connsiteY4" fmla="*/ 0 h 3159249"/>
              <a:gd name="connsiteX0" fmla="*/ 0 w 6040319"/>
              <a:gd name="connsiteY0" fmla="*/ 0 h 3159249"/>
              <a:gd name="connsiteX1" fmla="*/ 6040319 w 6040319"/>
              <a:gd name="connsiteY1" fmla="*/ 0 h 3159249"/>
              <a:gd name="connsiteX2" fmla="*/ 5924572 w 6040319"/>
              <a:gd name="connsiteY2" fmla="*/ 3021864 h 3159249"/>
              <a:gd name="connsiteX3" fmla="*/ 46299 w 6040319"/>
              <a:gd name="connsiteY3" fmla="*/ 3159249 h 3159249"/>
              <a:gd name="connsiteX4" fmla="*/ 0 w 6040319"/>
              <a:gd name="connsiteY4" fmla="*/ 0 h 3159249"/>
              <a:gd name="connsiteX0" fmla="*/ 0 w 5994020"/>
              <a:gd name="connsiteY0" fmla="*/ 0 h 3159249"/>
              <a:gd name="connsiteX1" fmla="*/ 5994020 w 5994020"/>
              <a:gd name="connsiteY1" fmla="*/ 0 h 3159249"/>
              <a:gd name="connsiteX2" fmla="*/ 5878273 w 5994020"/>
              <a:gd name="connsiteY2" fmla="*/ 3021864 h 3159249"/>
              <a:gd name="connsiteX3" fmla="*/ 0 w 5994020"/>
              <a:gd name="connsiteY3" fmla="*/ 3159249 h 3159249"/>
              <a:gd name="connsiteX4" fmla="*/ 0 w 5994020"/>
              <a:gd name="connsiteY4" fmla="*/ 0 h 3159249"/>
              <a:gd name="connsiteX0" fmla="*/ 0 w 5994020"/>
              <a:gd name="connsiteY0" fmla="*/ 0 h 3039988"/>
              <a:gd name="connsiteX1" fmla="*/ 5994020 w 5994020"/>
              <a:gd name="connsiteY1" fmla="*/ 0 h 3039988"/>
              <a:gd name="connsiteX2" fmla="*/ 5878273 w 5994020"/>
              <a:gd name="connsiteY2" fmla="*/ 3021864 h 3039988"/>
              <a:gd name="connsiteX3" fmla="*/ 21945 w 5994020"/>
              <a:gd name="connsiteY3" fmla="*/ 3039988 h 3039988"/>
              <a:gd name="connsiteX4" fmla="*/ 0 w 5994020"/>
              <a:gd name="connsiteY4" fmla="*/ 0 h 3039988"/>
              <a:gd name="connsiteX0" fmla="*/ 0 w 5994020"/>
              <a:gd name="connsiteY0" fmla="*/ 0 h 3039988"/>
              <a:gd name="connsiteX1" fmla="*/ 5994020 w 5994020"/>
              <a:gd name="connsiteY1" fmla="*/ 0 h 3039988"/>
              <a:gd name="connsiteX2" fmla="*/ 5897626 w 5994020"/>
              <a:gd name="connsiteY2" fmla="*/ 3021864 h 3039988"/>
              <a:gd name="connsiteX3" fmla="*/ 21945 w 5994020"/>
              <a:gd name="connsiteY3" fmla="*/ 3039988 h 3039988"/>
              <a:gd name="connsiteX4" fmla="*/ 0 w 5994020"/>
              <a:gd name="connsiteY4" fmla="*/ 0 h 3039988"/>
              <a:gd name="connsiteX0" fmla="*/ 0 w 5994020"/>
              <a:gd name="connsiteY0" fmla="*/ 0 h 3053134"/>
              <a:gd name="connsiteX1" fmla="*/ 5994020 w 5994020"/>
              <a:gd name="connsiteY1" fmla="*/ 0 h 3053134"/>
              <a:gd name="connsiteX2" fmla="*/ 5897626 w 5994020"/>
              <a:gd name="connsiteY2" fmla="*/ 3021864 h 3053134"/>
              <a:gd name="connsiteX3" fmla="*/ 5012 w 5994020"/>
              <a:gd name="connsiteY3" fmla="*/ 3053134 h 3053134"/>
              <a:gd name="connsiteX4" fmla="*/ 0 w 5994020"/>
              <a:gd name="connsiteY4" fmla="*/ 0 h 305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94020" h="3053134">
                <a:moveTo>
                  <a:pt x="0" y="0"/>
                </a:moveTo>
                <a:lnTo>
                  <a:pt x="5994020" y="0"/>
                </a:lnTo>
                <a:lnTo>
                  <a:pt x="5897626" y="3021864"/>
                </a:lnTo>
                <a:lnTo>
                  <a:pt x="5012" y="3053134"/>
                </a:lnTo>
                <a:cubicBezTo>
                  <a:pt x="3341" y="2035423"/>
                  <a:pt x="1671" y="1017711"/>
                  <a:pt x="0" y="0"/>
                </a:cubicBezTo>
                <a:close/>
              </a:path>
            </a:pathLst>
          </a:custGeom>
          <a:solidFill>
            <a:srgbClr val="FEE00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1155" y="131856"/>
            <a:ext cx="8105108" cy="692150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he-IL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39187" y="908055"/>
            <a:ext cx="11618383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dirty="0" smtClean="0"/>
              <a:t>Click to edit Master text styles </a:t>
            </a:r>
          </a:p>
          <a:p>
            <a:pPr lvl="1"/>
            <a:r>
              <a:rPr lang="en-US" altLang="he-IL" dirty="0" smtClean="0"/>
              <a:t>Second level</a:t>
            </a:r>
          </a:p>
          <a:p>
            <a:pPr lvl="2"/>
            <a:r>
              <a:rPr lang="en-US" altLang="he-IL" dirty="0" smtClean="0"/>
              <a:t>Third level</a:t>
            </a:r>
          </a:p>
          <a:p>
            <a:pPr lvl="3"/>
            <a:r>
              <a:rPr lang="en-US" altLang="he-IL" dirty="0" smtClean="0"/>
              <a:t>Fourth level</a:t>
            </a:r>
          </a:p>
          <a:p>
            <a:pPr lvl="4"/>
            <a:r>
              <a:rPr lang="en-US" altLang="he-IL" dirty="0" smtClean="0"/>
              <a:t>Fifth level</a:t>
            </a:r>
          </a:p>
          <a:p>
            <a:pPr lvl="4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9632739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50A2F8-BABF-4404-AB04-23D88D432A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433" name="Rectangle 3432">
            <a:extLst>
              <a:ext uri="{FF2B5EF4-FFF2-40B4-BE49-F238E27FC236}">
                <a16:creationId xmlns:a16="http://schemas.microsoft.com/office/drawing/2014/main" id="{3BC1D637-8EF4-40F2-8FB7-BE454B5DE726}"/>
              </a:ext>
            </a:extLst>
          </p:cNvPr>
          <p:cNvSpPr/>
          <p:nvPr userDrawn="1"/>
        </p:nvSpPr>
        <p:spPr>
          <a:xfrm>
            <a:off x="907129" y="6541187"/>
            <a:ext cx="170431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Elbit Systems Proprietary</a:t>
            </a:r>
          </a:p>
        </p:txBody>
      </p:sp>
      <p:sp>
        <p:nvSpPr>
          <p:cNvPr id="3436" name="Rectangle 3435">
            <a:extLst>
              <a:ext uri="{FF2B5EF4-FFF2-40B4-BE49-F238E27FC236}">
                <a16:creationId xmlns:a16="http://schemas.microsoft.com/office/drawing/2014/main" id="{17CD8202-3BF5-47A2-8E3B-EC63F4123A46}"/>
              </a:ext>
            </a:extLst>
          </p:cNvPr>
          <p:cNvSpPr/>
          <p:nvPr userDrawn="1"/>
        </p:nvSpPr>
        <p:spPr>
          <a:xfrm flipV="1">
            <a:off x="0" y="6439029"/>
            <a:ext cx="2520000" cy="45719"/>
          </a:xfrm>
          <a:prstGeom prst="rect">
            <a:avLst/>
          </a:prstGeom>
          <a:solidFill>
            <a:srgbClr val="234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061DF7A-E71E-4AAD-9D54-3B456211627A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912729" y="6050424"/>
            <a:ext cx="2694051" cy="369332"/>
          </a:xfrm>
        </p:spPr>
        <p:txBody>
          <a:bodyPr wrap="square" rIns="0" anchor="b" anchorCtr="0">
            <a:spAutoFit/>
          </a:bodyPr>
          <a:lstStyle>
            <a:lvl1pPr marL="0" indent="0" algn="r" rtl="1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8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54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32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09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he-IL" dirty="0"/>
              <a:t>הכנס כאן כותרת משנה</a:t>
            </a:r>
            <a:endParaRPr lang="en-US" dirty="0"/>
          </a:p>
        </p:txBody>
      </p: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0AFF5DBF-5842-4086-9779-654C3CB90D31}"/>
              </a:ext>
            </a:extLst>
          </p:cNvPr>
          <p:cNvGrpSpPr/>
          <p:nvPr userDrawn="1"/>
        </p:nvGrpSpPr>
        <p:grpSpPr>
          <a:xfrm flipH="1">
            <a:off x="6035845" y="2902949"/>
            <a:ext cx="5565073" cy="71348"/>
            <a:chOff x="437741" y="2902949"/>
            <a:chExt cx="5565073" cy="7134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1136C5-0F46-40EA-81A4-CEB628DFB15D}"/>
                </a:ext>
              </a:extLst>
            </p:cNvPr>
            <p:cNvSpPr/>
            <p:nvPr userDrawn="1"/>
          </p:nvSpPr>
          <p:spPr>
            <a:xfrm>
              <a:off x="437741" y="2902949"/>
              <a:ext cx="2643084" cy="71348"/>
            </a:xfrm>
            <a:prstGeom prst="rect">
              <a:avLst/>
            </a:prstGeom>
            <a:solidFill>
              <a:srgbClr val="2344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A99599-55AD-4504-B59A-3E2A713144D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7741" y="2974297"/>
              <a:ext cx="556507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CBABD726-8729-4A22-986D-E22C78402114}"/>
              </a:ext>
            </a:extLst>
          </p:cNvPr>
          <p:cNvSpPr/>
          <p:nvPr userDrawn="1"/>
        </p:nvSpPr>
        <p:spPr>
          <a:xfrm flipV="1">
            <a:off x="9548915" y="6439029"/>
            <a:ext cx="2052000" cy="45719"/>
          </a:xfrm>
          <a:prstGeom prst="rect">
            <a:avLst/>
          </a:prstGeom>
          <a:solidFill>
            <a:srgbClr val="2344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26D7E-C661-4016-B6D4-92F344BACF85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694915" y="2231407"/>
            <a:ext cx="9906000" cy="590931"/>
          </a:xfrm>
        </p:spPr>
        <p:txBody>
          <a:bodyPr wrap="square" anchor="b">
            <a:spAutoFit/>
          </a:bodyPr>
          <a:lstStyle>
            <a:lvl1pPr algn="r" rtl="1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he-IL" dirty="0"/>
              <a:t>הכנס כאן כותרת ראשית</a:t>
            </a:r>
            <a:endParaRPr lang="en-US" dirty="0"/>
          </a:p>
        </p:txBody>
      </p:sp>
      <p:pic>
        <p:nvPicPr>
          <p:cNvPr id="22" name="Picture 2" descr="\\esl\dfs\Graphica\MIF-SLSH\קבצים_גרפיים_של_אלביט_לא_למחוק\Logos_Fonts\new_logos_elbit\00_logo_elbit\לוגויים PNG\elbit_all_logos-04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360" y="4980603"/>
            <a:ext cx="2219395" cy="187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dp25910\Documents\Work\General\תבניות למצגות ומסמכים\2018\RAW\New Training &amp; Simulation 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439" y="5783708"/>
            <a:ext cx="714056" cy="5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26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905" y="1094108"/>
            <a:ext cx="11017195" cy="4988643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94247">
            <a:off x="2334013" y="-785634"/>
            <a:ext cx="2818027" cy="2467826"/>
          </a:xfrm>
          <a:prstGeom prst="rect">
            <a:avLst/>
          </a:prstGeom>
        </p:spPr>
      </p:pic>
      <p:sp>
        <p:nvSpPr>
          <p:cNvPr id="8" name="Rectangle 2"/>
          <p:cNvSpPr/>
          <p:nvPr userDrawn="1"/>
        </p:nvSpPr>
        <p:spPr>
          <a:xfrm flipH="1" flipV="1">
            <a:off x="5343274" y="141362"/>
            <a:ext cx="6846073" cy="613837"/>
          </a:xfrm>
          <a:custGeom>
            <a:avLst/>
            <a:gdLst>
              <a:gd name="connsiteX0" fmla="*/ 0 w 6804248"/>
              <a:gd name="connsiteY0" fmla="*/ 0 h 3096344"/>
              <a:gd name="connsiteX1" fmla="*/ 6804248 w 6804248"/>
              <a:gd name="connsiteY1" fmla="*/ 0 h 3096344"/>
              <a:gd name="connsiteX2" fmla="*/ 6804248 w 6804248"/>
              <a:gd name="connsiteY2" fmla="*/ 3096344 h 3096344"/>
              <a:gd name="connsiteX3" fmla="*/ 0 w 6804248"/>
              <a:gd name="connsiteY3" fmla="*/ 3096344 h 3096344"/>
              <a:gd name="connsiteX4" fmla="*/ 0 w 6804248"/>
              <a:gd name="connsiteY4" fmla="*/ 0 h 3096344"/>
              <a:gd name="connsiteX0" fmla="*/ 0 w 6804248"/>
              <a:gd name="connsiteY0" fmla="*/ 0 h 3096344"/>
              <a:gd name="connsiteX1" fmla="*/ 6804248 w 6804248"/>
              <a:gd name="connsiteY1" fmla="*/ 0 h 3096344"/>
              <a:gd name="connsiteX2" fmla="*/ 6480157 w 6804248"/>
              <a:gd name="connsiteY2" fmla="*/ 3084769 h 3096344"/>
              <a:gd name="connsiteX3" fmla="*/ 0 w 6804248"/>
              <a:gd name="connsiteY3" fmla="*/ 3096344 h 3096344"/>
              <a:gd name="connsiteX4" fmla="*/ 0 w 6804248"/>
              <a:gd name="connsiteY4" fmla="*/ 0 h 3096344"/>
              <a:gd name="connsiteX0" fmla="*/ 0 w 6804248"/>
              <a:gd name="connsiteY0" fmla="*/ 0 h 3096344"/>
              <a:gd name="connsiteX1" fmla="*/ 6804248 w 6804248"/>
              <a:gd name="connsiteY1" fmla="*/ 0 h 3096344"/>
              <a:gd name="connsiteX2" fmla="*/ 6711650 w 6804248"/>
              <a:gd name="connsiteY2" fmla="*/ 3021864 h 3096344"/>
              <a:gd name="connsiteX3" fmla="*/ 0 w 6804248"/>
              <a:gd name="connsiteY3" fmla="*/ 3096344 h 3096344"/>
              <a:gd name="connsiteX4" fmla="*/ 0 w 6804248"/>
              <a:gd name="connsiteY4" fmla="*/ 0 h 3096344"/>
              <a:gd name="connsiteX0" fmla="*/ 0 w 6804248"/>
              <a:gd name="connsiteY0" fmla="*/ 0 h 3096344"/>
              <a:gd name="connsiteX1" fmla="*/ 6804248 w 6804248"/>
              <a:gd name="connsiteY1" fmla="*/ 0 h 3096344"/>
              <a:gd name="connsiteX2" fmla="*/ 6630628 w 6804248"/>
              <a:gd name="connsiteY2" fmla="*/ 3021864 h 3096344"/>
              <a:gd name="connsiteX3" fmla="*/ 0 w 6804248"/>
              <a:gd name="connsiteY3" fmla="*/ 3096344 h 3096344"/>
              <a:gd name="connsiteX4" fmla="*/ 0 w 6804248"/>
              <a:gd name="connsiteY4" fmla="*/ 0 h 3096344"/>
              <a:gd name="connsiteX0" fmla="*/ 0 w 6804248"/>
              <a:gd name="connsiteY0" fmla="*/ 0 h 3096344"/>
              <a:gd name="connsiteX1" fmla="*/ 6804248 w 6804248"/>
              <a:gd name="connsiteY1" fmla="*/ 0 h 3096344"/>
              <a:gd name="connsiteX2" fmla="*/ 6688501 w 6804248"/>
              <a:gd name="connsiteY2" fmla="*/ 3021864 h 3096344"/>
              <a:gd name="connsiteX3" fmla="*/ 0 w 6804248"/>
              <a:gd name="connsiteY3" fmla="*/ 3096344 h 3096344"/>
              <a:gd name="connsiteX4" fmla="*/ 0 w 6804248"/>
              <a:gd name="connsiteY4" fmla="*/ 0 h 3096344"/>
              <a:gd name="connsiteX0" fmla="*/ 763929 w 6804248"/>
              <a:gd name="connsiteY0" fmla="*/ 0 h 3096344"/>
              <a:gd name="connsiteX1" fmla="*/ 6804248 w 6804248"/>
              <a:gd name="connsiteY1" fmla="*/ 0 h 3096344"/>
              <a:gd name="connsiteX2" fmla="*/ 6688501 w 6804248"/>
              <a:gd name="connsiteY2" fmla="*/ 3021864 h 3096344"/>
              <a:gd name="connsiteX3" fmla="*/ 0 w 6804248"/>
              <a:gd name="connsiteY3" fmla="*/ 3096344 h 3096344"/>
              <a:gd name="connsiteX4" fmla="*/ 763929 w 6804248"/>
              <a:gd name="connsiteY4" fmla="*/ 0 h 3096344"/>
              <a:gd name="connsiteX0" fmla="*/ 23149 w 6063468"/>
              <a:gd name="connsiteY0" fmla="*/ 0 h 3159249"/>
              <a:gd name="connsiteX1" fmla="*/ 6063468 w 6063468"/>
              <a:gd name="connsiteY1" fmla="*/ 0 h 3159249"/>
              <a:gd name="connsiteX2" fmla="*/ 5947721 w 6063468"/>
              <a:gd name="connsiteY2" fmla="*/ 3021864 h 3159249"/>
              <a:gd name="connsiteX3" fmla="*/ 0 w 6063468"/>
              <a:gd name="connsiteY3" fmla="*/ 3159249 h 3159249"/>
              <a:gd name="connsiteX4" fmla="*/ 23149 w 6063468"/>
              <a:gd name="connsiteY4" fmla="*/ 0 h 3159249"/>
              <a:gd name="connsiteX0" fmla="*/ 0 w 6040319"/>
              <a:gd name="connsiteY0" fmla="*/ 0 h 3159249"/>
              <a:gd name="connsiteX1" fmla="*/ 6040319 w 6040319"/>
              <a:gd name="connsiteY1" fmla="*/ 0 h 3159249"/>
              <a:gd name="connsiteX2" fmla="*/ 5924572 w 6040319"/>
              <a:gd name="connsiteY2" fmla="*/ 3021864 h 3159249"/>
              <a:gd name="connsiteX3" fmla="*/ 46299 w 6040319"/>
              <a:gd name="connsiteY3" fmla="*/ 3159249 h 3159249"/>
              <a:gd name="connsiteX4" fmla="*/ 0 w 6040319"/>
              <a:gd name="connsiteY4" fmla="*/ 0 h 3159249"/>
              <a:gd name="connsiteX0" fmla="*/ 0 w 5994020"/>
              <a:gd name="connsiteY0" fmla="*/ 0 h 3159249"/>
              <a:gd name="connsiteX1" fmla="*/ 5994020 w 5994020"/>
              <a:gd name="connsiteY1" fmla="*/ 0 h 3159249"/>
              <a:gd name="connsiteX2" fmla="*/ 5878273 w 5994020"/>
              <a:gd name="connsiteY2" fmla="*/ 3021864 h 3159249"/>
              <a:gd name="connsiteX3" fmla="*/ 0 w 5994020"/>
              <a:gd name="connsiteY3" fmla="*/ 3159249 h 3159249"/>
              <a:gd name="connsiteX4" fmla="*/ 0 w 5994020"/>
              <a:gd name="connsiteY4" fmla="*/ 0 h 3159249"/>
              <a:gd name="connsiteX0" fmla="*/ 0 w 5994020"/>
              <a:gd name="connsiteY0" fmla="*/ 0 h 3039988"/>
              <a:gd name="connsiteX1" fmla="*/ 5994020 w 5994020"/>
              <a:gd name="connsiteY1" fmla="*/ 0 h 3039988"/>
              <a:gd name="connsiteX2" fmla="*/ 5878273 w 5994020"/>
              <a:gd name="connsiteY2" fmla="*/ 3021864 h 3039988"/>
              <a:gd name="connsiteX3" fmla="*/ 21945 w 5994020"/>
              <a:gd name="connsiteY3" fmla="*/ 3039988 h 3039988"/>
              <a:gd name="connsiteX4" fmla="*/ 0 w 5994020"/>
              <a:gd name="connsiteY4" fmla="*/ 0 h 3039988"/>
              <a:gd name="connsiteX0" fmla="*/ 0 w 5994020"/>
              <a:gd name="connsiteY0" fmla="*/ 0 h 3039988"/>
              <a:gd name="connsiteX1" fmla="*/ 5994020 w 5994020"/>
              <a:gd name="connsiteY1" fmla="*/ 0 h 3039988"/>
              <a:gd name="connsiteX2" fmla="*/ 5897626 w 5994020"/>
              <a:gd name="connsiteY2" fmla="*/ 3021864 h 3039988"/>
              <a:gd name="connsiteX3" fmla="*/ 21945 w 5994020"/>
              <a:gd name="connsiteY3" fmla="*/ 3039988 h 3039988"/>
              <a:gd name="connsiteX4" fmla="*/ 0 w 5994020"/>
              <a:gd name="connsiteY4" fmla="*/ 0 h 3039988"/>
              <a:gd name="connsiteX0" fmla="*/ 0 w 5994020"/>
              <a:gd name="connsiteY0" fmla="*/ 0 h 3053134"/>
              <a:gd name="connsiteX1" fmla="*/ 5994020 w 5994020"/>
              <a:gd name="connsiteY1" fmla="*/ 0 h 3053134"/>
              <a:gd name="connsiteX2" fmla="*/ 5897626 w 5994020"/>
              <a:gd name="connsiteY2" fmla="*/ 3021864 h 3053134"/>
              <a:gd name="connsiteX3" fmla="*/ 5012 w 5994020"/>
              <a:gd name="connsiteY3" fmla="*/ 3053134 h 3053134"/>
              <a:gd name="connsiteX4" fmla="*/ 0 w 5994020"/>
              <a:gd name="connsiteY4" fmla="*/ 0 h 3053134"/>
              <a:gd name="connsiteX0" fmla="*/ 0 w 5994020"/>
              <a:gd name="connsiteY0" fmla="*/ 0 h 3053134"/>
              <a:gd name="connsiteX1" fmla="*/ 5994020 w 5994020"/>
              <a:gd name="connsiteY1" fmla="*/ 0 h 3053134"/>
              <a:gd name="connsiteX2" fmla="*/ 5674975 w 5994020"/>
              <a:gd name="connsiteY2" fmla="*/ 3046421 h 3053134"/>
              <a:gd name="connsiteX3" fmla="*/ 5012 w 5994020"/>
              <a:gd name="connsiteY3" fmla="*/ 3053134 h 3053134"/>
              <a:gd name="connsiteX4" fmla="*/ 0 w 5994020"/>
              <a:gd name="connsiteY4" fmla="*/ 0 h 3053134"/>
              <a:gd name="connsiteX0" fmla="*/ 0 w 5994020"/>
              <a:gd name="connsiteY0" fmla="*/ 0 h 3053134"/>
              <a:gd name="connsiteX1" fmla="*/ 5994020 w 5994020"/>
              <a:gd name="connsiteY1" fmla="*/ 0 h 3053134"/>
              <a:gd name="connsiteX2" fmla="*/ 5583922 w 5994020"/>
              <a:gd name="connsiteY2" fmla="*/ 3046422 h 3053134"/>
              <a:gd name="connsiteX3" fmla="*/ 5012 w 5994020"/>
              <a:gd name="connsiteY3" fmla="*/ 3053134 h 3053134"/>
              <a:gd name="connsiteX4" fmla="*/ 0 w 5994020"/>
              <a:gd name="connsiteY4" fmla="*/ 0 h 3053134"/>
              <a:gd name="connsiteX0" fmla="*/ 0 w 6064061"/>
              <a:gd name="connsiteY0" fmla="*/ 0 h 3053134"/>
              <a:gd name="connsiteX1" fmla="*/ 6064061 w 6064061"/>
              <a:gd name="connsiteY1" fmla="*/ 0 h 3053134"/>
              <a:gd name="connsiteX2" fmla="*/ 5583922 w 6064061"/>
              <a:gd name="connsiteY2" fmla="*/ 3046422 h 3053134"/>
              <a:gd name="connsiteX3" fmla="*/ 5012 w 6064061"/>
              <a:gd name="connsiteY3" fmla="*/ 3053134 h 3053134"/>
              <a:gd name="connsiteX4" fmla="*/ 0 w 6064061"/>
              <a:gd name="connsiteY4" fmla="*/ 0 h 3053134"/>
              <a:gd name="connsiteX0" fmla="*/ 0 w 6064061"/>
              <a:gd name="connsiteY0" fmla="*/ 0 h 3053134"/>
              <a:gd name="connsiteX1" fmla="*/ 6064061 w 6064061"/>
              <a:gd name="connsiteY1" fmla="*/ 0 h 3053134"/>
              <a:gd name="connsiteX2" fmla="*/ 5590926 w 6064061"/>
              <a:gd name="connsiteY2" fmla="*/ 3046422 h 3053134"/>
              <a:gd name="connsiteX3" fmla="*/ 5012 w 6064061"/>
              <a:gd name="connsiteY3" fmla="*/ 3053134 h 3053134"/>
              <a:gd name="connsiteX4" fmla="*/ 0 w 6064061"/>
              <a:gd name="connsiteY4" fmla="*/ 0 h 305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4061" h="3053134">
                <a:moveTo>
                  <a:pt x="0" y="0"/>
                </a:moveTo>
                <a:lnTo>
                  <a:pt x="6064061" y="0"/>
                </a:lnTo>
                <a:lnTo>
                  <a:pt x="5590926" y="3046422"/>
                </a:lnTo>
                <a:lnTo>
                  <a:pt x="5012" y="3053134"/>
                </a:lnTo>
                <a:cubicBezTo>
                  <a:pt x="3341" y="2035423"/>
                  <a:pt x="1671" y="1017711"/>
                  <a:pt x="0" y="0"/>
                </a:cubicBezTo>
                <a:close/>
              </a:path>
            </a:pathLst>
          </a:custGeom>
          <a:solidFill>
            <a:srgbClr val="71748D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sz="18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flipV="1">
            <a:off x="1899" y="788994"/>
            <a:ext cx="12190103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" y="865604"/>
            <a:ext cx="2341441" cy="45719"/>
          </a:xfrm>
          <a:prstGeom prst="rect">
            <a:avLst/>
          </a:prstGeom>
          <a:solidFill>
            <a:srgbClr val="F4B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3273" y="100415"/>
            <a:ext cx="6956728" cy="7444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1" dirty="0">
                <a:solidFill>
                  <a:srgbClr val="FDD541"/>
                </a:solidFill>
                <a:latin typeface="+mn-lt"/>
              </a:defRPr>
            </a:lvl1pPr>
          </a:lstStyle>
          <a:p>
            <a:pPr lvl="0">
              <a:tabLst>
                <a:tab pos="0" algn="l"/>
              </a:tabLst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435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ctr"/>
          <a:lstStyle>
            <a:lvl1pPr algn="ctr">
              <a:defRPr sz="6000" b="1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3387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68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9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39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885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934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0031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4" r="15343" b="16369"/>
          <a:stretch/>
        </p:blipFill>
        <p:spPr>
          <a:xfrm rot="10800000">
            <a:off x="-8829" y="4358"/>
            <a:ext cx="12200831" cy="6853642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145232"/>
            <a:ext cx="12192000" cy="712768"/>
          </a:xfrm>
          <a:prstGeom prst="rect">
            <a:avLst/>
          </a:prstGeom>
          <a:gradFill>
            <a:gsLst>
              <a:gs pos="0">
                <a:schemeClr val="tx1">
                  <a:alpha val="25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1" y="6229817"/>
            <a:ext cx="2457451" cy="628187"/>
            <a:chOff x="0" y="6229813"/>
            <a:chExt cx="1328221" cy="628187"/>
          </a:xfrm>
        </p:grpSpPr>
        <p:sp>
          <p:nvSpPr>
            <p:cNvPr id="18" name="Rectangle 11"/>
            <p:cNvSpPr/>
            <p:nvPr userDrawn="1"/>
          </p:nvSpPr>
          <p:spPr>
            <a:xfrm flipH="1" flipV="1">
              <a:off x="183362" y="6229813"/>
              <a:ext cx="1144859" cy="628187"/>
            </a:xfrm>
            <a:custGeom>
              <a:avLst/>
              <a:gdLst>
                <a:gd name="connsiteX0" fmla="*/ 0 w 2178205"/>
                <a:gd name="connsiteY0" fmla="*/ 0 h 628186"/>
                <a:gd name="connsiteX1" fmla="*/ 2178205 w 2178205"/>
                <a:gd name="connsiteY1" fmla="*/ 0 h 628186"/>
                <a:gd name="connsiteX2" fmla="*/ 2178205 w 2178205"/>
                <a:gd name="connsiteY2" fmla="*/ 628186 h 628186"/>
                <a:gd name="connsiteX3" fmla="*/ 0 w 2178205"/>
                <a:gd name="connsiteY3" fmla="*/ 628186 h 628186"/>
                <a:gd name="connsiteX4" fmla="*/ 0 w 2178205"/>
                <a:gd name="connsiteY4" fmla="*/ 0 h 628186"/>
                <a:gd name="connsiteX0" fmla="*/ 319668 w 2178205"/>
                <a:gd name="connsiteY0" fmla="*/ 0 h 628186"/>
                <a:gd name="connsiteX1" fmla="*/ 2178205 w 2178205"/>
                <a:gd name="connsiteY1" fmla="*/ 0 h 628186"/>
                <a:gd name="connsiteX2" fmla="*/ 2178205 w 2178205"/>
                <a:gd name="connsiteY2" fmla="*/ 628186 h 628186"/>
                <a:gd name="connsiteX3" fmla="*/ 0 w 2178205"/>
                <a:gd name="connsiteY3" fmla="*/ 628186 h 628186"/>
                <a:gd name="connsiteX4" fmla="*/ 319668 w 2178205"/>
                <a:gd name="connsiteY4" fmla="*/ 0 h 628186"/>
                <a:gd name="connsiteX0" fmla="*/ 651525 w 2178205"/>
                <a:gd name="connsiteY0" fmla="*/ 0 h 628186"/>
                <a:gd name="connsiteX1" fmla="*/ 2178205 w 2178205"/>
                <a:gd name="connsiteY1" fmla="*/ 0 h 628186"/>
                <a:gd name="connsiteX2" fmla="*/ 2178205 w 2178205"/>
                <a:gd name="connsiteY2" fmla="*/ 628186 h 628186"/>
                <a:gd name="connsiteX3" fmla="*/ 0 w 2178205"/>
                <a:gd name="connsiteY3" fmla="*/ 628186 h 628186"/>
                <a:gd name="connsiteX4" fmla="*/ 651525 w 2178205"/>
                <a:gd name="connsiteY4" fmla="*/ 0 h 6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8205" h="628186">
                  <a:moveTo>
                    <a:pt x="651525" y="0"/>
                  </a:moveTo>
                  <a:lnTo>
                    <a:pt x="2178205" y="0"/>
                  </a:lnTo>
                  <a:lnTo>
                    <a:pt x="2178205" y="628186"/>
                  </a:lnTo>
                  <a:lnTo>
                    <a:pt x="0" y="628186"/>
                  </a:lnTo>
                  <a:lnTo>
                    <a:pt x="651525" y="0"/>
                  </a:lnTo>
                  <a:close/>
                </a:path>
              </a:pathLst>
            </a:custGeom>
            <a:solidFill>
              <a:srgbClr val="7174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baseline="-25000" dirty="0"/>
            </a:p>
          </p:txBody>
        </p:sp>
        <p:sp>
          <p:nvSpPr>
            <p:cNvPr id="19" name="Rectangle 11"/>
            <p:cNvSpPr/>
            <p:nvPr userDrawn="1"/>
          </p:nvSpPr>
          <p:spPr>
            <a:xfrm flipH="1" flipV="1">
              <a:off x="100388" y="6229813"/>
              <a:ext cx="1144859" cy="628187"/>
            </a:xfrm>
            <a:custGeom>
              <a:avLst/>
              <a:gdLst>
                <a:gd name="connsiteX0" fmla="*/ 0 w 2178205"/>
                <a:gd name="connsiteY0" fmla="*/ 0 h 628186"/>
                <a:gd name="connsiteX1" fmla="*/ 2178205 w 2178205"/>
                <a:gd name="connsiteY1" fmla="*/ 0 h 628186"/>
                <a:gd name="connsiteX2" fmla="*/ 2178205 w 2178205"/>
                <a:gd name="connsiteY2" fmla="*/ 628186 h 628186"/>
                <a:gd name="connsiteX3" fmla="*/ 0 w 2178205"/>
                <a:gd name="connsiteY3" fmla="*/ 628186 h 628186"/>
                <a:gd name="connsiteX4" fmla="*/ 0 w 2178205"/>
                <a:gd name="connsiteY4" fmla="*/ 0 h 628186"/>
                <a:gd name="connsiteX0" fmla="*/ 319668 w 2178205"/>
                <a:gd name="connsiteY0" fmla="*/ 0 h 628186"/>
                <a:gd name="connsiteX1" fmla="*/ 2178205 w 2178205"/>
                <a:gd name="connsiteY1" fmla="*/ 0 h 628186"/>
                <a:gd name="connsiteX2" fmla="*/ 2178205 w 2178205"/>
                <a:gd name="connsiteY2" fmla="*/ 628186 h 628186"/>
                <a:gd name="connsiteX3" fmla="*/ 0 w 2178205"/>
                <a:gd name="connsiteY3" fmla="*/ 628186 h 628186"/>
                <a:gd name="connsiteX4" fmla="*/ 319668 w 2178205"/>
                <a:gd name="connsiteY4" fmla="*/ 0 h 628186"/>
                <a:gd name="connsiteX0" fmla="*/ 651525 w 2178205"/>
                <a:gd name="connsiteY0" fmla="*/ 0 h 628186"/>
                <a:gd name="connsiteX1" fmla="*/ 2178205 w 2178205"/>
                <a:gd name="connsiteY1" fmla="*/ 0 h 628186"/>
                <a:gd name="connsiteX2" fmla="*/ 2178205 w 2178205"/>
                <a:gd name="connsiteY2" fmla="*/ 628186 h 628186"/>
                <a:gd name="connsiteX3" fmla="*/ 0 w 2178205"/>
                <a:gd name="connsiteY3" fmla="*/ 628186 h 628186"/>
                <a:gd name="connsiteX4" fmla="*/ 651525 w 2178205"/>
                <a:gd name="connsiteY4" fmla="*/ 0 h 6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8205" h="628186">
                  <a:moveTo>
                    <a:pt x="651525" y="0"/>
                  </a:moveTo>
                  <a:lnTo>
                    <a:pt x="2178205" y="0"/>
                  </a:lnTo>
                  <a:lnTo>
                    <a:pt x="2178205" y="628186"/>
                  </a:lnTo>
                  <a:lnTo>
                    <a:pt x="0" y="628186"/>
                  </a:lnTo>
                  <a:lnTo>
                    <a:pt x="651525" y="0"/>
                  </a:lnTo>
                  <a:close/>
                </a:path>
              </a:pathLst>
            </a:custGeom>
            <a:solidFill>
              <a:srgbClr val="F4B70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 dirty="0"/>
            </a:p>
          </p:txBody>
        </p:sp>
        <p:sp>
          <p:nvSpPr>
            <p:cNvPr id="20" name="Rectangle 11"/>
            <p:cNvSpPr/>
            <p:nvPr userDrawn="1"/>
          </p:nvSpPr>
          <p:spPr>
            <a:xfrm flipH="1" flipV="1">
              <a:off x="0" y="6229813"/>
              <a:ext cx="1144859" cy="628187"/>
            </a:xfrm>
            <a:custGeom>
              <a:avLst/>
              <a:gdLst>
                <a:gd name="connsiteX0" fmla="*/ 0 w 2178205"/>
                <a:gd name="connsiteY0" fmla="*/ 0 h 628186"/>
                <a:gd name="connsiteX1" fmla="*/ 2178205 w 2178205"/>
                <a:gd name="connsiteY1" fmla="*/ 0 h 628186"/>
                <a:gd name="connsiteX2" fmla="*/ 2178205 w 2178205"/>
                <a:gd name="connsiteY2" fmla="*/ 628186 h 628186"/>
                <a:gd name="connsiteX3" fmla="*/ 0 w 2178205"/>
                <a:gd name="connsiteY3" fmla="*/ 628186 h 628186"/>
                <a:gd name="connsiteX4" fmla="*/ 0 w 2178205"/>
                <a:gd name="connsiteY4" fmla="*/ 0 h 628186"/>
                <a:gd name="connsiteX0" fmla="*/ 319668 w 2178205"/>
                <a:gd name="connsiteY0" fmla="*/ 0 h 628186"/>
                <a:gd name="connsiteX1" fmla="*/ 2178205 w 2178205"/>
                <a:gd name="connsiteY1" fmla="*/ 0 h 628186"/>
                <a:gd name="connsiteX2" fmla="*/ 2178205 w 2178205"/>
                <a:gd name="connsiteY2" fmla="*/ 628186 h 628186"/>
                <a:gd name="connsiteX3" fmla="*/ 0 w 2178205"/>
                <a:gd name="connsiteY3" fmla="*/ 628186 h 628186"/>
                <a:gd name="connsiteX4" fmla="*/ 319668 w 2178205"/>
                <a:gd name="connsiteY4" fmla="*/ 0 h 628186"/>
                <a:gd name="connsiteX0" fmla="*/ 651525 w 2178205"/>
                <a:gd name="connsiteY0" fmla="*/ 0 h 628186"/>
                <a:gd name="connsiteX1" fmla="*/ 2178205 w 2178205"/>
                <a:gd name="connsiteY1" fmla="*/ 0 h 628186"/>
                <a:gd name="connsiteX2" fmla="*/ 2178205 w 2178205"/>
                <a:gd name="connsiteY2" fmla="*/ 628186 h 628186"/>
                <a:gd name="connsiteX3" fmla="*/ 0 w 2178205"/>
                <a:gd name="connsiteY3" fmla="*/ 628186 h 628186"/>
                <a:gd name="connsiteX4" fmla="*/ 651525 w 2178205"/>
                <a:gd name="connsiteY4" fmla="*/ 0 h 6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78205" h="628186">
                  <a:moveTo>
                    <a:pt x="651525" y="0"/>
                  </a:moveTo>
                  <a:lnTo>
                    <a:pt x="2178205" y="0"/>
                  </a:lnTo>
                  <a:lnTo>
                    <a:pt x="2178205" y="628186"/>
                  </a:lnTo>
                  <a:lnTo>
                    <a:pt x="0" y="628186"/>
                  </a:lnTo>
                  <a:lnTo>
                    <a:pt x="651525" y="0"/>
                  </a:lnTo>
                  <a:close/>
                </a:path>
              </a:pathLst>
            </a:custGeom>
            <a:solidFill>
              <a:srgbClr val="FDD5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800" dirty="0"/>
            </a:p>
          </p:txBody>
        </p:sp>
      </p:grpSp>
      <p:sp>
        <p:nvSpPr>
          <p:cNvPr id="21" name="Date Placeholder 3"/>
          <p:cNvSpPr txBox="1">
            <a:spLocks/>
          </p:cNvSpPr>
          <p:nvPr userDrawn="1"/>
        </p:nvSpPr>
        <p:spPr>
          <a:xfrm>
            <a:off x="253938" y="6356354"/>
            <a:ext cx="13047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B512784-37BE-4C37-89C3-F9C7BAF3AF5D}" type="datetimeFigureOut">
              <a:rPr lang="en-US" sz="1600" smtClean="0"/>
              <a:pPr/>
              <a:t>7/12/2021</a:t>
            </a:fld>
            <a:endParaRPr lang="en-US" sz="1800" dirty="0"/>
          </a:p>
        </p:txBody>
      </p:sp>
      <p:sp>
        <p:nvSpPr>
          <p:cNvPr id="22" name="Footer Placeholder 4"/>
          <p:cNvSpPr txBox="1">
            <a:spLocks/>
          </p:cNvSpPr>
          <p:nvPr userDrawn="1"/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© 201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9</a:t>
            </a:r>
            <a:r>
              <a: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by Elbit Systems | Elbit Systems </a:t>
            </a:r>
            <a:r>
              <a:rPr lang="en-US" sz="11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Proprietary</a:t>
            </a:r>
            <a:endParaRPr lang="en-US" sz="12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Slide Number Placeholder 5"/>
          <p:cNvSpPr txBox="1">
            <a:spLocks/>
          </p:cNvSpPr>
          <p:nvPr userDrawn="1"/>
        </p:nvSpPr>
        <p:spPr>
          <a:xfrm>
            <a:off x="10765893" y="6347515"/>
            <a:ext cx="98236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6542CE-F56A-4FAE-94FC-EE008E0B83D0}" type="slidenum">
              <a:rPr lang="en-US" sz="1800" smtClean="0"/>
              <a:pPr/>
              <a:t>‹#›</a:t>
            </a:fld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244408" y="228602"/>
            <a:ext cx="2000853" cy="533439"/>
            <a:chOff x="7057806" y="5614203"/>
            <a:chExt cx="2000853" cy="533439"/>
          </a:xfrm>
        </p:grpSpPr>
        <p:pic>
          <p:nvPicPr>
            <p:cNvPr id="26" name="Picture 3" descr="C:\Users\DP28600\Desktop\logo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8686" y="5707423"/>
              <a:ext cx="1119973" cy="426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3" descr="C:\Users\dp25910\Documents\Work\General\תבניות למצגות ומסמכים\2018\RAW\New Training &amp; Simulation logo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7806" y="5614203"/>
              <a:ext cx="714056" cy="5334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7873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914354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n-cs"/>
        </a:defRPr>
      </a:lvl1pPr>
    </p:titleStyle>
    <p:bodyStyle>
      <a:lvl1pPr marL="228589" indent="-228589" algn="r" defTabSz="914354" rtl="1" eaLnBrk="1" latinLnBrk="0" hangingPunct="1">
        <a:lnSpc>
          <a:spcPct val="90000"/>
        </a:lnSpc>
        <a:spcBef>
          <a:spcPts val="1000"/>
        </a:spcBef>
        <a:buClr>
          <a:srgbClr val="FDD541"/>
        </a:buClr>
        <a:buFontTx/>
        <a:buChar char="˂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r" defTabSz="914354" rtl="1" eaLnBrk="1" latinLnBrk="0" hangingPunct="1">
        <a:lnSpc>
          <a:spcPct val="90000"/>
        </a:lnSpc>
        <a:spcBef>
          <a:spcPts val="500"/>
        </a:spcBef>
        <a:buClr>
          <a:schemeClr val="accent6">
            <a:lumMod val="7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r" defTabSz="914354" rtl="1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r" defTabSz="914354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r" defTabSz="914354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0.jpeg"/><Relationship Id="rId3" Type="http://schemas.openxmlformats.org/officeDocument/2006/relationships/diagramLayout" Target="../diagrams/layout2.xml"/><Relationship Id="rId7" Type="http://schemas.openxmlformats.org/officeDocument/2006/relationships/slide" Target="slide8.xml"/><Relationship Id="rId12" Type="http://schemas.openxmlformats.org/officeDocument/2006/relationships/slide" Target="slide7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11" Type="http://schemas.openxmlformats.org/officeDocument/2006/relationships/image" Target="../media/image9.png"/><Relationship Id="rId5" Type="http://schemas.openxmlformats.org/officeDocument/2006/relationships/diagramColors" Target="../diagrams/colors2.xml"/><Relationship Id="rId10" Type="http://schemas.openxmlformats.org/officeDocument/2006/relationships/slide" Target="slide9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he-IL" dirty="0" smtClean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6911" y="1795724"/>
            <a:ext cx="5168749" cy="1107996"/>
          </a:xfrm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he-IL" sz="6600" b="1" dirty="0" smtClean="0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הכרת המאמן </a:t>
            </a:r>
            <a:endParaRPr lang="en-US" sz="6600" b="1" dirty="0">
              <a:ln>
                <a:solidFill>
                  <a:schemeClr val="accent4">
                    <a:lumMod val="50000"/>
                  </a:schemeClr>
                </a:solidFill>
              </a:ln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76405" y="5936221"/>
            <a:ext cx="294759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>
                <a:solidFill>
                  <a:srgbClr val="FFFFFF">
                    <a:lumMod val="50000"/>
                  </a:srgbClr>
                </a:solidFill>
                <a:latin typeface="Calibri" pitchFamily="34" charset="0"/>
              </a:rPr>
              <a:t>NASDAQ: ESLT  |  www.elbitsystems.com </a:t>
            </a:r>
            <a:r>
              <a:rPr lang="en-US" sz="1400" b="1" dirty="0">
                <a:solidFill>
                  <a:srgbClr val="FFFFFF">
                    <a:lumMod val="50000"/>
                  </a:srgbClr>
                </a:solidFill>
                <a:latin typeface="Calibri" pitchFamily="34" charset="0"/>
              </a:rPr>
              <a:t/>
            </a:r>
            <a:br>
              <a:rPr lang="en-US" sz="1400" b="1" dirty="0">
                <a:solidFill>
                  <a:srgbClr val="FFFFFF">
                    <a:lumMod val="50000"/>
                  </a:srgbClr>
                </a:solidFill>
                <a:latin typeface="Calibri" pitchFamily="34" charset="0"/>
              </a:rPr>
            </a:br>
            <a:endParaRPr lang="he-IL" sz="1000" b="1" dirty="0">
              <a:solidFill>
                <a:srgbClr val="FFFFFF">
                  <a:lumMod val="50000"/>
                </a:srgbClr>
              </a:solidFill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125415" y="1441934"/>
            <a:ext cx="9369669" cy="602273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he-IL" sz="4800" u="sng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חשוב לזכור </a:t>
            </a:r>
            <a:r>
              <a:rPr lang="he-IL" sz="48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- </a:t>
            </a:r>
            <a:r>
              <a:rPr lang="he-IL" sz="4800" b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הכרת מרכיבי המתקן ויחסי הגומלין ביניהם הינה קריטית להבנה של תהליכים במאמן ולתפעול נכון של תקלות</a:t>
            </a:r>
            <a:r>
              <a:rPr lang="he-IL" sz="48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he-IL" dirty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/>
            </a:r>
            <a:br>
              <a:rPr lang="he-IL" dirty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</a:br>
            <a:endParaRPr lang="en-US" dirty="0">
              <a:ln>
                <a:solidFill>
                  <a:schemeClr val="accent4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4203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76405" y="5936221"/>
            <a:ext cx="294759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>
                <a:solidFill>
                  <a:srgbClr val="FFFFFF">
                    <a:lumMod val="50000"/>
                  </a:srgbClr>
                </a:solidFill>
                <a:latin typeface="Calibri" pitchFamily="34" charset="0"/>
              </a:rPr>
              <a:t>NASDAQ: ESLT  |  www.elbitsystems.com </a:t>
            </a:r>
            <a:r>
              <a:rPr lang="en-US" sz="1400" b="1" dirty="0">
                <a:solidFill>
                  <a:srgbClr val="FFFFFF">
                    <a:lumMod val="50000"/>
                  </a:srgbClr>
                </a:solidFill>
                <a:latin typeface="Calibri" pitchFamily="34" charset="0"/>
              </a:rPr>
              <a:t/>
            </a:r>
            <a:br>
              <a:rPr lang="en-US" sz="1400" b="1" dirty="0">
                <a:solidFill>
                  <a:srgbClr val="FFFFFF">
                    <a:lumMod val="50000"/>
                  </a:srgbClr>
                </a:solidFill>
                <a:latin typeface="Calibri" pitchFamily="34" charset="0"/>
              </a:rPr>
            </a:br>
            <a:endParaRPr lang="he-IL" sz="1000" b="1" dirty="0">
              <a:solidFill>
                <a:srgbClr val="FFFFFF">
                  <a:lumMod val="50000"/>
                </a:srgbClr>
              </a:solidFill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6"/>
            <a:ext cx="12192000" cy="6857999"/>
          </a:xfrm>
        </p:spPr>
        <p:txBody>
          <a:bodyPr>
            <a:normAutofit/>
          </a:bodyPr>
          <a:lstStyle/>
          <a:p>
            <a:r>
              <a:rPr lang="he-IL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שאלות?</a:t>
            </a:r>
            <a:r>
              <a:rPr lang="he-IL" dirty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/>
            </a:r>
            <a:br>
              <a:rPr lang="he-IL" dirty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</a:br>
            <a:endParaRPr lang="en-US" dirty="0">
              <a:ln>
                <a:solidFill>
                  <a:schemeClr val="accent4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84226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/>
          <p:cNvSpPr>
            <a:spLocks noGrp="1"/>
          </p:cNvSpPr>
          <p:nvPr>
            <p:ph type="title"/>
          </p:nvPr>
        </p:nvSpPr>
        <p:spPr>
          <a:xfrm>
            <a:off x="3846286" y="159658"/>
            <a:ext cx="8345714" cy="609600"/>
          </a:xfrm>
        </p:spPr>
        <p:txBody>
          <a:bodyPr>
            <a:normAutofit fontScale="90000"/>
          </a:bodyPr>
          <a:lstStyle/>
          <a:p>
            <a:pPr algn="r"/>
            <a:r>
              <a:rPr lang="he-IL" sz="4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על מה נעבור בשיעור?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5" name="Content Placeholder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4421366"/>
              </p:ext>
            </p:extLst>
          </p:nvPr>
        </p:nvGraphicFramePr>
        <p:xfrm>
          <a:off x="168728" y="945115"/>
          <a:ext cx="11854543" cy="4991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7363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/>
          <p:cNvSpPr>
            <a:spLocks noGrp="1"/>
          </p:cNvSpPr>
          <p:nvPr>
            <p:ph type="title"/>
          </p:nvPr>
        </p:nvSpPr>
        <p:spPr>
          <a:xfrm>
            <a:off x="3935190" y="146962"/>
            <a:ext cx="8256815" cy="636815"/>
          </a:xfrm>
        </p:spPr>
        <p:txBody>
          <a:bodyPr>
            <a:noAutofit/>
          </a:bodyPr>
          <a:lstStyle/>
          <a:p>
            <a:pPr>
              <a:buSzPct val="200000"/>
            </a:pPr>
            <a:r>
              <a:rPr lang="he-IL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מאמן </a:t>
            </a:r>
            <a:r>
              <a:rPr lang="he-IL" sz="40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רוכ"</a:t>
            </a:r>
            <a:r>
              <a:rPr lang="he-IL" sz="4000" dirty="0" err="1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ש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802826"/>
            <a:ext cx="12192000" cy="5453743"/>
          </a:xfrm>
          <a:noFill/>
          <a:ln>
            <a:noFill/>
          </a:ln>
        </p:spPr>
        <p:txBody>
          <a:bodyPr>
            <a:normAutofit/>
          </a:bodyPr>
          <a:lstStyle/>
          <a:p>
            <a:pPr lvl="0"/>
            <a:r>
              <a:rPr lang="he-IL" sz="2600" dirty="0">
                <a:latin typeface="+mj-lt"/>
                <a:cs typeface="Calibri" panose="020F0502020204030204" pitchFamily="34" charset="0"/>
              </a:rPr>
              <a:t>המאמן </a:t>
            </a:r>
            <a:r>
              <a:rPr lang="he-IL" sz="2600" dirty="0" smtClean="0">
                <a:latin typeface="+mj-lt"/>
                <a:cs typeface="Calibri" panose="020F0502020204030204" pitchFamily="34" charset="0"/>
              </a:rPr>
              <a:t>אשר הוקם ב2013 מהווה 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פלטפורמה </a:t>
            </a:r>
            <a:r>
              <a:rPr lang="he-IL" sz="2600" dirty="0" err="1">
                <a:latin typeface="+mj-lt"/>
                <a:cs typeface="Calibri" panose="020F0502020204030204" pitchFamily="34" charset="0"/>
              </a:rPr>
              <a:t>סימולטיבית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 בה מתאפשרת הכשרת לוחמים להטסת מל"טים מסוג </a:t>
            </a:r>
            <a:r>
              <a:rPr lang="he-IL" sz="2600" dirty="0" err="1">
                <a:latin typeface="+mj-lt"/>
                <a:cs typeface="Calibri" panose="020F0502020204030204" pitchFamily="34" charset="0"/>
              </a:rPr>
              <a:t>סקיילארק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 1 בתנאי סביבה ושטח משתנים.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lvl="0"/>
            <a:r>
              <a:rPr lang="he-IL" sz="2600" dirty="0" smtClean="0">
                <a:latin typeface="+mj-lt"/>
                <a:cs typeface="Calibri" panose="020F0502020204030204" pitchFamily="34" charset="0"/>
              </a:rPr>
              <a:t>המאמן 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משמש את: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he-IL" sz="2600" dirty="0">
                <a:latin typeface="+mj-lt"/>
                <a:cs typeface="Calibri" panose="020F0502020204030204" pitchFamily="34" charset="0"/>
              </a:rPr>
              <a:t>הכשרות ביה"ס </a:t>
            </a:r>
            <a:r>
              <a:rPr lang="he-IL" sz="2600" dirty="0" err="1">
                <a:latin typeface="+mj-lt"/>
                <a:cs typeface="Calibri" panose="020F0502020204030204" pitchFamily="34" charset="0"/>
              </a:rPr>
              <a:t>לרוכ"ש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: אימון פרט, אימון צוות </a:t>
            </a:r>
            <a:r>
              <a:rPr lang="he-IL" sz="2600" dirty="0" err="1">
                <a:latin typeface="+mj-lt"/>
                <a:cs typeface="Calibri" panose="020F0502020204030204" pitchFamily="34" charset="0"/>
              </a:rPr>
              <a:t>וקמ"ס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.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he-IL" sz="2600" dirty="0">
                <a:latin typeface="+mj-lt"/>
                <a:cs typeface="Calibri" panose="020F0502020204030204" pitchFamily="34" charset="0"/>
              </a:rPr>
              <a:t>יחידת רוכב שמיים: ש.כ. סדיר ומילואים </a:t>
            </a:r>
            <a:r>
              <a:rPr lang="he-IL" sz="2600" dirty="0" err="1">
                <a:latin typeface="+mj-lt"/>
                <a:cs typeface="Calibri" panose="020F0502020204030204" pitchFamily="34" charset="0"/>
              </a:rPr>
              <a:t>וקק"צ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.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lvl="0"/>
            <a:r>
              <a:rPr lang="he-IL" sz="2600" dirty="0">
                <a:latin typeface="+mj-lt"/>
                <a:cs typeface="Calibri" panose="020F0502020204030204" pitchFamily="34" charset="0"/>
              </a:rPr>
              <a:t>המתקן מחולק לשני מדורים: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he-IL" sz="2600" dirty="0">
                <a:latin typeface="+mj-lt"/>
                <a:cs typeface="Calibri" panose="020F0502020204030204" pitchFamily="34" charset="0"/>
              </a:rPr>
              <a:t>מאמן פרט: חדר 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ה</a:t>
            </a:r>
            <a:r>
              <a:rPr lang="he-IL" sz="2600" dirty="0" smtClean="0">
                <a:latin typeface="+mj-lt"/>
                <a:cs typeface="Calibri" panose="020F0502020204030204" pitchFamily="34" charset="0"/>
              </a:rPr>
              <a:t>מכיל 9 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עמדות אישיות </a:t>
            </a:r>
            <a:r>
              <a:rPr lang="he-IL" sz="2600" dirty="0" smtClean="0">
                <a:latin typeface="+mj-lt"/>
                <a:cs typeface="Calibri" panose="020F0502020204030204" pitchFamily="34" charset="0"/>
              </a:rPr>
              <a:t>ועמדת 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מדריכה ראשית.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lvl="1"/>
            <a:r>
              <a:rPr lang="he-IL" sz="2600" dirty="0">
                <a:latin typeface="+mj-lt"/>
                <a:cs typeface="Calibri" panose="020F0502020204030204" pitchFamily="34" charset="0"/>
              </a:rPr>
              <a:t>מאמן משימה: ארבעה חדרי משימה </a:t>
            </a:r>
            <a:r>
              <a:rPr lang="he-IL" sz="2600" dirty="0" smtClean="0">
                <a:latin typeface="+mj-lt"/>
                <a:cs typeface="Calibri" panose="020F0502020204030204" pitchFamily="34" charset="0"/>
              </a:rPr>
              <a:t>בהם עמדת משימה אחת ועמדת מדריכה אחת. 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כל עמדת משימה הינה עצמאית וחיה בתרחיש משלה.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r>
              <a:rPr lang="he-IL" sz="2600" dirty="0" smtClean="0">
                <a:latin typeface="+mj-lt"/>
                <a:cs typeface="Calibri" panose="020F0502020204030204" pitchFamily="34" charset="0"/>
              </a:rPr>
              <a:t> 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לכל עמדת משימה יש חדר תחקור </a:t>
            </a:r>
            <a:r>
              <a:rPr lang="he-IL" sz="2600" dirty="0" smtClean="0">
                <a:latin typeface="+mj-lt"/>
                <a:cs typeface="Calibri" panose="020F0502020204030204" pitchFamily="34" charset="0"/>
              </a:rPr>
              <a:t>משלה. </a:t>
            </a:r>
            <a:endParaRPr lang="he-IL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1989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/>
          <p:cNvSpPr>
            <a:spLocks noGrp="1"/>
          </p:cNvSpPr>
          <p:nvPr>
            <p:ph type="title"/>
          </p:nvPr>
        </p:nvSpPr>
        <p:spPr>
          <a:xfrm>
            <a:off x="3820885" y="131861"/>
            <a:ext cx="8371115" cy="692151"/>
          </a:xfrm>
        </p:spPr>
        <p:txBody>
          <a:bodyPr>
            <a:noAutofit/>
          </a:bodyPr>
          <a:lstStyle/>
          <a:p>
            <a:pPr algn="r"/>
            <a:r>
              <a:rPr lang="he-IL" sz="40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מבנה מאמן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80550338"/>
              </p:ext>
            </p:extLst>
          </p:nvPr>
        </p:nvGraphicFramePr>
        <p:xfrm>
          <a:off x="239190" y="824010"/>
          <a:ext cx="11618383" cy="5419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9" descr="C:\Documents and Settings\DP25367\Desktop\שימושי\icons&amp;logos\45454.JPG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76669" y="1623710"/>
            <a:ext cx="15906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 descr="C:\Documents and Settings\DP25367\Desktop\שימושי\icons&amp;logos\Home_lunar_rover.jpg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19438"/>
          <a:stretch>
            <a:fillRect/>
          </a:stretch>
        </p:blipFill>
        <p:spPr bwMode="auto">
          <a:xfrm>
            <a:off x="2432220" y="3743110"/>
            <a:ext cx="1635125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147945" y="4250321"/>
            <a:ext cx="1371577" cy="97277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5" descr="C:\Documents and Settings\DP25367\Desktop\שימושי\icons&amp;logos\3D_Team_Leadership_Arrow_Concept.jp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95509" y="1217799"/>
            <a:ext cx="1624012" cy="162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Oval 2"/>
          <p:cNvSpPr/>
          <p:nvPr/>
        </p:nvSpPr>
        <p:spPr>
          <a:xfrm>
            <a:off x="6502401" y="3009905"/>
            <a:ext cx="157843" cy="166697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635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100" dirty="0"/>
              <a:t>1</a:t>
            </a:r>
            <a:endParaRPr lang="en-US" sz="1100" dirty="0"/>
          </a:p>
        </p:txBody>
      </p:sp>
      <p:sp>
        <p:nvSpPr>
          <p:cNvPr id="14" name="Oval 13"/>
          <p:cNvSpPr/>
          <p:nvPr/>
        </p:nvSpPr>
        <p:spPr>
          <a:xfrm>
            <a:off x="5502273" y="3009905"/>
            <a:ext cx="157843" cy="166697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635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100" dirty="0"/>
              <a:t>2</a:t>
            </a:r>
            <a:endParaRPr lang="en-US" sz="1100" dirty="0"/>
          </a:p>
        </p:txBody>
      </p:sp>
      <p:sp>
        <p:nvSpPr>
          <p:cNvPr id="15" name="Oval 14"/>
          <p:cNvSpPr/>
          <p:nvPr/>
        </p:nvSpPr>
        <p:spPr>
          <a:xfrm>
            <a:off x="5502276" y="3907637"/>
            <a:ext cx="157843" cy="166697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635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100" dirty="0"/>
              <a:t>4</a:t>
            </a:r>
            <a:endParaRPr lang="en-US" sz="1100" dirty="0"/>
          </a:p>
        </p:txBody>
      </p:sp>
      <p:sp>
        <p:nvSpPr>
          <p:cNvPr id="16" name="Oval 15"/>
          <p:cNvSpPr/>
          <p:nvPr/>
        </p:nvSpPr>
        <p:spPr>
          <a:xfrm>
            <a:off x="6496957" y="3907637"/>
            <a:ext cx="157843" cy="166697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  <a:effectLst>
            <a:glow rad="63500">
              <a:schemeClr val="tx2">
                <a:lumMod val="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1100" dirty="0"/>
              <a:t>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76379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76405" y="5936221"/>
            <a:ext cx="2947596" cy="43088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1200" b="1" dirty="0">
                <a:solidFill>
                  <a:srgbClr val="FFFFFF">
                    <a:lumMod val="50000"/>
                  </a:srgbClr>
                </a:solidFill>
                <a:latin typeface="Calibri" pitchFamily="34" charset="0"/>
              </a:rPr>
              <a:t>NASDAQ: ESLT  |  www.elbitsystems.com </a:t>
            </a:r>
            <a:r>
              <a:rPr lang="en-US" sz="1400" b="1" dirty="0">
                <a:solidFill>
                  <a:srgbClr val="FFFFFF">
                    <a:lumMod val="50000"/>
                  </a:srgbClr>
                </a:solidFill>
                <a:latin typeface="Calibri" pitchFamily="34" charset="0"/>
              </a:rPr>
              <a:t/>
            </a:r>
            <a:br>
              <a:rPr lang="en-US" sz="1400" b="1" dirty="0">
                <a:solidFill>
                  <a:srgbClr val="FFFFFF">
                    <a:lumMod val="50000"/>
                  </a:srgbClr>
                </a:solidFill>
                <a:latin typeface="Calibri" pitchFamily="34" charset="0"/>
              </a:rPr>
            </a:br>
            <a:endParaRPr lang="he-IL" sz="1000" b="1" dirty="0">
              <a:solidFill>
                <a:srgbClr val="FFFFFF">
                  <a:lumMod val="50000"/>
                </a:srgbClr>
              </a:solidFill>
              <a:latin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6"/>
            <a:ext cx="12192000" cy="6857999"/>
          </a:xfrm>
        </p:spPr>
        <p:txBody>
          <a:bodyPr>
            <a:normAutofit/>
          </a:bodyPr>
          <a:lstStyle/>
          <a:p>
            <a:r>
              <a:rPr lang="he-IL" dirty="0" smtClean="0">
                <a:ln>
                  <a:solidFill>
                    <a:schemeClr val="accent4">
                      <a:lumMod val="75000"/>
                    </a:schemeClr>
                  </a:solidFill>
                </a:ln>
                <a:latin typeface="Calibri" panose="020F0502020204030204" pitchFamily="34" charset="0"/>
                <a:cs typeface="Calibri" panose="020F0502020204030204" pitchFamily="34" charset="0"/>
              </a:rPr>
              <a:t>המחשבים ותפקידם</a:t>
            </a:r>
            <a:r>
              <a:rPr lang="he-IL" dirty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  <a:t/>
            </a:r>
            <a:br>
              <a:rPr lang="he-IL" dirty="0">
                <a:ln>
                  <a:solidFill>
                    <a:schemeClr val="accent4">
                      <a:lumMod val="75000"/>
                    </a:schemeClr>
                  </a:solidFill>
                </a:ln>
              </a:rPr>
            </a:br>
            <a:endParaRPr lang="en-US" dirty="0">
              <a:ln>
                <a:solidFill>
                  <a:schemeClr val="accent4">
                    <a:lumMod val="75000"/>
                  </a:scheme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3279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457177">
              <a:spcBef>
                <a:spcPts val="500"/>
              </a:spcBef>
              <a:buClr>
                <a:schemeClr val="accent6">
                  <a:lumMod val="75000"/>
                </a:schemeClr>
              </a:buClr>
            </a:pPr>
            <a:r>
              <a:rPr lang="he-IL" sz="5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מחשבים ראשיים</a:t>
            </a:r>
            <a:endParaRPr lang="he-IL" sz="50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80" y="1158221"/>
            <a:ext cx="11618383" cy="5616575"/>
          </a:xfrm>
        </p:spPr>
        <p:txBody>
          <a:bodyPr/>
          <a:lstStyle/>
          <a:p>
            <a:pPr marL="228589" lvl="1">
              <a:spcBef>
                <a:spcPts val="1000"/>
              </a:spcBef>
              <a:buClr>
                <a:srgbClr val="FDD541"/>
              </a:buClr>
              <a:buFontTx/>
              <a:buChar char="˂"/>
            </a:pPr>
            <a:r>
              <a:rPr lang="he-IL" sz="2600" u="sng" dirty="0">
                <a:latin typeface="+mj-lt"/>
                <a:cs typeface="Calibri" panose="020F0502020204030204" pitchFamily="34" charset="0"/>
              </a:rPr>
              <a:t>1</a:t>
            </a:r>
            <a:r>
              <a:rPr lang="en-US" sz="2600" b="1" u="sng" dirty="0">
                <a:latin typeface="+mj-lt"/>
                <a:cs typeface="Calibri" panose="020F0502020204030204" pitchFamily="34" charset="0"/>
              </a:rPr>
              <a:t>DC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: השרת הראשי, מריץ את תוכנת ה-</a:t>
            </a:r>
            <a:r>
              <a:rPr lang="en-US" sz="2600" dirty="0" err="1" smtClean="0">
                <a:latin typeface="+mj-lt"/>
                <a:cs typeface="Calibri" panose="020F0502020204030204" pitchFamily="34" charset="0"/>
              </a:rPr>
              <a:t>Dbserver</a:t>
            </a:r>
            <a:endParaRPr lang="en-US" sz="2600" dirty="0" smtClean="0">
              <a:latin typeface="+mj-lt"/>
              <a:cs typeface="Calibri" panose="020F0502020204030204" pitchFamily="34" charset="0"/>
            </a:endParaRPr>
          </a:p>
          <a:p>
            <a:pPr marL="228589" lvl="1">
              <a:spcBef>
                <a:spcPts val="1000"/>
              </a:spcBef>
              <a:buClr>
                <a:srgbClr val="FDD541"/>
              </a:buClr>
              <a:buFontTx/>
              <a:buChar char="˂"/>
            </a:pPr>
            <a:r>
              <a:rPr lang="he-IL" sz="2600" u="sng" dirty="0" smtClean="0">
                <a:latin typeface="+mj-lt"/>
                <a:cs typeface="Calibri" panose="020F0502020204030204" pitchFamily="34" charset="0"/>
              </a:rPr>
              <a:t>2</a:t>
            </a:r>
            <a:r>
              <a:rPr lang="en-US" sz="2600" b="1" u="sng" dirty="0">
                <a:latin typeface="+mj-lt"/>
                <a:cs typeface="Calibri" panose="020F0502020204030204" pitchFamily="34" charset="0"/>
              </a:rPr>
              <a:t>DC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: שרת גיבוי לשרת הראשי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marL="228589" lvl="1">
              <a:spcBef>
                <a:spcPts val="1000"/>
              </a:spcBef>
              <a:buClr>
                <a:srgbClr val="FDD541"/>
              </a:buClr>
              <a:buFontTx/>
              <a:buChar char="˂"/>
            </a:pPr>
            <a:r>
              <a:rPr lang="en-US" sz="2600" b="1" u="sng" dirty="0">
                <a:latin typeface="+mj-lt"/>
                <a:cs typeface="Calibri" panose="020F0502020204030204" pitchFamily="34" charset="0"/>
              </a:rPr>
              <a:t>Storage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: שרת אחסון של המחשבים הראשיים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marL="228589" lvl="1">
              <a:spcBef>
                <a:spcPts val="1000"/>
              </a:spcBef>
              <a:buClr>
                <a:srgbClr val="FDD541"/>
              </a:buClr>
              <a:buFontTx/>
              <a:buChar char="˂"/>
            </a:pPr>
            <a:r>
              <a:rPr lang="en-US" sz="2600" b="1" u="sng" dirty="0">
                <a:latin typeface="+mj-lt"/>
                <a:cs typeface="Calibri" panose="020F0502020204030204" pitchFamily="34" charset="0"/>
              </a:rPr>
              <a:t>CA Server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: שרת הפצת תוכנה וסנכרון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153787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/>
          <p:cNvSpPr>
            <a:spLocks noGrp="1"/>
          </p:cNvSpPr>
          <p:nvPr>
            <p:ph type="title"/>
          </p:nvPr>
        </p:nvSpPr>
        <p:spPr>
          <a:xfrm>
            <a:off x="3935190" y="146962"/>
            <a:ext cx="8256815" cy="636815"/>
          </a:xfrm>
        </p:spPr>
        <p:txBody>
          <a:bodyPr>
            <a:noAutofit/>
          </a:bodyPr>
          <a:lstStyle/>
          <a:p>
            <a:pPr marL="228589" lvl="1" indent="-228589" algn="r" defTabSz="914354" rtl="1">
              <a:lnSpc>
                <a:spcPct val="90000"/>
              </a:lnSpc>
              <a:spcBef>
                <a:spcPts val="1000"/>
              </a:spcBef>
              <a:buClr>
                <a:srgbClr val="FDD541"/>
              </a:buClr>
              <a:buSzPct val="200000"/>
              <a:buFontTx/>
              <a:buChar char="˂"/>
            </a:pPr>
            <a:r>
              <a:rPr lang="he-IL" sz="4000" kern="1200" dirty="0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rPr>
              <a:t>מרכיבי עמדת משימה</a:t>
            </a:r>
            <a:endParaRPr lang="en-US" sz="4000" kern="1200" dirty="0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20510" y="1031426"/>
            <a:ext cx="12192000" cy="5453743"/>
          </a:xfrm>
          <a:ln>
            <a:noFill/>
          </a:ln>
        </p:spPr>
        <p:txBody>
          <a:bodyPr/>
          <a:lstStyle/>
          <a:p>
            <a:pPr marL="228589" lvl="1">
              <a:spcBef>
                <a:spcPts val="1000"/>
              </a:spcBef>
              <a:buClr>
                <a:srgbClr val="FDD541"/>
              </a:buClr>
              <a:buFontTx/>
              <a:buChar char="˂"/>
            </a:pPr>
            <a:r>
              <a:rPr lang="he-IL" sz="2600" b="1" u="sng" dirty="0">
                <a:latin typeface="+mj-lt"/>
                <a:cs typeface="Calibri" panose="020F0502020204030204" pitchFamily="34" charset="0"/>
              </a:rPr>
              <a:t>מגש: 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עמדת החניך דרכה הוא שולט על המטוס בתוך הסימולציה.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marL="228589" lvl="1">
              <a:spcBef>
                <a:spcPts val="1000"/>
              </a:spcBef>
              <a:buClr>
                <a:srgbClr val="FDD541"/>
              </a:buClr>
              <a:buFontTx/>
              <a:buChar char="˂"/>
            </a:pPr>
            <a:r>
              <a:rPr lang="he-IL" sz="2600" b="1" u="sng" dirty="0">
                <a:latin typeface="+mj-lt"/>
                <a:cs typeface="Calibri" panose="020F0502020204030204" pitchFamily="34" charset="0"/>
              </a:rPr>
              <a:t>מחשב </a:t>
            </a:r>
            <a:r>
              <a:rPr lang="en-US" sz="2600" b="1" u="sng" dirty="0">
                <a:latin typeface="+mj-lt"/>
                <a:cs typeface="Calibri" panose="020F0502020204030204" pitchFamily="34" charset="0"/>
              </a:rPr>
              <a:t>INST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: עליו מותקנת תוכנת ה-</a:t>
            </a:r>
            <a:r>
              <a:rPr lang="en-US" sz="2600" dirty="0">
                <a:latin typeface="+mj-lt"/>
                <a:cs typeface="Calibri" panose="020F0502020204030204" pitchFamily="34" charset="0"/>
              </a:rPr>
              <a:t>Instructor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; דרכה המדריכה שולטת על המטוס.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marL="228589" lvl="1">
              <a:spcBef>
                <a:spcPts val="1000"/>
              </a:spcBef>
              <a:buClr>
                <a:srgbClr val="FDD541"/>
              </a:buClr>
              <a:buFontTx/>
              <a:buChar char="˂"/>
            </a:pPr>
            <a:r>
              <a:rPr lang="he-IL" sz="2600" b="1" u="sng" dirty="0">
                <a:latin typeface="+mj-lt"/>
                <a:cs typeface="Calibri" panose="020F0502020204030204" pitchFamily="34" charset="0"/>
              </a:rPr>
              <a:t>מחשב </a:t>
            </a:r>
            <a:r>
              <a:rPr lang="en-US" sz="2600" b="1" u="sng" dirty="0">
                <a:latin typeface="+mj-lt"/>
                <a:cs typeface="Calibri" panose="020F0502020204030204" pitchFamily="34" charset="0"/>
              </a:rPr>
              <a:t>IGS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: עליו מותקנת תוכנת ה-</a:t>
            </a:r>
            <a:r>
              <a:rPr lang="en-US" sz="2600" dirty="0" err="1">
                <a:latin typeface="+mj-lt"/>
                <a:cs typeface="Calibri" panose="020F0502020204030204" pitchFamily="34" charset="0"/>
              </a:rPr>
              <a:t>Tview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 אשר מייצגת את תמונת החוזי של המטוס.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marL="228589" lvl="1">
              <a:spcBef>
                <a:spcPts val="1000"/>
              </a:spcBef>
              <a:buClr>
                <a:srgbClr val="FDD541"/>
              </a:buClr>
              <a:buFontTx/>
              <a:buChar char="˂"/>
            </a:pPr>
            <a:r>
              <a:rPr lang="he-IL" sz="2600" b="1" u="sng" dirty="0">
                <a:latin typeface="+mj-lt"/>
                <a:cs typeface="Calibri" panose="020F0502020204030204" pitchFamily="34" charset="0"/>
              </a:rPr>
              <a:t>מחשב </a:t>
            </a:r>
            <a:r>
              <a:rPr lang="en-US" sz="2600" b="1" u="sng" dirty="0">
                <a:latin typeface="+mj-lt"/>
                <a:cs typeface="Calibri" panose="020F0502020204030204" pitchFamily="34" charset="0"/>
              </a:rPr>
              <a:t>STU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: עליו מותקנת תוכנת ה-</a:t>
            </a:r>
            <a:r>
              <a:rPr lang="en-US" sz="2600" dirty="0" err="1">
                <a:latin typeface="+mj-lt"/>
                <a:cs typeface="Calibri" panose="020F0502020204030204" pitchFamily="34" charset="0"/>
              </a:rPr>
              <a:t>SimEngine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 אשר מסנכרנת בין המחולל לשאר המחשבים.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marL="228589" lvl="1">
              <a:spcBef>
                <a:spcPts val="1000"/>
              </a:spcBef>
              <a:buClr>
                <a:srgbClr val="FDD541"/>
              </a:buClr>
              <a:buFontTx/>
              <a:buChar char="˂"/>
            </a:pPr>
            <a:r>
              <a:rPr lang="he-IL" sz="2600" b="1" u="sng" dirty="0">
                <a:latin typeface="+mj-lt"/>
                <a:cs typeface="Calibri" panose="020F0502020204030204" pitchFamily="34" charset="0"/>
              </a:rPr>
              <a:t>מחשב </a:t>
            </a:r>
            <a:r>
              <a:rPr lang="en-US" sz="2600" b="1" u="sng" dirty="0">
                <a:latin typeface="+mj-lt"/>
                <a:cs typeface="Calibri" panose="020F0502020204030204" pitchFamily="34" charset="0"/>
              </a:rPr>
              <a:t>IOS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: עליו מותקנת תוכנת המחולל; דרכה מבצעת המדריכה תפעולים על העולם / על מה שמסביב למטוס.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marL="228589" lvl="1">
              <a:spcBef>
                <a:spcPts val="1000"/>
              </a:spcBef>
              <a:buClr>
                <a:srgbClr val="FDD541"/>
              </a:buClr>
              <a:buFontTx/>
              <a:buChar char="˂"/>
            </a:pPr>
            <a:r>
              <a:rPr lang="he-IL" sz="2600" b="1" u="sng" dirty="0">
                <a:latin typeface="+mj-lt"/>
                <a:cs typeface="Calibri" panose="020F0502020204030204" pitchFamily="34" charset="0"/>
              </a:rPr>
              <a:t>מחשב </a:t>
            </a:r>
            <a:r>
              <a:rPr lang="en-US" sz="2600" b="1" u="sng" dirty="0">
                <a:latin typeface="+mj-lt"/>
                <a:cs typeface="Calibri" panose="020F0502020204030204" pitchFamily="34" charset="0"/>
              </a:rPr>
              <a:t>BE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: מריץ תוכנה בו מחושבים נתונים מתוך הגיחה.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 marL="228589" lvl="1">
              <a:spcBef>
                <a:spcPts val="1000"/>
              </a:spcBef>
              <a:buClr>
                <a:srgbClr val="FDD541"/>
              </a:buClr>
              <a:buFontTx/>
              <a:buChar char="˂"/>
            </a:pPr>
            <a:r>
              <a:rPr lang="he-IL" sz="2600" b="1" u="sng" dirty="0">
                <a:latin typeface="+mj-lt"/>
                <a:cs typeface="Calibri" panose="020F0502020204030204" pitchFamily="34" charset="0"/>
              </a:rPr>
              <a:t>מחשב </a:t>
            </a:r>
            <a:r>
              <a:rPr lang="en-US" sz="2600" b="1" u="sng" dirty="0">
                <a:latin typeface="+mj-lt"/>
                <a:cs typeface="Calibri" panose="020F0502020204030204" pitchFamily="34" charset="0"/>
              </a:rPr>
              <a:t>LOG</a:t>
            </a:r>
            <a:r>
              <a:rPr lang="he-IL" sz="2600" dirty="0">
                <a:latin typeface="+mj-lt"/>
                <a:cs typeface="Calibri" panose="020F0502020204030204" pitchFamily="34" charset="0"/>
              </a:rPr>
              <a:t>: מאחסן את הנתונים מהגיחות השונות בעמדות.</a:t>
            </a:r>
            <a:endParaRPr lang="en-US" sz="2600" dirty="0">
              <a:latin typeface="+mj-lt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he-I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654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7"/>
          <p:cNvSpPr>
            <a:spLocks noGrp="1"/>
          </p:cNvSpPr>
          <p:nvPr>
            <p:ph type="title"/>
          </p:nvPr>
        </p:nvSpPr>
        <p:spPr>
          <a:xfrm>
            <a:off x="3935190" y="146962"/>
            <a:ext cx="8256815" cy="636815"/>
          </a:xfrm>
        </p:spPr>
        <p:txBody>
          <a:bodyPr>
            <a:noAutofit/>
          </a:bodyPr>
          <a:lstStyle/>
          <a:p>
            <a:pPr>
              <a:buSzPct val="200000"/>
            </a:pPr>
            <a:r>
              <a:rPr lang="he-IL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מרכיבי עמדת פרט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802826"/>
            <a:ext cx="12192000" cy="5453743"/>
          </a:xfrm>
          <a:ln>
            <a:noFill/>
          </a:ln>
        </p:spPr>
        <p:txBody>
          <a:bodyPr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המחשבים בעמדות פרט זהים למחשבים במאמני משימה, למעט התצורה:</a:t>
            </a:r>
          </a:p>
          <a:p>
            <a:pPr lvl="0">
              <a:lnSpc>
                <a:spcPct val="150000"/>
              </a:lnSpc>
            </a:pP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עמדת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פרט מכילה רק את מחשבי המגש,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INST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IGS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ו-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STU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וחולקת את מחשבי ה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IOS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ו-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עם שאר העמדות. במאמן הפרט יש בנוסף מחשבי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INST 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ו-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STU 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ראשיים אשר </a:t>
            </a:r>
            <a:r>
              <a:rPr lang="he-I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מתכללים</a:t>
            </a:r>
            <a:r>
              <a:rPr lang="he-IL" sz="2400" dirty="0">
                <a:latin typeface="Calibri" panose="020F0502020204030204" pitchFamily="34" charset="0"/>
                <a:cs typeface="Calibri" panose="020F0502020204030204" pitchFamily="34" charset="0"/>
              </a:rPr>
              <a:t> את המחשבים המשניים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** למרות שעמדת פרט 9 נמצאת במאמן פרט, תצורת המחשבים שלה זהה לשל </a:t>
            </a:r>
            <a:r>
              <a:rPr lang="he-IL" sz="24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המאמני</a:t>
            </a:r>
            <a:r>
              <a:rPr lang="he-IL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משימה.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326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1158" y="159999"/>
            <a:ext cx="8105108" cy="664008"/>
          </a:xfrm>
        </p:spPr>
        <p:txBody>
          <a:bodyPr>
            <a:normAutofit/>
          </a:bodyPr>
          <a:lstStyle/>
          <a:p>
            <a:r>
              <a:rPr lang="he-IL" sz="40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Calibri" panose="020F0502020204030204" pitchFamily="34" charset="0"/>
              </a:rPr>
              <a:t>רכיבים נוספים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cs typeface="Calibri" panose="020F0502020204030204" pitchFamily="34" charset="0"/>
            </a:endParaRPr>
          </a:p>
        </p:txBody>
      </p:sp>
      <p:sp>
        <p:nvSpPr>
          <p:cNvPr id="18" name="Content Placeholder 1"/>
          <p:cNvSpPr>
            <a:spLocks noGrp="1"/>
          </p:cNvSpPr>
          <p:nvPr>
            <p:ph idx="1"/>
          </p:nvPr>
        </p:nvSpPr>
        <p:spPr>
          <a:xfrm>
            <a:off x="396815" y="824008"/>
            <a:ext cx="11699449" cy="5318000"/>
          </a:xfrm>
          <a:ln>
            <a:noFill/>
          </a:ln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he-IL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מקודד חוזי:  </a:t>
            </a:r>
            <a: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  <a:t>הוא נמצא בין ה-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IGS</a:t>
            </a:r>
            <a: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  <a:t> למגש ו"מתרגם" למגש את התמונה שנוצרת ב-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Tview</a:t>
            </a:r>
            <a: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  <a:t> וגורם למגש לחשוב שזה החוזי של המטוס הרכוש. כל זוג עמדות חולק את אותו מקודד החוזי (למשל, פרט 5 ופרט 6, משימה 1 ומשימה 2).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he-IL" sz="18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פראגון</a:t>
            </a:r>
            <a:r>
              <a:rPr lang="he-IL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  <a:t>מערכת </a:t>
            </a:r>
            <a:r>
              <a:rPr lang="he-IL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הפראגון</a:t>
            </a:r>
            <a: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  <a:t> מאפשרת הצגה של מחשבים שונים על אותו המסך ומעבר נוח ביניהם. </a:t>
            </a:r>
            <a:r>
              <a:rPr lang="he-IL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במתקן </a:t>
            </a:r>
            <a: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  <a:t>קיימות שתי מטריצות </a:t>
            </a:r>
            <a:r>
              <a:rPr lang="he-IL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פראגון</a:t>
            </a:r>
            <a: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  <a:t>, אחת בכל חדר מחשבים. מטריצת הפרט מאפשרת גישה רק אל מחשבי הפרט, ואילו מטריצת המשימה מאפשרת גישה גם למחשבי מאמן המשימה וגם למאמן הפרט דרך פורטל ורוד בשם "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PARAGON PRAT</a:t>
            </a:r>
            <a:r>
              <a:rPr lang="he-IL" sz="1800" dirty="0">
                <a:latin typeface="Calibri" panose="020F0502020204030204" pitchFamily="34" charset="0"/>
                <a:cs typeface="Calibri" panose="020F0502020204030204" pitchFamily="34" charset="0"/>
              </a:rPr>
              <a:t>".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he-IL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Content Placeholder 1"/>
          <p:cNvSpPr txBox="1">
            <a:spLocks/>
          </p:cNvSpPr>
          <p:nvPr/>
        </p:nvSpPr>
        <p:spPr bwMode="auto">
          <a:xfrm>
            <a:off x="931653" y="3148642"/>
            <a:ext cx="8591037" cy="2993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228589" indent="-228589" algn="r" defTabSz="914354" rtl="1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DD541"/>
              </a:buClr>
              <a:buFontTx/>
              <a:buChar char="˂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r" defTabSz="914354" rtl="1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r" defTabSz="914354" rtl="1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r" defTabSz="914354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r" defTabSz="914354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he-IL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פקדי תפעול</a:t>
            </a:r>
            <a:r>
              <a:rPr lang="he-IL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he-IL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לחיצה </a:t>
            </a:r>
            <a:r>
              <a:rPr lang="he-IL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על </a:t>
            </a:r>
            <a:r>
              <a:rPr lang="en-US" sz="2000" b="1" u="sng" dirty="0">
                <a:latin typeface="Calibri" panose="020F0502020204030204" pitchFamily="34" charset="0"/>
                <a:cs typeface="Calibri" panose="020F0502020204030204" pitchFamily="34" charset="0"/>
              </a:rPr>
              <a:t>Scroll Lock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he-IL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e-IL" sz="2000" dirty="0">
                <a:latin typeface="Calibri" panose="020F0502020204030204" pitchFamily="34" charset="0"/>
                <a:cs typeface="Calibri" panose="020F0502020204030204" pitchFamily="34" charset="0"/>
              </a:rPr>
              <a:t>יפתח את תפריט בחירת </a:t>
            </a:r>
            <a:r>
              <a:rPr 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המסכים</a:t>
            </a:r>
          </a:p>
          <a:p>
            <a:pPr>
              <a:lnSpc>
                <a:spcPct val="150000"/>
              </a:lnSpc>
            </a:pPr>
            <a:r>
              <a:rPr lang="he-IL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לחיצה על </a:t>
            </a:r>
            <a:r>
              <a:rPr lang="en-US" sz="2000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NumLock</a:t>
            </a:r>
            <a:r>
              <a:rPr lang="he-IL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he-IL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2 – </a:t>
            </a:r>
            <a:r>
              <a:rPr 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יחזיר את המסך הקודם שבו צפינו</a:t>
            </a:r>
            <a:endParaRPr lang="he-IL" sz="20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he-IL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לחיצה </a:t>
            </a:r>
            <a:r>
              <a:rPr lang="he-IL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על </a:t>
            </a:r>
            <a:r>
              <a:rPr lang="en-US" sz="2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Enter</a:t>
            </a:r>
            <a:r>
              <a:rPr 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–בחירת  המחשב הרלוונטי</a:t>
            </a:r>
          </a:p>
          <a:p>
            <a:pPr>
              <a:lnSpc>
                <a:spcPct val="150000"/>
              </a:lnSpc>
            </a:pPr>
            <a:r>
              <a:rPr lang="he-IL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לחיצה על </a:t>
            </a:r>
            <a:r>
              <a:rPr lang="en-US" sz="20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ESC</a:t>
            </a:r>
            <a:r>
              <a:rPr lang="he-IL" sz="2000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–סגירת חלון הבחירה </a:t>
            </a:r>
          </a:p>
          <a:p>
            <a:pPr>
              <a:lnSpc>
                <a:spcPct val="150000"/>
              </a:lnSpc>
            </a:pPr>
            <a:r>
              <a:rPr lang="he-IL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מעבר בין השורות נעשה עם </a:t>
            </a:r>
            <a:r>
              <a:rPr lang="he-IL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חיצי המקלדת </a:t>
            </a:r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712" y="3763368"/>
            <a:ext cx="63944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4868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2487</TotalTime>
  <Words>542</Words>
  <Application>Microsoft Office PowerPoint</Application>
  <PresentationFormat>Widescreen</PresentationFormat>
  <Paragraphs>61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 Semibold</vt:lpstr>
      <vt:lpstr>Office Theme</vt:lpstr>
      <vt:lpstr>הכרת המאמן </vt:lpstr>
      <vt:lpstr>על מה נעבור בשיעור?</vt:lpstr>
      <vt:lpstr>מאמן רוכ"ש</vt:lpstr>
      <vt:lpstr>מבנה מאמן</vt:lpstr>
      <vt:lpstr>המחשבים ותפקידם </vt:lpstr>
      <vt:lpstr>מחשבים ראשיים</vt:lpstr>
      <vt:lpstr>מרכיבי עמדת משימה</vt:lpstr>
      <vt:lpstr>מרכיבי עמדת פרט</vt:lpstr>
      <vt:lpstr>רכיבים נוספים</vt:lpstr>
      <vt:lpstr>חשוב לזכור - הכרת מרכיבי המתקן ויחסי הגומלין ביניהם הינה קריטית להבנה של תהליכים במאמן ולתפעול נכון של תקלות.  </vt:lpstr>
      <vt:lpstr>שאלות?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Friling Ofer</dc:creator>
  <cp:lastModifiedBy>Levin Yaara</cp:lastModifiedBy>
  <cp:revision>150</cp:revision>
  <dcterms:created xsi:type="dcterms:W3CDTF">2019-11-06T08:20:55Z</dcterms:created>
  <dcterms:modified xsi:type="dcterms:W3CDTF">2021-07-12T11:32:08Z</dcterms:modified>
</cp:coreProperties>
</file>