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XO733VZanWgJKBtZw6UUIGjci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7a4f1766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7a4f176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77a4f1766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a4f1766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7a4f176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77a4f17667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a4f17667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7a4f176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77a4f17667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7a4f1766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7a4f176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77a4f17667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7a4f17667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7a4f176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77a4f17667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ulaeman\Desktop\TransformationButterflies.png" id="25" name="Google Shape;2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13" y="0"/>
            <a:ext cx="9040587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5"/>
          <p:cNvSpPr/>
          <p:nvPr/>
        </p:nvSpPr>
        <p:spPr>
          <a:xfrm>
            <a:off x="0" y="2305892"/>
            <a:ext cx="9151416" cy="2837609"/>
          </a:xfrm>
          <a:custGeom>
            <a:rect b="b" l="l" r="r" t="t"/>
            <a:pathLst>
              <a:path extrusionOk="0" h="3783479" w="12201888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25"/>
          <p:cNvSpPr/>
          <p:nvPr/>
        </p:nvSpPr>
        <p:spPr>
          <a:xfrm rot="-211566">
            <a:off x="9177" y="2227377"/>
            <a:ext cx="9127430" cy="928561"/>
          </a:xfrm>
          <a:custGeom>
            <a:rect b="b" l="l" r="r" t="t"/>
            <a:pathLst>
              <a:path extrusionOk="0" h="1238081" w="12169907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rgbClr val="F9F0DE">
                  <a:alpha val="89803"/>
                </a:srgbClr>
              </a:gs>
              <a:gs pos="18000">
                <a:srgbClr val="DBCBB3"/>
              </a:gs>
              <a:gs pos="37000">
                <a:srgbClr val="DBCBB3"/>
              </a:gs>
              <a:gs pos="100000">
                <a:srgbClr val="F9F0D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25"/>
          <p:cNvSpPr/>
          <p:nvPr/>
        </p:nvSpPr>
        <p:spPr>
          <a:xfrm rot="-211566">
            <a:off x="22254" y="2073051"/>
            <a:ext cx="9154392" cy="1169446"/>
          </a:xfrm>
          <a:custGeom>
            <a:rect b="b" l="l" r="r" t="t"/>
            <a:pathLst>
              <a:path extrusionOk="0" h="1559261" w="12205856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29803"/>
                </a:srgbClr>
              </a:gs>
              <a:gs pos="36000">
                <a:srgbClr val="FFFFFF">
                  <a:alpha val="29803"/>
                </a:srgbClr>
              </a:gs>
              <a:gs pos="100000">
                <a:srgbClr val="F9EDD7">
                  <a:alpha val="4784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5"/>
          <p:cNvSpPr/>
          <p:nvPr/>
        </p:nvSpPr>
        <p:spPr>
          <a:xfrm rot="-211566">
            <a:off x="-3439" y="2331382"/>
            <a:ext cx="9161365" cy="789489"/>
          </a:xfrm>
          <a:custGeom>
            <a:rect b="b" l="l" r="r" t="t"/>
            <a:pathLst>
              <a:path extrusionOk="0" h="1052652" w="12215153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6666"/>
                </a:srgbClr>
              </a:gs>
              <a:gs pos="36000">
                <a:srgbClr val="FFFFFF">
                  <a:alpha val="46666"/>
                </a:srgbClr>
              </a:gs>
              <a:gs pos="100000">
                <a:srgbClr val="F9EFDB">
                  <a:alpha val="8196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Google Shape;30;p25"/>
          <p:cNvSpPr txBox="1"/>
          <p:nvPr>
            <p:ph type="ctrTitle"/>
          </p:nvPr>
        </p:nvSpPr>
        <p:spPr>
          <a:xfrm>
            <a:off x="970361" y="2952992"/>
            <a:ext cx="7200900" cy="12189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970363" y="4231481"/>
            <a:ext cx="6279525" cy="6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 cap="none"/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9pPr>
          </a:lstStyle>
          <a:p/>
        </p:txBody>
      </p:sp>
      <p:pic>
        <p:nvPicPr>
          <p:cNvPr id="32" name="Google Shape;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1953" y="4029232"/>
            <a:ext cx="1707122" cy="111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456012" y="400052"/>
            <a:ext cx="3429001" cy="20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4227910" y="400051"/>
            <a:ext cx="4457702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447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6pPr>
            <a:lvl7pPr indent="-28447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7pPr>
            <a:lvl8pPr indent="-28447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8pPr>
            <a:lvl9pPr indent="-28447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456010" y="2571752"/>
            <a:ext cx="3429000" cy="1771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>
            <p:ph idx="2" type="pic"/>
          </p:nvPr>
        </p:nvSpPr>
        <p:spPr>
          <a:xfrm>
            <a:off x="1" y="3576"/>
            <a:ext cx="4918561" cy="4328360"/>
          </a:xfrm>
          <a:prstGeom prst="rect">
            <a:avLst/>
          </a:prstGeom>
          <a:solidFill>
            <a:srgbClr val="F2DAAE"/>
          </a:solidFill>
          <a:ln>
            <a:noFill/>
          </a:ln>
        </p:spPr>
      </p:sp>
      <p:sp>
        <p:nvSpPr>
          <p:cNvPr id="96" name="Google Shape;96;p36"/>
          <p:cNvSpPr txBox="1"/>
          <p:nvPr>
            <p:ph type="title"/>
          </p:nvPr>
        </p:nvSpPr>
        <p:spPr>
          <a:xfrm>
            <a:off x="5256788" y="400052"/>
            <a:ext cx="3429894" cy="20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i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5256789" y="2571752"/>
            <a:ext cx="3429893" cy="1771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" type="body"/>
          </p:nvPr>
        </p:nvSpPr>
        <p:spPr>
          <a:xfrm rot="5400000">
            <a:off x="3084912" y="-742949"/>
            <a:ext cx="2971800" cy="72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 rot="5400000">
            <a:off x="5317928" y="1431727"/>
            <a:ext cx="442317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" type="body"/>
          </p:nvPr>
        </p:nvSpPr>
        <p:spPr>
          <a:xfrm rot="5400000">
            <a:off x="1317429" y="-482799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  <a:defRPr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29972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4648200" y="1200150"/>
            <a:ext cx="4038600" cy="1639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3" type="body"/>
          </p:nvPr>
        </p:nvSpPr>
        <p:spPr>
          <a:xfrm>
            <a:off x="4648200" y="2953942"/>
            <a:ext cx="4038600" cy="16406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anatha Logo Slide" showMasterSp="0">
  <p:cSld name="Maranatha Logo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21780" l="21779" r="21780" t="21779"/>
          <a:stretch/>
        </p:blipFill>
        <p:spPr>
          <a:xfrm>
            <a:off x="2443165" y="1428750"/>
            <a:ext cx="4257675" cy="199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970360" y="1446416"/>
            <a:ext cx="7200900" cy="1696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None/>
              <a:defRPr b="0" sz="41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970360" y="3200402"/>
            <a:ext cx="7200900" cy="7008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1120"/>
              <a:buNone/>
              <a:defRPr sz="1400">
                <a:solidFill>
                  <a:srgbClr val="9D93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960"/>
              <a:buNone/>
              <a:defRPr sz="1200">
                <a:solidFill>
                  <a:srgbClr val="9D93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970362" y="1371600"/>
            <a:ext cx="348614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4688075" y="1371600"/>
            <a:ext cx="3486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970360" y="1332782"/>
            <a:ext cx="3483864" cy="70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970360" y="2057400"/>
            <a:ext cx="348386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73" name="Google Shape;73;p32"/>
          <p:cNvSpPr txBox="1"/>
          <p:nvPr>
            <p:ph idx="3" type="body"/>
          </p:nvPr>
        </p:nvSpPr>
        <p:spPr>
          <a:xfrm>
            <a:off x="4687397" y="1332782"/>
            <a:ext cx="3483864" cy="70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9pPr>
          </a:lstStyle>
          <a:p/>
        </p:txBody>
      </p:sp>
      <p:sp>
        <p:nvSpPr>
          <p:cNvPr id="74" name="Google Shape;74;p32"/>
          <p:cNvSpPr txBox="1"/>
          <p:nvPr>
            <p:ph idx="4" type="body"/>
          </p:nvPr>
        </p:nvSpPr>
        <p:spPr>
          <a:xfrm>
            <a:off x="4687397" y="2057400"/>
            <a:ext cx="348386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3.jpg"/><Relationship Id="rId2" Type="http://schemas.openxmlformats.org/officeDocument/2006/relationships/image" Target="../media/image3.jpg"/><Relationship Id="rId3" Type="http://schemas.openxmlformats.org/officeDocument/2006/relationships/image" Target="../media/image14.jpg"/><Relationship Id="rId4" Type="http://schemas.openxmlformats.org/officeDocument/2006/relationships/image" Target="../media/image2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0" y="4299966"/>
            <a:ext cx="9144000" cy="843534"/>
            <a:chOff x="0" y="5733288"/>
            <a:chExt cx="12192000" cy="1124712"/>
          </a:xfrm>
        </p:grpSpPr>
        <p:pic>
          <p:nvPicPr>
            <p:cNvPr id="11" name="Google Shape;11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5733288"/>
              <a:ext cx="6803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88864" y="5733288"/>
              <a:ext cx="6803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73567" y="5733288"/>
              <a:ext cx="2919984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090" y="5733288"/>
              <a:ext cx="1557528" cy="1124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4"/>
          <p:cNvGrpSpPr/>
          <p:nvPr/>
        </p:nvGrpSpPr>
        <p:grpSpPr>
          <a:xfrm>
            <a:off x="-19044" y="-179327"/>
            <a:ext cx="9222987" cy="1730257"/>
            <a:chOff x="-25392" y="2808895"/>
            <a:chExt cx="12297317" cy="2307009"/>
          </a:xfrm>
        </p:grpSpPr>
        <p:sp>
          <p:nvSpPr>
            <p:cNvPr id="16" name="Google Shape;16;p24"/>
            <p:cNvSpPr/>
            <p:nvPr/>
          </p:nvSpPr>
          <p:spPr>
            <a:xfrm rot="-211566">
              <a:off x="12235" y="3401235"/>
              <a:ext cx="12169907" cy="1238081"/>
            </a:xfrm>
            <a:custGeom>
              <a:rect b="b" l="l" r="r" t="t"/>
              <a:pathLst>
                <a:path extrusionOk="0" h="1238081" w="12169907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rgbClr val="F9F0DE">
                    <a:alpha val="89803"/>
                  </a:srgbClr>
                </a:gs>
                <a:gs pos="18000">
                  <a:srgbClr val="EAE0D2"/>
                </a:gs>
                <a:gs pos="37000">
                  <a:srgbClr val="F7F4EF"/>
                </a:gs>
                <a:gs pos="100000">
                  <a:srgbClr val="F7F4E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 rot="-211566">
              <a:off x="29672" y="3182769"/>
              <a:ext cx="12205856" cy="1559261"/>
            </a:xfrm>
            <a:custGeom>
              <a:rect b="b" l="l" r="r" t="t"/>
              <a:pathLst>
                <a:path extrusionOk="0" h="1559261" w="12205856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36000">
                  <a:srgbClr val="FFFFFF">
                    <a:alpha val="29803"/>
                  </a:srgbClr>
                </a:gs>
                <a:gs pos="100000">
                  <a:srgbClr val="CBB4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 rot="-211566">
              <a:off x="-4584" y="3514703"/>
              <a:ext cx="12215153" cy="1052652"/>
            </a:xfrm>
            <a:custGeom>
              <a:rect b="b" l="l" r="r" t="t"/>
              <a:pathLst>
                <a:path extrusionOk="0" h="1052652" w="12215153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6666"/>
                  </a:srgbClr>
                </a:gs>
                <a:gs pos="36000">
                  <a:srgbClr val="FFFFFF">
                    <a:alpha val="46666"/>
                  </a:srgbClr>
                </a:gs>
                <a:gs pos="100000">
                  <a:srgbClr val="E8DDCE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" name="Google Shape;19;p24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gif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685800" y="2800350"/>
            <a:ext cx="7200900" cy="12189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None/>
            </a:pPr>
            <a:r>
              <a:rPr lang="en-US" sz="6600"/>
              <a:t>Computer Graphics</a:t>
            </a:r>
            <a:endParaRPr sz="6600"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4267200" y="3867150"/>
            <a:ext cx="5181600" cy="6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800"/>
              <a:t>2D Transformation 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Penskalaan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457200" y="1200151"/>
            <a:ext cx="77866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</a:pPr>
            <a:r>
              <a:rPr b="1" lang="en-US" sz="2800"/>
              <a:t>X' = X . Sx</a:t>
            </a:r>
            <a:endParaRPr/>
          </a:p>
          <a:p>
            <a:pPr indent="-171450" lvl="0" marL="20574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</a:pPr>
            <a:r>
              <a:rPr b="1" lang="en-US" sz="2800"/>
              <a:t>Y' = Y . Sy</a:t>
            </a:r>
            <a:endParaRPr sz="2800"/>
          </a:p>
          <a:p>
            <a:pPr indent="-2921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800"/>
          </a:p>
        </p:txBody>
      </p:sp>
      <p:pic>
        <p:nvPicPr>
          <p:cNvPr descr="wpe8" id="193" name="Google Shape;193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6" y="2139554"/>
            <a:ext cx="6265863" cy="17204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Rotasi</a:t>
            </a:r>
            <a:endParaRPr/>
          </a:p>
        </p:txBody>
      </p:sp>
      <p:pic>
        <p:nvPicPr>
          <p:cNvPr descr="C:\Users\Master\Desktop\2drota1.gif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809750"/>
            <a:ext cx="2046930" cy="156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428750"/>
            <a:ext cx="4976176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Fixed –Point rotation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04950"/>
            <a:ext cx="503959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Tugas Kelas 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Implement : </a:t>
            </a:r>
            <a:endParaRPr/>
          </a:p>
          <a:p>
            <a:pPr indent="-171450" lvl="1" marL="54864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Translasi</a:t>
            </a:r>
            <a:endParaRPr/>
          </a:p>
          <a:p>
            <a:pPr indent="-171450" lvl="1" marL="54864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Rotasi</a:t>
            </a:r>
            <a:endParaRPr/>
          </a:p>
          <a:p>
            <a:pPr indent="-171450" lvl="1" marL="54864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Scale</a:t>
            </a:r>
            <a:endParaRPr/>
          </a:p>
          <a:p>
            <a:pPr indent="-171450" lvl="1" marL="54864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Fixed-point rotation</a:t>
            </a:r>
            <a:endParaRPr/>
          </a:p>
          <a:p>
            <a:pPr indent="-171450" lvl="1" marL="54864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Fixed-point scale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Using JS Module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/>
              <a:t>Modern javascript uses module to organize javascript projects</a:t>
            </a:r>
            <a:endParaRPr/>
          </a:p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/>
              <a:t>benefit</a:t>
            </a:r>
            <a:r>
              <a:rPr lang="en-US"/>
              <a:t> :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Encapsulation and organization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Reusability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Maintainability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Dependency</a:t>
            </a:r>
            <a:r>
              <a:rPr lang="en-US"/>
              <a:t> management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Scope control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7a4f17667_0_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js module</a:t>
            </a:r>
            <a:endParaRPr/>
          </a:p>
        </p:txBody>
      </p:sp>
      <p:sp>
        <p:nvSpPr>
          <p:cNvPr id="131" name="Google Shape;131;g377a4f17667_0_6"/>
          <p:cNvSpPr txBox="1"/>
          <p:nvPr>
            <p:ph idx="1" type="body"/>
          </p:nvPr>
        </p:nvSpPr>
        <p:spPr>
          <a:xfrm>
            <a:off x="970349" y="1371600"/>
            <a:ext cx="786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module can be a function, a class, or variable using the export keyword</a:t>
            </a:r>
            <a:endParaRPr/>
          </a:p>
        </p:txBody>
      </p:sp>
      <p:pic>
        <p:nvPicPr>
          <p:cNvPr id="132" name="Google Shape;132;g377a4f1766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0" y="1985000"/>
            <a:ext cx="4806800" cy="19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77a4f1766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113" y="1985000"/>
            <a:ext cx="3976688" cy="19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7a4f17667_0_14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importing module</a:t>
            </a:r>
            <a:endParaRPr/>
          </a:p>
        </p:txBody>
      </p:sp>
      <p:sp>
        <p:nvSpPr>
          <p:cNvPr id="140" name="Google Shape;140;g377a4f17667_0_14"/>
          <p:cNvSpPr txBox="1"/>
          <p:nvPr>
            <p:ph idx="1" type="body"/>
          </p:nvPr>
        </p:nvSpPr>
        <p:spPr>
          <a:xfrm>
            <a:off x="970349" y="1371600"/>
            <a:ext cx="786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to import a module you can use import keyword from a script that is type = module</a:t>
            </a:r>
            <a:endParaRPr/>
          </a:p>
        </p:txBody>
      </p:sp>
      <p:pic>
        <p:nvPicPr>
          <p:cNvPr id="141" name="Google Shape;141;g377a4f1766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50" y="2193350"/>
            <a:ext cx="59817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77a4f1766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650" y="2895600"/>
            <a:ext cx="63531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a4f17667_0_23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importing all in a module</a:t>
            </a:r>
            <a:endParaRPr/>
          </a:p>
        </p:txBody>
      </p:sp>
      <p:sp>
        <p:nvSpPr>
          <p:cNvPr id="149" name="Google Shape;149;g377a4f17667_0_23"/>
          <p:cNvSpPr txBox="1"/>
          <p:nvPr>
            <p:ph idx="1" type="body"/>
          </p:nvPr>
        </p:nvSpPr>
        <p:spPr>
          <a:xfrm>
            <a:off x="970362" y="1371601"/>
            <a:ext cx="72009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you can use import * and add an alias</a:t>
            </a:r>
            <a:endParaRPr/>
          </a:p>
        </p:txBody>
      </p:sp>
      <p:pic>
        <p:nvPicPr>
          <p:cNvPr id="150" name="Google Shape;150;g377a4f1766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75" y="1926449"/>
            <a:ext cx="7920150" cy="15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7a4f17667_0_31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default</a:t>
            </a:r>
            <a:endParaRPr/>
          </a:p>
        </p:txBody>
      </p:sp>
      <p:sp>
        <p:nvSpPr>
          <p:cNvPr id="157" name="Google Shape;157;g377a4f17667_0_31"/>
          <p:cNvSpPr txBox="1"/>
          <p:nvPr>
            <p:ph idx="1" type="body"/>
          </p:nvPr>
        </p:nvSpPr>
        <p:spPr>
          <a:xfrm>
            <a:off x="970362" y="1371601"/>
            <a:ext cx="72009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377a4f17667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38" y="1371588"/>
            <a:ext cx="52863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77a4f17667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350" y="3076475"/>
            <a:ext cx="5638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7a4f17667_0_45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166" name="Google Shape;166;g377a4f17667_0_45"/>
          <p:cNvSpPr txBox="1"/>
          <p:nvPr>
            <p:ph idx="1" type="body"/>
          </p:nvPr>
        </p:nvSpPr>
        <p:spPr>
          <a:xfrm>
            <a:off x="970362" y="1371601"/>
            <a:ext cx="72009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rPr lang="en-US"/>
              <a:t>Change your library to a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2D transformation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Translation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Rotation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Scale</a:t>
            </a:r>
            <a:endParaRPr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br>
              <a:rPr lang="en-US"/>
            </a:br>
            <a:r>
              <a:rPr lang="en-US"/>
              <a:t>Shear ?</a:t>
            </a:r>
            <a:endParaRPr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Translasi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457200" y="1200151"/>
            <a:ext cx="80025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</a:pPr>
            <a:r>
              <a:rPr b="1" lang="en-US" sz="2800"/>
              <a:t>X' = X + Tx </a:t>
            </a:r>
            <a:endParaRPr/>
          </a:p>
          <a:p>
            <a:pPr indent="-171450" lvl="0" marL="20574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</a:pPr>
            <a:r>
              <a:rPr b="1" lang="en-US" sz="2800"/>
              <a:t>Y' = Y + Ty</a:t>
            </a:r>
            <a:r>
              <a:rPr lang="en-US" sz="2800"/>
              <a:t> </a:t>
            </a:r>
            <a:endParaRPr/>
          </a:p>
          <a:p>
            <a:pPr indent="-29210" lvl="0" marL="20574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800"/>
          </a:p>
        </p:txBody>
      </p:sp>
      <p:pic>
        <p:nvPicPr>
          <p:cNvPr descr="wpe2"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64" y="2301479"/>
            <a:ext cx="1944687" cy="123467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wpe3"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2356247"/>
            <a:ext cx="1943100" cy="1162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wpe4" id="183" name="Google Shape;18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2500" y="2301479"/>
            <a:ext cx="2376488" cy="122991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wpe5" id="184" name="Google Shape;184;p18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48039" y="3759994"/>
            <a:ext cx="2592387" cy="713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ustom 5">
      <a:dk1>
        <a:srgbClr val="634823"/>
      </a:dk1>
      <a:lt1>
        <a:srgbClr val="FFFFFF"/>
      </a:lt1>
      <a:dk2>
        <a:srgbClr val="000000"/>
      </a:dk2>
      <a:lt2>
        <a:srgbClr val="F9EDD7"/>
      </a:lt2>
      <a:accent1>
        <a:srgbClr val="0070C0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2015-01-29T15:06:36Z</dcterms:created>
  <dc:creator>Vatsuko</dc:creator>
</cp:coreProperties>
</file>