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1722ccda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1722ccda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1722ccda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1722ccda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1722ccda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1722ccd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Israir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מגישים: אריאל, אולגה, אביבה, איוב, הדר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i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מטרה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</a:rPr>
              <a:t>תוכנית הבדיקה לוודא שהאתר עומד בדרישות שהצבנו לבדיקת אתר ISRAIR, כדי להבטיח שהוא עומד בסטנדרטי איכות ופועל כפי שמצופה.</a:t>
            </a:r>
            <a:endParaRPr sz="1100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</a:rPr>
              <a:t>הבדיקות נועדו לבחון את הפרמטרים הבאים: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1" algn="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iw" sz="1100">
                <a:solidFill>
                  <a:srgbClr val="000000"/>
                </a:solidFill>
              </a:rPr>
              <a:t>בדיקות פונקציונליות להבטחת תקינות תהליכים מרכזיים (כגון חיפוש והזמנה)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1" algn="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iw" sz="1100">
                <a:solidFill>
                  <a:srgbClr val="000000"/>
                </a:solidFill>
              </a:rPr>
              <a:t>בדיקות תאימות לדפדפנים ולהתאמה לכל המכשירים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1" algn="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iw" sz="1100">
                <a:solidFill>
                  <a:srgbClr val="000000"/>
                </a:solidFill>
              </a:rPr>
              <a:t>בדיקות נגישות כדי להבטיח גישה לכלל המשתמשים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1" algn="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iw" sz="1100">
                <a:solidFill>
                  <a:srgbClr val="000000"/>
                </a:solidFill>
              </a:rPr>
              <a:t>בדיקות אבטחה להגנה מפני פרצות פוטנציאליות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 title="Chart"/>
          <p:cNvPicPr preferRelativeResize="0"/>
          <p:nvPr/>
        </p:nvPicPr>
        <p:blipFill rotWithShape="1">
          <a:blip r:embed="rId3">
            <a:alphaModFix/>
          </a:blip>
          <a:srcRect b="-1109" l="0" r="0" t="1110"/>
          <a:stretch/>
        </p:blipFill>
        <p:spPr>
          <a:xfrm>
            <a:off x="4777850" y="1800200"/>
            <a:ext cx="3464675" cy="27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00" y="2063775"/>
            <a:ext cx="3247500" cy="2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1" algn="r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i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קריטריונים ליציאה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</a:rPr>
              <a:t>בדיקות עשן -  100% הצלחה (Smoke Test)</a:t>
            </a:r>
            <a:endParaRPr sz="1100">
              <a:solidFill>
                <a:srgbClr val="000000"/>
              </a:solidFill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  <a:highlight>
                  <a:srgbClr val="FFFFFF"/>
                </a:highlight>
              </a:rPr>
              <a:t>כמות תקלות קריטיות - 0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  <a:highlight>
                  <a:srgbClr val="FFFFFF"/>
                </a:highlight>
              </a:rPr>
              <a:t>כמות תקלות ברמה גבוה - 0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  <a:highlight>
                  <a:srgbClr val="FFFFFF"/>
                </a:highlight>
              </a:rPr>
              <a:t>כמות תקלות ברמה בינוני לא יותר מ - 25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  <a:highlight>
                  <a:srgbClr val="FFFFFF"/>
                </a:highlight>
              </a:rPr>
              <a:t>כמות תקלות ברמה נמוכה לא יותר מ- 35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  <a:highlight>
                  <a:srgbClr val="FFFFFF"/>
                </a:highlight>
              </a:rPr>
              <a:t>רמת כיסוי הרצת טסטים לפחות 80%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800"/>
              </a:spcBef>
              <a:spcAft>
                <a:spcPts val="0"/>
              </a:spcAft>
              <a:buNone/>
            </a:pPr>
            <a:r>
              <a:rPr lang="i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המלצות ומסקנות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לפי קריטריוני היציאה שהגדרנו במסמך STP, האתר עומד חלקית בדרישות, כיוון שנמצאו 2 באגים בחומרה גבוהה בפיצ'רים מסוימים: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טוס וסע: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יש לתקן בהקדם הוספת ילדים לחבילות נופש (כרגע בעת הוספת ילדים לחבילת נופש, מועברים ישירות לדף הבית ללא יכולת להשלים הזמנה)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טיסות ברגע האחרון:</a:t>
            </a:r>
            <a:b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יש לתקן בהקדם את תהליך ההעברה לשלב רכישת החבילה (בעת ניסיון לבצע רכישה עבור טיסה ברגע האחרון, המערכת נותנת הודעת שגיאה)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מומלץ בדחיפות להשיג כרטיס אשראי DEMO עבור בדיקת רכישה באתר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אנו מאשרים להעלות את האתר בגרסה הנוכחית כיוון שהתקלות שנמצאו אינן פופולריות וניתן לבצע את אותה הזמנה בדרך אחרת, אך יש לתקן בהקדם את הפיצ'רים המוזכרים לעיל.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